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63EC-7A49-3260-B4C1-B01B73075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FBA60-C5C0-FFC8-8CDF-F176E375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7841-26BF-0F28-1AE2-B8E346A4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0917-6532-7C25-2C11-61798E4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E3E80-0DE4-B907-BAB9-4B3D70DA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1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49F5-5DA7-1AAA-17C3-D626FA76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AE50B-74F0-B7A1-A7A4-B67B8D6B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968F-C9FC-325C-88DC-1B51596B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BAF7-AB04-8DCE-39F3-B5FDE27B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BBC6-A07F-2F7E-CEC1-E4E0D917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1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82AB2-CAC6-4B22-76B1-0675A86C2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6A8AA-F0BF-F07D-F7B3-95E6BC85B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CA15-1728-CC05-0639-A1082934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5B1D-C658-103F-FBDB-7ACC73D2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824F-C21E-5972-4443-C6F000A7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6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9FEC-6312-D7A7-D6A3-EC638CD1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D5AF-62F0-EF93-0F6C-6C3F2B2E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8AF3-8DB1-0B8C-09A5-E8888618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6777-C38C-DF9E-73C2-17B0115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99A2-CFD9-5145-5585-2110E991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3D66-D0AC-F74C-22E3-4AA6CAA3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1344-BE98-53FC-191B-F80A28E6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982C-FD95-AA95-4C95-92E4D3A3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4A93-0B6E-D984-21E8-926FCE94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F7901-0505-1079-C832-77792FC7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7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36D4-BFF4-B845-2C63-332D0A4E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2435-5786-F526-A498-0F3758ED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62FDA-27C5-BCC5-33E0-D57BC531D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C5680-74B3-B86E-D930-548CAF6B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7BEB3-D546-4957-A73F-DCD2CF4E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1FE86-A294-9448-CF99-618A91F8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5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F16F-4230-98A3-F403-B6D31AE4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C5F7-EAE0-B792-3D29-FE79A915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32533-9B45-A736-89EB-E5C899875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E3D20-7EFE-DBDF-45BA-1D7807C95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63131-D569-F979-D8F6-650722B85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5ED6C-9FFE-563C-8E61-4F28364D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9A87B-FB93-A56B-1DB3-68B272FE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91D2C-F63D-5C74-7AA4-6B971F5B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9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C33-C856-25F7-6F28-E7771653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D0136-9DE0-0CE8-D99D-B8995B36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D132E-D999-A9F4-C29A-6DF4A117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54A8C-FCA5-B02E-5D58-696BEF43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67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C7BF6-98F6-686E-1E1E-9F77211B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53882-341C-AB52-3B92-10212CCD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F2BB5-4323-EEB6-24B2-D417A10E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2886-41F8-789E-5081-6A89606D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841D-0C5B-AFF7-0E21-28512450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03224-D34B-07A2-A23A-52C8F9C9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47DC-330C-F545-07F6-0969EDC3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5F0E4-165E-BE23-5EAD-9DA07C18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D208-49CE-5F47-6719-1268BFFF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3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2DE5-FE94-E852-772A-8F5C7589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CE34B-1B16-2DDF-7470-F9DAF1E65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701FA-394A-F55B-5D70-EE6C5AA9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C43BA-F719-94A0-6085-F350CE5A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98C1-201A-DAC6-7135-0AFA5031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30071-64B2-5340-487A-A43F119F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5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A19C3-3A52-B8EC-6AC6-647D1923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C33C-B5DE-A013-53D3-307348FC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7EFA-0680-6DF9-F015-2F0430A0B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9449-9AF7-441C-94BC-A8C2BC203D1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B083-571C-9AE8-949F-E26FC0687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F3D7-E5E5-E27D-237F-1AE188297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2AE4-8ACA-40C5-8413-C917CC547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3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D7A3C8-E2C6-6F8E-1522-040E48F30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574508"/>
            <a:ext cx="10593805" cy="570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44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31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eom_geom1_view1.jpeg">
            <a:extLst>
              <a:ext uri="{FF2B5EF4-FFF2-40B4-BE49-F238E27FC236}">
                <a16:creationId xmlns:a16="http://schemas.microsoft.com/office/drawing/2014/main" id="{80E52215-E61F-5A6F-EAF0-D1E66B3B23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679" y="788068"/>
            <a:ext cx="8915400" cy="59857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34D639-2DB4-EADD-5901-3CC1E342D1A9}"/>
              </a:ext>
            </a:extLst>
          </p:cNvPr>
          <p:cNvSpPr txBox="1"/>
          <p:nvPr/>
        </p:nvSpPr>
        <p:spPr>
          <a:xfrm>
            <a:off x="824163" y="685801"/>
            <a:ext cx="3735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GEOMENTRY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3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g_pg1.jpeg">
            <a:extLst>
              <a:ext uri="{FF2B5EF4-FFF2-40B4-BE49-F238E27FC236}">
                <a16:creationId xmlns:a16="http://schemas.microsoft.com/office/drawing/2014/main" id="{EF665020-6392-1601-EF90-FC41128C59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58" y="1257300"/>
            <a:ext cx="10240879" cy="5227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BA58FC-4E19-F83C-02A8-5FAEBFFFAF7C}"/>
              </a:ext>
            </a:extLst>
          </p:cNvPr>
          <p:cNvSpPr txBox="1"/>
          <p:nvPr/>
        </p:nvSpPr>
        <p:spPr>
          <a:xfrm>
            <a:off x="589546" y="372979"/>
            <a:ext cx="42832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Stress (solid)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5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g_pg2.jpeg">
            <a:extLst>
              <a:ext uri="{FF2B5EF4-FFF2-40B4-BE49-F238E27FC236}">
                <a16:creationId xmlns:a16="http://schemas.microsoft.com/office/drawing/2014/main" id="{8B489D2F-8DD6-F1E0-AEED-264056ADDF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979" y="1245269"/>
            <a:ext cx="9395660" cy="5293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41ABC-5A2B-0497-F184-1920F1807CD4}"/>
              </a:ext>
            </a:extLst>
          </p:cNvPr>
          <p:cNvSpPr txBox="1"/>
          <p:nvPr/>
        </p:nvSpPr>
        <p:spPr>
          <a:xfrm>
            <a:off x="403058" y="499311"/>
            <a:ext cx="46502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Temperature (</a:t>
            </a:r>
            <a:r>
              <a:rPr lang="en-IN" sz="4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ht</a:t>
            </a:r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08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g_pg4.jpeg">
            <a:extLst>
              <a:ext uri="{FF2B5EF4-FFF2-40B4-BE49-F238E27FC236}">
                <a16:creationId xmlns:a16="http://schemas.microsoft.com/office/drawing/2014/main" id="{196D2EDB-0B4E-C8CE-8712-E6771F970C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73" y="1118936"/>
            <a:ext cx="10311063" cy="5462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E1666-9E72-CB5F-7888-EF5E8251C259}"/>
              </a:ext>
            </a:extLst>
          </p:cNvPr>
          <p:cNvSpPr txBox="1"/>
          <p:nvPr/>
        </p:nvSpPr>
        <p:spPr>
          <a:xfrm>
            <a:off x="541421" y="475246"/>
            <a:ext cx="487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Electric Potential (</a:t>
            </a:r>
            <a:r>
              <a:rPr lang="en-IN" sz="3600" b="1" dirty="0" err="1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91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g_pg5.jpeg">
            <a:extLst>
              <a:ext uri="{FF2B5EF4-FFF2-40B4-BE49-F238E27FC236}">
                <a16:creationId xmlns:a16="http://schemas.microsoft.com/office/drawing/2014/main" id="{0364F2E7-2538-D51B-A2B9-3C0A97D02E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84" y="1052764"/>
            <a:ext cx="10503569" cy="5805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F45262-BC65-B59F-FC3F-427362DAEB83}"/>
              </a:ext>
            </a:extLst>
          </p:cNvPr>
          <p:cNvSpPr txBox="1"/>
          <p:nvPr/>
        </p:nvSpPr>
        <p:spPr>
          <a:xfrm>
            <a:off x="385011" y="403058"/>
            <a:ext cx="4788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Electric Field Norm (</a:t>
            </a:r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23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g_pg3.jpeg">
            <a:extLst>
              <a:ext uri="{FF2B5EF4-FFF2-40B4-BE49-F238E27FC236}">
                <a16:creationId xmlns:a16="http://schemas.microsoft.com/office/drawing/2014/main" id="{063D47E5-9502-ED62-927D-E304131309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384" y="1100890"/>
            <a:ext cx="9962146" cy="5757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FFAB24-CEF6-2FCF-56BC-B25C5C1490BB}"/>
              </a:ext>
            </a:extLst>
          </p:cNvPr>
          <p:cNvSpPr txBox="1"/>
          <p:nvPr/>
        </p:nvSpPr>
        <p:spPr>
          <a:xfrm>
            <a:off x="378994" y="306804"/>
            <a:ext cx="6021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Isothermal Contours (</a:t>
            </a:r>
            <a:r>
              <a:rPr lang="en-IN" sz="3600" b="1" dirty="0" err="1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ht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26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60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sukesh p</dc:creator>
  <cp:lastModifiedBy>sukesh p</cp:lastModifiedBy>
  <cp:revision>2</cp:revision>
  <dcterms:created xsi:type="dcterms:W3CDTF">2022-11-02T12:07:31Z</dcterms:created>
  <dcterms:modified xsi:type="dcterms:W3CDTF">2022-11-02T12:50:19Z</dcterms:modified>
</cp:coreProperties>
</file>