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1.xml" Type="http://schemas.openxmlformats.org/officeDocument/2006/relationships/slide"/><Relationship Id="rId11" Target="slides/slide2.xml" Type="http://schemas.openxmlformats.org/officeDocument/2006/relationships/slide"/><Relationship Id="rId12" Target="slides/slide3.xml" Type="http://schemas.openxmlformats.org/officeDocument/2006/relationships/slide"/><Relationship Id="rId13" Target="slides/slide4.xml" Type="http://schemas.openxmlformats.org/officeDocument/2006/relationships/slide"/><Relationship Id="rId14" Target="slides/slide5.xml" Type="http://schemas.openxmlformats.org/officeDocument/2006/relationships/slide"/><Relationship Id="rId15" Target="slides/slide6.xml" Type="http://schemas.openxmlformats.org/officeDocument/2006/relationships/slide"/><Relationship Id="rId16" Target="slides/slide7.xml" Type="http://schemas.openxmlformats.org/officeDocument/2006/relationships/slide"/><Relationship Id="rId17" Target="slides/slide8.xml" Type="http://schemas.openxmlformats.org/officeDocument/2006/relationships/slide"/><Relationship Id="rId18" Target="slides/slide9.xml" Type="http://schemas.openxmlformats.org/officeDocument/2006/relationships/slide"/><Relationship Id="rId19" Target="slides/slide10.xml" Type="http://schemas.openxmlformats.org/officeDocument/2006/relationships/slide"/><Relationship Id="rId20" Target="slides/slide11.xml" Type="http://schemas.openxmlformats.org/officeDocument/2006/relationships/slide"/><Relationship Id="rId21" Target="slides/slide12.xml" Type="http://schemas.openxmlformats.org/officeDocument/2006/relationships/slide"/><Relationship Id="rId22" Target="slides/slide13.xml" Type="http://schemas.openxmlformats.org/officeDocument/2006/relationships/slide"/><Relationship Id="rId23" Target="slides/slide14.xml" Type="http://schemas.openxmlformats.org/officeDocument/2006/relationships/slide"/><Relationship Id="rId24" Target="slides/slide15.xml" Type="http://schemas.openxmlformats.org/officeDocument/2006/relationships/slide"/><Relationship Id="rId25" Target="slides/slide16.xml" Type="http://schemas.openxmlformats.org/officeDocument/2006/relationships/slide"/><Relationship Id="rId26" Target="slides/slide17.xml" Type="http://schemas.openxmlformats.org/officeDocument/2006/relationships/slide"/><Relationship Id="rId27" Target="slides/slide18.xml" Type="http://schemas.openxmlformats.org/officeDocument/2006/relationships/slide"/><Relationship Id="rId28" Target="slides/slide19.xml" Type="http://schemas.openxmlformats.org/officeDocument/2006/relationships/slide"/><Relationship Id="rId29" Target="slides/slide20.xml" Type="http://schemas.openxmlformats.org/officeDocument/2006/relationships/slide"/><Relationship Id="rId3" Target="presProps.xml" Type="http://schemas.openxmlformats.org/officeDocument/2006/relationships/presProps"/><Relationship Id="rId30" Target="slides/slide21.xml" Type="http://schemas.openxmlformats.org/officeDocument/2006/relationships/slide"/><Relationship Id="rId31" Target="slides/slide22.xml" Type="http://schemas.openxmlformats.org/officeDocument/2006/relationships/slide"/><Relationship Id="rId32" Target="slides/slide23.xml" Type="http://schemas.openxmlformats.org/officeDocument/2006/relationships/slide"/><Relationship Id="rId33" Target="slides/slide24.xml" Type="http://schemas.openxmlformats.org/officeDocument/2006/relationships/slide"/><Relationship Id="rId34" Target="slides/slide25.xml" Type="http://schemas.openxmlformats.org/officeDocument/2006/relationships/slide"/><Relationship Id="rId35" Target="slides/slide26.xml" Type="http://schemas.openxmlformats.org/officeDocument/2006/relationships/slide"/><Relationship Id="rId36" Target="slides/slide27.xml" Type="http://schemas.openxmlformats.org/officeDocument/2006/relationships/slide"/><Relationship Id="rId37" Target="slides/slide28.xml" Type="http://schemas.openxmlformats.org/officeDocument/2006/relationships/slide"/><Relationship Id="rId38" Target="slides/slide29.xml" Type="http://schemas.openxmlformats.org/officeDocument/2006/relationships/slide"/><Relationship Id="rId39" Target="slides/slide30.xml" Type="http://schemas.openxmlformats.org/officeDocument/2006/relationships/slide"/><Relationship Id="rId4" Target="viewProps.xml" Type="http://schemas.openxmlformats.org/officeDocument/2006/relationships/viewProps"/><Relationship Id="rId40" Target="slides/slide31.xml" Type="http://schemas.openxmlformats.org/officeDocument/2006/relationships/slide"/><Relationship Id="rId41" Target="slides/slide32.xml" Type="http://schemas.openxmlformats.org/officeDocument/2006/relationships/slide"/><Relationship Id="rId42" Target="slides/slide33.xml" Type="http://schemas.openxmlformats.org/officeDocument/2006/relationships/slide"/><Relationship Id="rId43" Target="slides/slide34.xml" Type="http://schemas.openxmlformats.org/officeDocument/2006/relationships/slide"/><Relationship Id="rId44" Target="slides/slide35.xml" Type="http://schemas.openxmlformats.org/officeDocument/2006/relationships/slide"/><Relationship Id="rId45" Target="slides/slide36.xml" Type="http://schemas.openxmlformats.org/officeDocument/2006/relationships/slide"/><Relationship Id="rId46" Target="slides/slide37.xml" Type="http://schemas.openxmlformats.org/officeDocument/2006/relationships/slide"/><Relationship Id="rId47" Target="slides/slide38.xml" Type="http://schemas.openxmlformats.org/officeDocument/2006/relationships/slide"/><Relationship Id="rId48" Target="slides/slide39.xml" Type="http://schemas.openxmlformats.org/officeDocument/2006/relationships/slide"/><Relationship Id="rId49" Target="slides/slide40.xml" Type="http://schemas.openxmlformats.org/officeDocument/2006/relationships/slide"/><Relationship Id="rId5" Target="theme/theme1.xml" Type="http://schemas.openxmlformats.org/officeDocument/2006/relationships/theme"/><Relationship Id="rId6" Target="tableStyles.xml" Type="http://schemas.openxmlformats.org/officeDocument/2006/relationships/tableStyles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022D2-9A77-4266-A194-249938CCF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3C6768-D34A-44F3-BF0D-CF31FFCF62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17169-34BE-48FD-BFEB-6404B0C54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3A4F-364F-44DF-911C-307785C1606E}" type="datetimeFigureOut">
              <a:rPr lang="en-SE" smtClean="0"/>
              <a:t>2021-06-24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719B0-A578-4154-ABB6-2DAC13A15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22857-5431-482A-A2EC-96A17F6B5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864E-D1C9-4D55-9E51-A6C5C382C58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69895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0689B-409F-496B-927E-69AB104B5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9D46B3-1853-4915-9599-6BD97A274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0FB78-A2BF-480E-A534-656E1C12F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3A4F-364F-44DF-911C-307785C1606E}" type="datetimeFigureOut">
              <a:rPr lang="en-SE" smtClean="0"/>
              <a:t>2021-06-24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6D938-BCF7-4525-B022-B7BBBCF6C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10C6E-7BC6-4D0F-BE34-C6AF7D228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864E-D1C9-4D55-9E51-A6C5C382C58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31633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CA1386-2160-4310-8548-01812F1685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A58900-B3AC-49D9-AC09-59ABC743A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409C3-C764-431B-ADDE-7CDC9ECEA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3A4F-364F-44DF-911C-307785C1606E}" type="datetimeFigureOut">
              <a:rPr lang="en-SE" smtClean="0"/>
              <a:t>2021-06-24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2ACEA-B1F9-4D6C-AFAE-E65903186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68932-9E90-43D7-A1A2-D76B4EDBE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864E-D1C9-4D55-9E51-A6C5C382C58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10310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1ECB-5946-45BA-9D00-67CC6F934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7FC58-994F-46B3-A98F-D87BB373C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F7F9F-DF98-49F0-B757-3AE5D5CBE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3A4F-364F-44DF-911C-307785C1606E}" type="datetimeFigureOut">
              <a:rPr lang="en-SE" smtClean="0"/>
              <a:t>2021-06-24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C79E1-9402-44EA-B348-3791C4701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E5C6F-5ED5-4888-9201-ADFC42A95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864E-D1C9-4D55-9E51-A6C5C382C58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61100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ABC90-8170-4D79-89A9-C888F72D4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8B529-588F-42EC-99EB-F8DB59CA6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31425-7D48-44E7-AF3D-DF7A3C27F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3A4F-364F-44DF-911C-307785C1606E}" type="datetimeFigureOut">
              <a:rPr lang="en-SE" smtClean="0"/>
              <a:t>2021-06-24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7D200-4380-4DB8-AA27-3604A576E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17499-C07C-48C6-8533-8A19161D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864E-D1C9-4D55-9E51-A6C5C382C58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66334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821CC-138F-4308-88D3-AF143E29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7A4FD-E367-44E0-B2AA-6684E1B4E6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A4E6A-3D8C-41D6-80EF-1F963FD8E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3C417-DD9B-4A9D-8B80-0ED1CD7A9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3A4F-364F-44DF-911C-307785C1606E}" type="datetimeFigureOut">
              <a:rPr lang="en-SE" smtClean="0"/>
              <a:t>2021-06-24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5C3E8-BD10-4528-9D5D-96EE36C44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C24BB-84FB-40A9-8B16-CEAC2C7D2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864E-D1C9-4D55-9E51-A6C5C382C58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1879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701F4-AD27-42A7-BB57-CE39CE726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B6AD0-BD88-4F10-9B73-B60ED20F0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DAAFC-A202-4922-A246-2C61C8CCA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5B042E-473C-467A-A2FB-E7E1537FC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643200-4798-44E7-A1DB-6088DBDA7D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52BEDA-7320-4F4B-B54D-E5E12732D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3A4F-364F-44DF-911C-307785C1606E}" type="datetimeFigureOut">
              <a:rPr lang="en-SE" smtClean="0"/>
              <a:t>2021-06-24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8380DF-B32A-4C2A-A7F9-3C1FEE09F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086562-E75F-4C03-9F7B-B01507826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864E-D1C9-4D55-9E51-A6C5C382C58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38961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29AF3-8CC4-4CBD-965B-804273F18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5D9DFC-B0C7-4E05-AE92-B3315387C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3A4F-364F-44DF-911C-307785C1606E}" type="datetimeFigureOut">
              <a:rPr lang="en-SE" smtClean="0"/>
              <a:t>2021-06-24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9EB298-3A28-4B93-BCA2-FD1683CD5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64F2D4-EA38-49DB-BA1F-9151F7584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864E-D1C9-4D55-9E51-A6C5C382C58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78300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496531-C1FD-4894-89EF-2C217345C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3A4F-364F-44DF-911C-307785C1606E}" type="datetimeFigureOut">
              <a:rPr lang="en-SE" smtClean="0"/>
              <a:t>2021-06-24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64A098-76B1-4A75-8BA2-4DD5CEDE4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20034-2532-49B9-B2F0-2C87BF0DF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864E-D1C9-4D55-9E51-A6C5C382C58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8910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5782D-221C-4637-9CCB-7AC8BF0F4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AFAB7-CEAD-44A1-AF7A-EBEB71400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679003-4EE9-49EB-9190-11A52E1AB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0A33F-F96B-427F-9086-5498416D8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3A4F-364F-44DF-911C-307785C1606E}" type="datetimeFigureOut">
              <a:rPr lang="en-SE" smtClean="0"/>
              <a:t>2021-06-24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1417E-398D-4D4B-9BC5-9785A886C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E0FA7-4CFD-4260-A67E-2E27EC3C3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864E-D1C9-4D55-9E51-A6C5C382C58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1054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4A3C7-E09A-4B77-84B4-C1C08B20E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950BC5-A41A-4BB2-A86D-E324635AB8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6E5041-6C67-4AEF-8B02-89D4F6100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EC69D-529F-4D06-AF88-E8B29EEB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3A4F-364F-44DF-911C-307785C1606E}" type="datetimeFigureOut">
              <a:rPr lang="en-SE" smtClean="0"/>
              <a:t>2021-06-24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5CE68-4FEB-4087-9646-63B3D5099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DCCCD-56EA-4DDA-B332-F9BB904B7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864E-D1C9-4D55-9E51-A6C5C382C58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36934176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58A3B9-7355-4AB5-8D2B-C462B3A46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A9DB4-32BD-411D-88C1-97EE27EF0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A0C44-66AF-469C-8474-32320A02BA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53A4F-364F-44DF-911C-307785C1606E}" type="datetimeFigureOut">
              <a:rPr lang="en-SE" smtClean="0"/>
              <a:t>2021-06-24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A5DA4-58E7-4D48-AD77-3BA553452E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4CF9E-A01A-489E-9922-4B9E61E58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A864E-D1C9-4D55-9E51-A6C5C382C58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9738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1" Target="../slideLayouts/slideLayout4.xml" Type="http://schemas.openxmlformats.org/officeDocument/2006/relationships/slideLayout"/><Relationship Id="rId2" Target="../media/image3.png" Type="http://schemas.openxmlformats.org/officeDocument/2006/relationships/image"/><Relationship Id="rId3" Type="http://schemas.openxmlformats.org/officeDocument/2006/relationships/tags" Target="../tags/tag7.xml"/></Relationships>

</file>

<file path=ppt/slides/_rels/slide11.xml.rels><?xml version="1.0" encoding="UTF-8" standalone="no"?><Relationships xmlns="http://schemas.openxmlformats.org/package/2006/relationships"><Relationship Id="rId1" Target="../slideLayouts/slideLayout4.xml" Type="http://schemas.openxmlformats.org/officeDocument/2006/relationships/slideLayout"/><Relationship Id="rId2" Target="../media/image3.png" Type="http://schemas.openxmlformats.org/officeDocument/2006/relationships/image"/><Relationship Id="rId3" Type="http://schemas.openxmlformats.org/officeDocument/2006/relationships/tags" Target="../tags/tag8.xml"/></Relationships>

</file>

<file path=ppt/slides/_rels/slide12.xml.rels><?xml version="1.0" encoding="UTF-8" standalone="no"?><Relationships xmlns="http://schemas.openxmlformats.org/package/2006/relationships"><Relationship Id="rId1" Target="../slideLayouts/slideLayout4.xml" Type="http://schemas.openxmlformats.org/officeDocument/2006/relationships/slideLayout"/><Relationship Id="rId2" Target="../media/image4.png" Type="http://schemas.openxmlformats.org/officeDocument/2006/relationships/image"/><Relationship Id="rId3" Type="http://schemas.openxmlformats.org/officeDocument/2006/relationships/tags" Target="../tags/tag9.xml"/></Relationships>

</file>

<file path=ppt/slides/_rels/slide13.xml.rels><?xml version="1.0" encoding="UTF-8" standalone="no"?><Relationships xmlns="http://schemas.openxmlformats.org/package/2006/relationships"><Relationship Id="rId1" Target="../slideLayouts/slideLayout4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ype="http://schemas.openxmlformats.org/officeDocument/2006/relationships/tags" Target="../tags/tag10.xml"/></Relationships>

</file>

<file path=ppt/slides/_rels/slide14.xml.rels><?xml version="1.0" encoding="UTF-8" standalone="no"?><Relationships xmlns="http://schemas.openxmlformats.org/package/2006/relationships"><Relationship Id="rId1" Target="../slideLayouts/slideLayout4.xml" Type="http://schemas.openxmlformats.org/officeDocument/2006/relationships/slideLayout"/><Relationship Id="rId2" Target="../media/image4.png" Type="http://schemas.openxmlformats.org/officeDocument/2006/relationships/image"/><Relationship Id="rId3" Type="http://schemas.openxmlformats.org/officeDocument/2006/relationships/tags" Target="../tags/tag11.xml"/></Relationships>

</file>

<file path=ppt/slides/_rels/slide15.xml.rels><?xml version="1.0" encoding="UTF-8" standalone="no"?><Relationships xmlns="http://schemas.openxmlformats.org/package/2006/relationships"><Relationship Id="rId1" Target="../slideLayouts/slideLayout4.xml" Type="http://schemas.openxmlformats.org/officeDocument/2006/relationships/slideLayout"/><Relationship Id="rId2" Target="../media/image4.png" Type="http://schemas.openxmlformats.org/officeDocument/2006/relationships/image"/><Relationship Id="rId3" Type="http://schemas.openxmlformats.org/officeDocument/2006/relationships/tags" Target="../tags/tag12.xml"/></Relationships>

</file>

<file path=ppt/slides/_rels/slide16.xml.rels><?xml version="1.0" encoding="UTF-8" standalone="no"?><Relationships xmlns="http://schemas.openxmlformats.org/package/2006/relationships"><Relationship Id="rId1" Target="../slideLayouts/slideLayout4.xml" Type="http://schemas.openxmlformats.org/officeDocument/2006/relationships/slideLayout"/><Relationship Id="rId2" Target="../media/image4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ype="http://schemas.openxmlformats.org/officeDocument/2006/relationships/tags" Target="../tags/tag13.xml"/></Relationships>

</file>

<file path=ppt/slides/_rels/slide17.xml.rels><?xml version="1.0" encoding="UTF-8" standalone="no"?><Relationships xmlns="http://schemas.openxmlformats.org/package/2006/relationships"><Relationship Id="rId1" Target="../slideLayouts/slideLayout4.xml" Type="http://schemas.openxmlformats.org/officeDocument/2006/relationships/slideLayout"/><Relationship Id="rId2" Target="../media/image4.png" Type="http://schemas.openxmlformats.org/officeDocument/2006/relationships/image"/><Relationship Id="rId3" Type="http://schemas.openxmlformats.org/officeDocument/2006/relationships/tags" Target="../tags/tag14.xml"/></Relationships>

</file>

<file path=ppt/slides/_rels/slide18.xml.rels><?xml version="1.0" encoding="UTF-8" standalone="no"?><Relationships xmlns="http://schemas.openxmlformats.org/package/2006/relationships"><Relationship Id="rId1" Target="../slideLayouts/slideLayout4.xml" Type="http://schemas.openxmlformats.org/officeDocument/2006/relationships/slideLayout"/><Relationship Id="rId2" Target="../media/image4.png" Type="http://schemas.openxmlformats.org/officeDocument/2006/relationships/image"/><Relationship Id="rId3" Type="http://schemas.openxmlformats.org/officeDocument/2006/relationships/tags" Target="../tags/tag15.xml"/></Relationships>

</file>

<file path=ppt/slides/_rels/slide19.xml.rels><?xml version="1.0" encoding="UTF-8" standalone="no"?><Relationships xmlns="http://schemas.openxmlformats.org/package/2006/relationships"><Relationship Id="rId1" Target="../slideLayouts/slideLayout4.xml" Type="http://schemas.openxmlformats.org/officeDocument/2006/relationships/slideLayout"/><Relationship Id="rId2" Target="../media/image4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Relationship Id="rId6" Type="http://schemas.openxmlformats.org/officeDocument/2006/relationships/tags" Target="../tags/tag16.xml"/></Relationships>

</file>

<file path=ppt/slides/_rels/slide2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20.xml.rels><?xml version="1.0" encoding="UTF-8" standalone="no"?><Relationships xmlns="http://schemas.openxmlformats.org/package/2006/relationships"><Relationship Id="rId1" Target="../slideLayouts/slideLayout4.xml" Type="http://schemas.openxmlformats.org/officeDocument/2006/relationships/slideLayout"/><Relationship Id="rId2" Target="../media/image4.png" Type="http://schemas.openxmlformats.org/officeDocument/2006/relationships/image"/><Relationship Id="rId3" Type="http://schemas.openxmlformats.org/officeDocument/2006/relationships/tags" Target="../tags/tag17.xml"/></Relationships>

</file>

<file path=ppt/slides/_rels/slide21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22.xml.rels><?xml version="1.0" encoding="UTF-8" standalone="no"?><Relationships xmlns="http://schemas.openxmlformats.org/package/2006/relationships"><Relationship Id="rId1" Target="../slideLayouts/slideLayout4.xml" Type="http://schemas.openxmlformats.org/officeDocument/2006/relationships/slideLayout"/><Relationship Id="rId2" Target="../media/image4.png" Type="http://schemas.openxmlformats.org/officeDocument/2006/relationships/image"/><Relationship Id="rId3" Type="http://schemas.openxmlformats.org/officeDocument/2006/relationships/tags" Target="../tags/tag18.xml"/></Relationships>

</file>

<file path=ppt/slides/_rels/slide23.xml.rels><?xml version="1.0" encoding="UTF-8" standalone="no"?><Relationships xmlns="http://schemas.openxmlformats.org/package/2006/relationships"><Relationship Id="rId1" Target="../slideLayouts/slideLayout4.xml" Type="http://schemas.openxmlformats.org/officeDocument/2006/relationships/slideLayout"/><Relationship Id="rId2" Target="../media/image4.png" Type="http://schemas.openxmlformats.org/officeDocument/2006/relationships/image"/><Relationship Id="rId3" Target="../media/image11.png" Type="http://schemas.openxmlformats.org/officeDocument/2006/relationships/image"/><Relationship Id="rId4" Type="http://schemas.openxmlformats.org/officeDocument/2006/relationships/tags" Target="../tags/tag19.xml"/></Relationships>

</file>

<file path=ppt/slides/_rels/slide24.xml.rels><?xml version="1.0" encoding="UTF-8" standalone="no"?><Relationships xmlns="http://schemas.openxmlformats.org/package/2006/relationships"><Relationship Id="rId1" Target="../slideLayouts/slideLayout4.xml" Type="http://schemas.openxmlformats.org/officeDocument/2006/relationships/slideLayout"/><Relationship Id="rId2" Target="../media/image4.png" Type="http://schemas.openxmlformats.org/officeDocument/2006/relationships/image"/><Relationship Id="rId3" Type="http://schemas.openxmlformats.org/officeDocument/2006/relationships/tags" Target="../tags/tag20.xml"/></Relationships>

</file>

<file path=ppt/slides/_rels/slide25.xml.rels><?xml version="1.0" encoding="UTF-8" standalone="no"?><Relationships xmlns="http://schemas.openxmlformats.org/package/2006/relationships"><Relationship Id="rId1" Target="../slideLayouts/slideLayout4.xml" Type="http://schemas.openxmlformats.org/officeDocument/2006/relationships/slideLayout"/><Relationship Id="rId2" Target="../media/image4.png" Type="http://schemas.openxmlformats.org/officeDocument/2006/relationships/image"/><Relationship Id="rId3" Type="http://schemas.openxmlformats.org/officeDocument/2006/relationships/tags" Target="../tags/tag21.xml"/></Relationships>

</file>

<file path=ppt/slides/_rels/slide26.xml.rels><?xml version="1.0" encoding="UTF-8" standalone="no"?><Relationships xmlns="http://schemas.openxmlformats.org/package/2006/relationships"><Relationship Id="rId1" Target="../slideLayouts/slideLayout4.xml" Type="http://schemas.openxmlformats.org/officeDocument/2006/relationships/slideLayout"/><Relationship Id="rId2" Target="../media/image4.pn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Relationship Id="rId5" Type="http://schemas.openxmlformats.org/officeDocument/2006/relationships/tags" Target="../tags/tag22.xml"/></Relationships>

</file>

<file path=ppt/slides/_rels/slide27.xml.rels><?xml version="1.0" encoding="UTF-8" standalone="no"?><Relationships xmlns="http://schemas.openxmlformats.org/package/2006/relationships"><Relationship Id="rId1" Target="../slideLayouts/slideLayout4.xml" Type="http://schemas.openxmlformats.org/officeDocument/2006/relationships/slideLayout"/><Relationship Id="rId2" Target="../media/image14.png" Type="http://schemas.openxmlformats.org/officeDocument/2006/relationships/image"/><Relationship Id="rId3" Type="http://schemas.openxmlformats.org/officeDocument/2006/relationships/tags" Target="../tags/tag23.xml"/></Relationships>

</file>

<file path=ppt/slides/_rels/slide28.xml.rels><?xml version="1.0" encoding="UTF-8" standalone="no"?><Relationships xmlns="http://schemas.openxmlformats.org/package/2006/relationships"><Relationship Id="rId1" Target="../slideLayouts/slideLayout4.xml" Type="http://schemas.openxmlformats.org/officeDocument/2006/relationships/slideLayout"/><Relationship Id="rId2" Target="../media/image14.png" Type="http://schemas.openxmlformats.org/officeDocument/2006/relationships/image"/><Relationship Id="rId3" Type="http://schemas.openxmlformats.org/officeDocument/2006/relationships/tags" Target="../tags/tag24.xml"/></Relationships>

</file>

<file path=ppt/slides/_rels/slide29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4.xml" Type="http://schemas.openxmlformats.org/officeDocument/2006/relationships/slideLayout"/><Relationship Id="rId2" Target="../media/image1.png" Type="http://schemas.openxmlformats.org/officeDocument/2006/relationships/image"/><Relationship Id="rId3" Type="http://schemas.openxmlformats.org/officeDocument/2006/relationships/tags" Target="../tags/tag1.xml"/></Relationships>

</file>

<file path=ppt/slides/_rels/slide30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31.xml.rels><?xml version="1.0" encoding="UTF-8" standalone="no"?><Relationships xmlns="http://schemas.openxmlformats.org/package/2006/relationships"><Relationship Id="rId1" Target="../slideLayouts/slideLayout4.xml" Type="http://schemas.openxmlformats.org/officeDocument/2006/relationships/slideLayout"/><Relationship Id="rId2" Target="../media/image15.png" Type="http://schemas.openxmlformats.org/officeDocument/2006/relationships/image"/><Relationship Id="rId3" Type="http://schemas.openxmlformats.org/officeDocument/2006/relationships/tags" Target="../tags/tag25.xml"/></Relationships>

</file>

<file path=ppt/slides/_rels/slide32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33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4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5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36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6.png" Type="http://schemas.openxmlformats.org/officeDocument/2006/relationships/image"/><Relationship Id="rId3" Type="http://schemas.openxmlformats.org/officeDocument/2006/relationships/tags" Target="../tags/tag26.xml"/></Relationships>

</file>

<file path=ppt/slides/_rels/slide37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7.png" Type="http://schemas.openxmlformats.org/officeDocument/2006/relationships/image"/><Relationship Id="rId3" Type="http://schemas.openxmlformats.org/officeDocument/2006/relationships/tags" Target="../tags/tag27.xml"/></Relationships>

</file>

<file path=ppt/slides/_rels/slide38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8.png" Type="http://schemas.openxmlformats.org/officeDocument/2006/relationships/image"/><Relationship Id="rId3" Type="http://schemas.openxmlformats.org/officeDocument/2006/relationships/tags" Target="../tags/tag28.xml"/></Relationships>

</file>

<file path=ppt/slides/_rels/slide39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9.png" Type="http://schemas.openxmlformats.org/officeDocument/2006/relationships/image"/><Relationship Id="rId3" Type="http://schemas.openxmlformats.org/officeDocument/2006/relationships/tags" Target="../tags/tag29.xml"/></Relationships>

</file>

<file path=ppt/slides/_rels/slide4.xml.rels><?xml version="1.0" encoding="UTF-8" standalone="no"?><Relationships xmlns="http://schemas.openxmlformats.org/package/2006/relationships"><Relationship Id="rId1" Target="../slideLayouts/slideLayout4.xml" Type="http://schemas.openxmlformats.org/officeDocument/2006/relationships/slideLayout"/><Relationship Id="rId2" Target="../media/image1.png" Type="http://schemas.openxmlformats.org/officeDocument/2006/relationships/image"/><Relationship Id="rId3" Type="http://schemas.openxmlformats.org/officeDocument/2006/relationships/tags" Target="../tags/tag2.xml"/></Relationships>

</file>

<file path=ppt/slides/_rels/slide40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20.png" Type="http://schemas.openxmlformats.org/officeDocument/2006/relationships/image"/><Relationship Id="rId3" Type="http://schemas.openxmlformats.org/officeDocument/2006/relationships/tags" Target="../tags/tag30.xml"/></Relationships>

</file>

<file path=ppt/slides/_rels/slide5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4.xml" Type="http://schemas.openxmlformats.org/officeDocument/2006/relationships/slideLayout"/><Relationship Id="rId2" Target="../media/image2.png" Type="http://schemas.openxmlformats.org/officeDocument/2006/relationships/image"/><Relationship Id="rId3" Type="http://schemas.openxmlformats.org/officeDocument/2006/relationships/tags" Target="../tags/tag3.xml"/></Relationships>

</file>

<file path=ppt/slides/_rels/slide7.xml.rels><?xml version="1.0" encoding="UTF-8" standalone="no"?><Relationships xmlns="http://schemas.openxmlformats.org/package/2006/relationships"><Relationship Id="rId1" Target="../slideLayouts/slideLayout4.xml" Type="http://schemas.openxmlformats.org/officeDocument/2006/relationships/slideLayout"/><Relationship Id="rId2" Target="../media/image2.png" Type="http://schemas.openxmlformats.org/officeDocument/2006/relationships/image"/><Relationship Id="rId3" Type="http://schemas.openxmlformats.org/officeDocument/2006/relationships/tags" Target="../tags/tag4.xml"/></Relationships>

</file>

<file path=ppt/slides/_rels/slide8.xml.rels><?xml version="1.0" encoding="UTF-8" standalone="no"?><Relationships xmlns="http://schemas.openxmlformats.org/package/2006/relationships"><Relationship Id="rId1" Target="../slideLayouts/slideLayout4.xml" Type="http://schemas.openxmlformats.org/officeDocument/2006/relationships/slideLayout"/><Relationship Id="rId2" Target="../media/image2.png" Type="http://schemas.openxmlformats.org/officeDocument/2006/relationships/image"/><Relationship Id="rId3" Type="http://schemas.openxmlformats.org/officeDocument/2006/relationships/tags" Target="../tags/tag5.xml"/></Relationships>

</file>

<file path=ppt/slides/_rels/slide9.xml.rels><?xml version="1.0" encoding="UTF-8" standalone="no"?><Relationships xmlns="http://schemas.openxmlformats.org/package/2006/relationships"><Relationship Id="rId1" Target="../slideLayouts/slideLayout4.xml" Type="http://schemas.openxmlformats.org/officeDocument/2006/relationships/slideLayout"/><Relationship Id="rId2" Target="../media/image3.png" Type="http://schemas.openxmlformats.org/officeDocument/2006/relationships/image"/><Relationship Id="rId3" Type="http://schemas.openxmlformats.org/officeDocument/2006/relationships/tags" Target="../tags/tag6.xml"/></Relationships>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>
            <a:extLst>
              <a:ext uri="{FF2B5EF4-FFF2-40B4-BE49-F238E27FC236}">
                <a16:creationId xmlns:a16="http://schemas.microsoft.com/office/drawing/2014/main" id="{460022D2-9A77-4266-A194-249938CCF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3D MEMS MH Final 29th OCT 2022 Au  1v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821CC-138F-4308-88D3-AF143E29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 - Polycrystalline silicon (continued)</a:t>
            </a:r>
            <a:endParaRPr lang="en-US"/>
          </a:p>
        </p:txBody>
      </p:sp>
      <p:sp>
        <p:nvSpPr>
          <p:cNvPr id="7" name="AutoShape 7"/>
          <p:cNvSpPr/>
          <p:nvPr/>
        </p:nvSpPr>
        <p:spPr>
          <a:xfrm>
            <a:off x="6172200" y="5782489"/>
            <a:ext cx="5181600" cy="323810"/>
          </a:xfrm>
          <a:prstGeom prst="rect">
            <a:avLst/>
          </a:prstGeom>
        </p:spPr>
        <p:txBody>
          <a:bodyPr anchor="t" anchorCtr="false"/>
          <a:p>
            <a:r>
              <a:rPr b="false" i="true" lang="en-US" sz="1200" u="none">
                <a:latin typeface="Calibri"/>
              </a:rPr>
              <a:t>Si - Polycrystalline silicon</a:t>
            </a:r>
          </a:p>
        </p:txBody>
      </p:sp>
      <p:pic>
        <p:nvPicPr>
          <p:cNvPr id="6" name="Picture 6"/>
          <p:cNvPicPr>
            <a:picLocks noChangeAspect="true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172200" y="1896289"/>
            <a:ext cx="5181600" cy="3886200"/>
          </a:xfrm>
          <a:prstGeom prst="rect">
            <a:avLst/>
          </a:prstGeom>
        </p:spPr>
      </p:pic>
      <p:graphicFrame>
        <p:nvGraphicFramePr>
          <p:cNvPr id="8" name="Table 8"/>
          <p:cNvGraphicFramePr>
            <a:graphicFrameLocks noGrp="true"/>
          </p:cNvGraphicFramePr>
          <p:nvPr/>
        </p:nvGraphicFramePr>
        <p:xfrm>
          <a:off x="838200" y="1825625"/>
          <a:ext cx="5257800" cy="3813692"/>
        </p:xfrm>
        <a:graphic>
          <a:graphicData uri="http://schemas.openxmlformats.org/drawingml/2006/table">
            <a:tbl>
              <a:tblPr/>
              <a:tblGrid>
                <a:gridCol w="1789379"/>
                <a:gridCol w="1794561"/>
                <a:gridCol w="1597660"/>
              </a:tblGrid>
              <a:tr h="254000">
                <a:tc gridSpan="3"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true" lang="en-US" sz="2240" u="none">
                          <a:latin typeface="Calibri"/>
                        </a:rPr>
                        <a:t>Material parameters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true"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true"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true" i="false" lang="en-US" sz="2016" u="none">
                          <a:latin typeface="Calibri"/>
                        </a:rPr>
                        <a:t>Name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true" i="false" lang="en-US" sz="2016" u="none">
                          <a:latin typeface="Calibri"/>
                        </a:rPr>
                        <a:t>Value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true" i="false" lang="en-US" sz="2016" u="none">
                          <a:latin typeface="Calibri"/>
                        </a:rPr>
                        <a:t>Unit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Coefficient of thermal expansion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2.6e-6[1/K]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1/K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Heat capacity at constant pressure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678[J/(kg*K)]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J/(kg·K)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Relative permittivity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4.5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821CC-138F-4308-88D3-AF143E29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 - Polycrystalline silicon (continued)</a:t>
            </a:r>
            <a:endParaRPr lang="en-US"/>
          </a:p>
        </p:txBody>
      </p:sp>
      <p:sp>
        <p:nvSpPr>
          <p:cNvPr id="7" name="AutoShape 7"/>
          <p:cNvSpPr/>
          <p:nvPr/>
        </p:nvSpPr>
        <p:spPr>
          <a:xfrm>
            <a:off x="6172200" y="5782489"/>
            <a:ext cx="5181600" cy="323810"/>
          </a:xfrm>
          <a:prstGeom prst="rect">
            <a:avLst/>
          </a:prstGeom>
        </p:spPr>
        <p:txBody>
          <a:bodyPr anchor="t" anchorCtr="false"/>
          <a:p>
            <a:r>
              <a:rPr b="false" i="true" lang="en-US" sz="1200" u="none">
                <a:latin typeface="Calibri"/>
              </a:rPr>
              <a:t>Si - Polycrystalline silicon</a:t>
            </a:r>
          </a:p>
        </p:txBody>
      </p:sp>
      <p:pic>
        <p:nvPicPr>
          <p:cNvPr id="6" name="Picture 6"/>
          <p:cNvPicPr>
            <a:picLocks noChangeAspect="true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172200" y="1896289"/>
            <a:ext cx="5181600" cy="3886200"/>
          </a:xfrm>
          <a:prstGeom prst="rect">
            <a:avLst/>
          </a:prstGeom>
        </p:spPr>
      </p:pic>
      <p:graphicFrame>
        <p:nvGraphicFramePr>
          <p:cNvPr id="8" name="Table 8"/>
          <p:cNvGraphicFramePr>
            <a:graphicFrameLocks noGrp="true"/>
          </p:cNvGraphicFramePr>
          <p:nvPr/>
        </p:nvGraphicFramePr>
        <p:xfrm>
          <a:off x="838200" y="1825625"/>
          <a:ext cx="5257800" cy="3583108"/>
        </p:xfrm>
        <a:graphic>
          <a:graphicData uri="http://schemas.openxmlformats.org/drawingml/2006/table">
            <a:tbl>
              <a:tblPr/>
              <a:tblGrid>
                <a:gridCol w="1789379"/>
                <a:gridCol w="1794561"/>
                <a:gridCol w="1597660"/>
              </a:tblGrid>
              <a:tr h="254000">
                <a:tc gridSpan="3"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true" lang="en-US" sz="2240" u="none">
                          <a:latin typeface="Calibri"/>
                        </a:rPr>
                        <a:t>Material parameters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true"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true"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true" i="false" lang="en-US" sz="2016" u="none">
                          <a:latin typeface="Calibri"/>
                        </a:rPr>
                        <a:t>Name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true" i="false" lang="en-US" sz="2016" u="none">
                          <a:latin typeface="Calibri"/>
                        </a:rPr>
                        <a:t>Value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true" i="false" lang="en-US" sz="2016" u="none">
                          <a:latin typeface="Calibri"/>
                        </a:rPr>
                        <a:t>Unit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Density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2320[kg/m^3]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kg/m³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Thermal conductivity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34[W/(m*K)]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W/(m·K)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Electrical conductivity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7.69e4[S/m]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S/m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Young's modulus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160e9[Pa]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Pa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Poisson's ratio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0.22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821CC-138F-4308-88D3-AF143E29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Solid Mechanics</a:t>
            </a:r>
            <a:endParaRPr lang="en-US"/>
          </a:p>
        </p:txBody>
      </p:sp>
      <p:sp>
        <p:nvSpPr>
          <p:cNvPr id="7" name="AutoShape 7"/>
          <p:cNvSpPr/>
          <p:nvPr/>
        </p:nvSpPr>
        <p:spPr>
          <a:xfrm>
            <a:off x="6172200" y="5782489"/>
            <a:ext cx="5181600" cy="323810"/>
          </a:xfrm>
          <a:prstGeom prst="rect">
            <a:avLst/>
          </a:prstGeom>
        </p:spPr>
        <p:txBody>
          <a:bodyPr anchor="t" anchorCtr="false"/>
          <a:p>
            <a:r>
              <a:rPr b="false" i="true" lang="en-US" sz="1200" u="none">
                <a:latin typeface="Calibri"/>
              </a:rPr>
              <a:t>Solid Mechanics</a:t>
            </a:r>
          </a:p>
        </p:txBody>
      </p:sp>
      <p:pic>
        <p:nvPicPr>
          <p:cNvPr id="6" name="Picture 6"/>
          <p:cNvPicPr>
            <a:picLocks noChangeAspect="true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172200" y="1896289"/>
            <a:ext cx="5181600" cy="3886200"/>
          </a:xfrm>
          <a:prstGeom prst="rect">
            <a:avLst/>
          </a:prstGeom>
        </p:spPr>
      </p:pic>
      <p:graphicFrame>
        <p:nvGraphicFramePr>
          <p:cNvPr id="8" name="Table 8"/>
          <p:cNvGraphicFramePr>
            <a:graphicFrameLocks noGrp="true"/>
          </p:cNvGraphicFramePr>
          <p:nvPr/>
        </p:nvGraphicFramePr>
        <p:xfrm>
          <a:off x="838200" y="1825625"/>
          <a:ext cx="5232400" cy="1693117"/>
        </p:xfrm>
        <a:graphic>
          <a:graphicData uri="http://schemas.openxmlformats.org/drawingml/2006/table">
            <a:tbl>
              <a:tblPr/>
              <a:tblGrid>
                <a:gridCol w="2643794"/>
                <a:gridCol w="2537806"/>
              </a:tblGrid>
              <a:tr h="254000">
                <a:tc gridSpan="2"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true" lang="en-US" sz="2240" u="none">
                          <a:latin typeface="Calibri"/>
                        </a:rPr>
                        <a:t>Selection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true"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Geometric entity level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Domain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Selection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Geometry geom1: Dimension 3: All domains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821CC-138F-4308-88D3-AF143E29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Solid Mechanics (continued)</a:t>
            </a:r>
            <a:endParaRPr lang="en-US"/>
          </a:p>
        </p:txBody>
      </p:sp>
      <p:sp>
        <p:nvSpPr>
          <p:cNvPr id="7" name="AutoShape 7"/>
          <p:cNvSpPr/>
          <p:nvPr/>
        </p:nvSpPr>
        <p:spPr>
          <a:xfrm>
            <a:off x="6172200" y="5782489"/>
            <a:ext cx="5181600" cy="323810"/>
          </a:xfrm>
          <a:prstGeom prst="rect">
            <a:avLst/>
          </a:prstGeom>
        </p:spPr>
        <p:txBody>
          <a:bodyPr anchor="t" anchorCtr="false"/>
          <a:p>
            <a:r>
              <a:rPr b="false" i="true" lang="en-US" sz="1200" u="none">
                <a:latin typeface="Calibri"/>
              </a:rPr>
              <a:t>Solid Mechanics</a:t>
            </a:r>
          </a:p>
        </p:txBody>
      </p:sp>
      <p:pic>
        <p:nvPicPr>
          <p:cNvPr id="6" name="Picture 6"/>
          <p:cNvPicPr>
            <a:picLocks noChangeAspect="true"/>
          </p:cNvPicPr>
          <p:nvPr>
            <p:custDataLst>
              <p:tags r:id="rId4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172200" y="1896289"/>
            <a:ext cx="5181600" cy="3886200"/>
          </a:xfrm>
          <a:prstGeom prst="rect">
            <a:avLst/>
          </a:prstGeom>
        </p:spPr>
      </p:pic>
      <p:sp>
        <p:nvSpPr>
          <p:cNvPr id="5" name="AutoShape 5"/>
          <p:cNvSpPr/>
          <p:nvPr/>
        </p:nvSpPr>
        <p:spPr>
          <a:xfrm flipH="false" flipV="false" rot="0">
            <a:off x="838200" y="1825625"/>
            <a:ext cx="5181600" cy="636796"/>
          </a:xfrm>
          <a:prstGeom prst="rect">
            <a:avLst/>
          </a:prstGeom>
          <a:noFill/>
          <a:ln>
            <a:noFill/>
            <a:headEnd len="med" type="none" w="med"/>
            <a:tailEnd len="med" type="none" w="med"/>
          </a:ln>
        </p:spPr>
        <p:txBody>
          <a:bodyPr anchor="t" anchorCtr="false" bIns="45720" lIns="91440" rIns="91440" tIns="45720" vert="horz" wrap="square">
            <a:normAutofit/>
          </a:bodyPr>
          <a:p>
            <a:pPr algn="l">
              <a:spcAft>
                <a:spcPct val="30000"/>
              </a:spcAft>
            </a:pPr>
            <a:r>
              <a:rPr b="false" i="true" lang="en-US" sz="2240" u="none">
                <a:latin typeface="Calibri"/>
              </a:rPr>
              <a:t>Equations</a:t>
            </a:r>
          </a:p>
        </p:txBody>
      </p:sp>
      <p:pic>
        <p:nvPicPr>
          <p:cNvPr id="9" name="Picture 9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00" y="2652921"/>
            <a:ext cx="1308100" cy="215900"/>
          </a:xfrm>
          <a:prstGeom prst="rect">
            <a:avLst/>
          </a:prstGeom>
        </p:spPr>
      </p:pic>
      <p:graphicFrame>
        <p:nvGraphicFramePr>
          <p:cNvPr id="11" name="Table 11"/>
          <p:cNvGraphicFramePr>
            <a:graphicFrameLocks noGrp="true"/>
          </p:cNvGraphicFramePr>
          <p:nvPr/>
        </p:nvGraphicFramePr>
        <p:xfrm>
          <a:off x="838200" y="3186321"/>
          <a:ext cx="5232400" cy="2563768"/>
        </p:xfrm>
        <a:graphic>
          <a:graphicData uri="http://schemas.openxmlformats.org/drawingml/2006/table">
            <a:tbl>
              <a:tblPr/>
              <a:tblGrid>
                <a:gridCol w="2643794"/>
                <a:gridCol w="2537806"/>
              </a:tblGrid>
              <a:tr h="254000">
                <a:tc gridSpan="2"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true" lang="en-US" sz="2240" u="none">
                          <a:latin typeface="Calibri"/>
                        </a:rPr>
                        <a:t>Features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true"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true" i="false" lang="en-US" sz="2016" u="none">
                          <a:latin typeface="Calibri"/>
                        </a:rPr>
                        <a:t>Name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true" i="false" lang="en-US" sz="2016" u="none">
                          <a:latin typeface="Calibri"/>
                        </a:rPr>
                        <a:t>Level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Linear Elastic Material 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Domain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Free 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Boundary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Initial Values 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Domain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821CC-138F-4308-88D3-AF143E29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Solid Mechanics (continued)</a:t>
            </a:r>
            <a:endParaRPr lang="en-US"/>
          </a:p>
        </p:txBody>
      </p:sp>
      <p:sp>
        <p:nvSpPr>
          <p:cNvPr id="7" name="AutoShape 7"/>
          <p:cNvSpPr/>
          <p:nvPr/>
        </p:nvSpPr>
        <p:spPr>
          <a:xfrm>
            <a:off x="6172200" y="5782489"/>
            <a:ext cx="5181600" cy="323810"/>
          </a:xfrm>
          <a:prstGeom prst="rect">
            <a:avLst/>
          </a:prstGeom>
        </p:spPr>
        <p:txBody>
          <a:bodyPr anchor="t" anchorCtr="false"/>
          <a:p>
            <a:r>
              <a:rPr b="false" i="true" lang="en-US" sz="1200" u="none">
                <a:latin typeface="Calibri"/>
              </a:rPr>
              <a:t>Solid Mechanics</a:t>
            </a:r>
          </a:p>
        </p:txBody>
      </p:sp>
      <p:pic>
        <p:nvPicPr>
          <p:cNvPr id="6" name="Picture 6"/>
          <p:cNvPicPr>
            <a:picLocks noChangeAspect="true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172200" y="1896289"/>
            <a:ext cx="5181600" cy="3886200"/>
          </a:xfrm>
          <a:prstGeom prst="rect">
            <a:avLst/>
          </a:prstGeom>
        </p:spPr>
      </p:pic>
      <p:graphicFrame>
        <p:nvGraphicFramePr>
          <p:cNvPr id="8" name="Table 8"/>
          <p:cNvGraphicFramePr>
            <a:graphicFrameLocks noGrp="true"/>
          </p:cNvGraphicFramePr>
          <p:nvPr/>
        </p:nvGraphicFramePr>
        <p:xfrm>
          <a:off x="838200" y="1825625"/>
          <a:ext cx="5232400" cy="1068155"/>
        </p:xfrm>
        <a:graphic>
          <a:graphicData uri="http://schemas.openxmlformats.org/drawingml/2006/table">
            <a:tbl>
              <a:tblPr/>
              <a:tblGrid>
                <a:gridCol w="2643794"/>
                <a:gridCol w="2537806"/>
              </a:tblGrid>
              <a:tr h="254000">
                <a:tc gridSpan="2"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true" lang="en-US" sz="2240" u="none">
                          <a:latin typeface="Calibri"/>
                        </a:rPr>
                        <a:t>Features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true"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true" i="false" lang="en-US" sz="2016" u="none">
                          <a:latin typeface="Calibri"/>
                        </a:rPr>
                        <a:t>Name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true" i="false" lang="en-US" sz="2016" u="none">
                          <a:latin typeface="Calibri"/>
                        </a:rPr>
                        <a:t>Level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Fixed Constraint 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Edge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821CC-138F-4308-88D3-AF143E29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Heat Transfer in Solids</a:t>
            </a:r>
            <a:endParaRPr lang="en-US"/>
          </a:p>
        </p:txBody>
      </p:sp>
      <p:sp>
        <p:nvSpPr>
          <p:cNvPr id="7" name="AutoShape 7"/>
          <p:cNvSpPr/>
          <p:nvPr/>
        </p:nvSpPr>
        <p:spPr>
          <a:xfrm>
            <a:off x="6172200" y="5782489"/>
            <a:ext cx="5181600" cy="323810"/>
          </a:xfrm>
          <a:prstGeom prst="rect">
            <a:avLst/>
          </a:prstGeom>
        </p:spPr>
        <p:txBody>
          <a:bodyPr anchor="t" anchorCtr="false"/>
          <a:p>
            <a:r>
              <a:rPr b="false" i="true" lang="en-US" sz="1200" u="none">
                <a:latin typeface="Calibri"/>
              </a:rPr>
              <a:t>Heat Transfer in Solids</a:t>
            </a:r>
          </a:p>
        </p:txBody>
      </p:sp>
      <p:pic>
        <p:nvPicPr>
          <p:cNvPr id="6" name="Picture 6"/>
          <p:cNvPicPr>
            <a:picLocks noChangeAspect="true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172200" y="1896289"/>
            <a:ext cx="5181600" cy="3886200"/>
          </a:xfrm>
          <a:prstGeom prst="rect">
            <a:avLst/>
          </a:prstGeom>
        </p:spPr>
      </p:pic>
      <p:graphicFrame>
        <p:nvGraphicFramePr>
          <p:cNvPr id="8" name="Table 8"/>
          <p:cNvGraphicFramePr>
            <a:graphicFrameLocks noGrp="true"/>
          </p:cNvGraphicFramePr>
          <p:nvPr/>
        </p:nvGraphicFramePr>
        <p:xfrm>
          <a:off x="838200" y="1825625"/>
          <a:ext cx="5232400" cy="1693117"/>
        </p:xfrm>
        <a:graphic>
          <a:graphicData uri="http://schemas.openxmlformats.org/drawingml/2006/table">
            <a:tbl>
              <a:tblPr/>
              <a:tblGrid>
                <a:gridCol w="2698750"/>
                <a:gridCol w="2482850"/>
              </a:tblGrid>
              <a:tr h="254000">
                <a:tc gridSpan="2"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true" lang="en-US" sz="2240" u="none">
                          <a:latin typeface="Calibri"/>
                        </a:rPr>
                        <a:t>Selection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true"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Geometric entity level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Domain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Selection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Geometry geom1: Dimension 3: All domains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821CC-138F-4308-88D3-AF143E29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Heat Transfer in Solids (continued)</a:t>
            </a:r>
            <a:endParaRPr lang="en-US"/>
          </a:p>
        </p:txBody>
      </p:sp>
      <p:sp>
        <p:nvSpPr>
          <p:cNvPr id="7" name="AutoShape 7"/>
          <p:cNvSpPr/>
          <p:nvPr/>
        </p:nvSpPr>
        <p:spPr>
          <a:xfrm>
            <a:off x="6172200" y="5782489"/>
            <a:ext cx="5181600" cy="323810"/>
          </a:xfrm>
          <a:prstGeom prst="rect">
            <a:avLst/>
          </a:prstGeom>
        </p:spPr>
        <p:txBody>
          <a:bodyPr anchor="t" anchorCtr="false"/>
          <a:p>
            <a:r>
              <a:rPr b="false" i="true" lang="en-US" sz="1200" u="none">
                <a:latin typeface="Calibri"/>
              </a:rPr>
              <a:t>Heat Transfer in Solids</a:t>
            </a:r>
          </a:p>
        </p:txBody>
      </p:sp>
      <p:pic>
        <p:nvPicPr>
          <p:cNvPr id="6" name="Picture 6"/>
          <p:cNvPicPr>
            <a:picLocks noChangeAspect="true"/>
          </p:cNvPicPr>
          <p:nvPr>
            <p:custDataLst>
              <p:tags r:id="rId5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172200" y="1896289"/>
            <a:ext cx="5181600" cy="3886200"/>
          </a:xfrm>
          <a:prstGeom prst="rect">
            <a:avLst/>
          </a:prstGeom>
        </p:spPr>
      </p:pic>
      <p:sp>
        <p:nvSpPr>
          <p:cNvPr id="5" name="AutoShape 5"/>
          <p:cNvSpPr/>
          <p:nvPr/>
        </p:nvSpPr>
        <p:spPr>
          <a:xfrm flipH="false" flipV="false" rot="0">
            <a:off x="838200" y="1825625"/>
            <a:ext cx="5181600" cy="636796"/>
          </a:xfrm>
          <a:prstGeom prst="rect">
            <a:avLst/>
          </a:prstGeom>
          <a:noFill/>
          <a:ln>
            <a:noFill/>
            <a:headEnd len="med" type="none" w="med"/>
            <a:tailEnd len="med" type="none" w="med"/>
          </a:ln>
        </p:spPr>
        <p:txBody>
          <a:bodyPr anchor="t" anchorCtr="false" bIns="45720" lIns="91440" rIns="91440" tIns="45720" vert="horz" wrap="square">
            <a:normAutofit/>
          </a:bodyPr>
          <a:p>
            <a:pPr algn="l">
              <a:spcAft>
                <a:spcPct val="30000"/>
              </a:spcAft>
            </a:pPr>
            <a:r>
              <a:rPr b="false" i="true" lang="en-US" sz="2240" u="none">
                <a:latin typeface="Calibri"/>
              </a:rPr>
              <a:t>Equations</a:t>
            </a:r>
          </a:p>
        </p:txBody>
      </p:sp>
      <p:pic>
        <p:nvPicPr>
          <p:cNvPr id="9" name="Picture 9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00" y="2652921"/>
            <a:ext cx="2667000" cy="2667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965200" y="3300621"/>
            <a:ext cx="876300" cy="228600"/>
          </a:xfrm>
          <a:prstGeom prst="rect">
            <a:avLst/>
          </a:prstGeom>
        </p:spPr>
      </p:pic>
      <p:graphicFrame>
        <p:nvGraphicFramePr>
          <p:cNvPr id="13" name="Table 13"/>
          <p:cNvGraphicFramePr>
            <a:graphicFrameLocks noGrp="true"/>
          </p:cNvGraphicFramePr>
          <p:nvPr/>
        </p:nvGraphicFramePr>
        <p:xfrm>
          <a:off x="838200" y="3846721"/>
          <a:ext cx="5232400" cy="1856910"/>
        </p:xfrm>
        <a:graphic>
          <a:graphicData uri="http://schemas.openxmlformats.org/drawingml/2006/table">
            <a:tbl>
              <a:tblPr/>
              <a:tblGrid>
                <a:gridCol w="2698750"/>
                <a:gridCol w="2482850"/>
              </a:tblGrid>
              <a:tr h="254000">
                <a:tc gridSpan="2"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true" lang="en-US" sz="2240" u="none">
                          <a:latin typeface="Calibri"/>
                        </a:rPr>
                        <a:t>Features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true"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true" i="false" lang="en-US" sz="2016" u="none">
                          <a:latin typeface="Calibri"/>
                        </a:rPr>
                        <a:t>Name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true" i="false" lang="en-US" sz="2016" u="none">
                          <a:latin typeface="Calibri"/>
                        </a:rPr>
                        <a:t>Level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Solid 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Domain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Initial Values 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Domain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821CC-138F-4308-88D3-AF143E29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Heat Transfer in Solids (continued)</a:t>
            </a:r>
            <a:endParaRPr lang="en-US"/>
          </a:p>
        </p:txBody>
      </p:sp>
      <p:sp>
        <p:nvSpPr>
          <p:cNvPr id="7" name="AutoShape 7"/>
          <p:cNvSpPr/>
          <p:nvPr/>
        </p:nvSpPr>
        <p:spPr>
          <a:xfrm>
            <a:off x="6172200" y="5782489"/>
            <a:ext cx="5181600" cy="323810"/>
          </a:xfrm>
          <a:prstGeom prst="rect">
            <a:avLst/>
          </a:prstGeom>
        </p:spPr>
        <p:txBody>
          <a:bodyPr anchor="t" anchorCtr="false"/>
          <a:p>
            <a:r>
              <a:rPr b="false" i="true" lang="en-US" sz="1200" u="none">
                <a:latin typeface="Calibri"/>
              </a:rPr>
              <a:t>Heat Transfer in Solids</a:t>
            </a:r>
          </a:p>
        </p:txBody>
      </p:sp>
      <p:pic>
        <p:nvPicPr>
          <p:cNvPr id="6" name="Picture 6"/>
          <p:cNvPicPr>
            <a:picLocks noChangeAspect="true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172200" y="1896289"/>
            <a:ext cx="5181600" cy="3886200"/>
          </a:xfrm>
          <a:prstGeom prst="rect">
            <a:avLst/>
          </a:prstGeom>
        </p:spPr>
      </p:pic>
      <p:graphicFrame>
        <p:nvGraphicFramePr>
          <p:cNvPr id="8" name="Table 8"/>
          <p:cNvGraphicFramePr>
            <a:graphicFrameLocks noGrp="true"/>
          </p:cNvGraphicFramePr>
          <p:nvPr/>
        </p:nvGraphicFramePr>
        <p:xfrm>
          <a:off x="838200" y="1825625"/>
          <a:ext cx="5232400" cy="1462532"/>
        </p:xfrm>
        <a:graphic>
          <a:graphicData uri="http://schemas.openxmlformats.org/drawingml/2006/table">
            <a:tbl>
              <a:tblPr/>
              <a:tblGrid>
                <a:gridCol w="2698750"/>
                <a:gridCol w="2482850"/>
              </a:tblGrid>
              <a:tr h="254000">
                <a:tc gridSpan="2"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true" lang="en-US" sz="2240" u="none">
                          <a:latin typeface="Calibri"/>
                        </a:rPr>
                        <a:t>Features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true"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true" i="false" lang="en-US" sz="2016" u="none">
                          <a:latin typeface="Calibri"/>
                        </a:rPr>
                        <a:t>Name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true" i="false" lang="en-US" sz="2016" u="none">
                          <a:latin typeface="Calibri"/>
                        </a:rPr>
                        <a:t>Level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Thermal Insulation 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Boundary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Temperature 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Boundary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821CC-138F-4308-88D3-AF143E29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Electric Currents</a:t>
            </a:r>
            <a:endParaRPr lang="en-US"/>
          </a:p>
        </p:txBody>
      </p:sp>
      <p:sp>
        <p:nvSpPr>
          <p:cNvPr id="7" name="AutoShape 7"/>
          <p:cNvSpPr/>
          <p:nvPr/>
        </p:nvSpPr>
        <p:spPr>
          <a:xfrm>
            <a:off x="6172200" y="5782489"/>
            <a:ext cx="5181600" cy="323810"/>
          </a:xfrm>
          <a:prstGeom prst="rect">
            <a:avLst/>
          </a:prstGeom>
        </p:spPr>
        <p:txBody>
          <a:bodyPr anchor="t" anchorCtr="false"/>
          <a:p>
            <a:r>
              <a:rPr b="false" i="true" lang="en-US" sz="1200" u="none">
                <a:latin typeface="Calibri"/>
              </a:rPr>
              <a:t>Electric Currents</a:t>
            </a:r>
          </a:p>
        </p:txBody>
      </p:sp>
      <p:pic>
        <p:nvPicPr>
          <p:cNvPr id="6" name="Picture 6"/>
          <p:cNvPicPr>
            <a:picLocks noChangeAspect="true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172200" y="1896289"/>
            <a:ext cx="5181600" cy="3886200"/>
          </a:xfrm>
          <a:prstGeom prst="rect">
            <a:avLst/>
          </a:prstGeom>
        </p:spPr>
      </p:pic>
      <p:graphicFrame>
        <p:nvGraphicFramePr>
          <p:cNvPr id="8" name="Table 8"/>
          <p:cNvGraphicFramePr>
            <a:graphicFrameLocks noGrp="true"/>
          </p:cNvGraphicFramePr>
          <p:nvPr/>
        </p:nvGraphicFramePr>
        <p:xfrm>
          <a:off x="838200" y="1825625"/>
          <a:ext cx="5232400" cy="1693117"/>
        </p:xfrm>
        <a:graphic>
          <a:graphicData uri="http://schemas.openxmlformats.org/drawingml/2006/table">
            <a:tbl>
              <a:tblPr/>
              <a:tblGrid>
                <a:gridCol w="2755216"/>
                <a:gridCol w="2426384"/>
              </a:tblGrid>
              <a:tr h="254000">
                <a:tc gridSpan="2"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true" lang="en-US" sz="2240" u="none">
                          <a:latin typeface="Calibri"/>
                        </a:rPr>
                        <a:t>Selection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true"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Geometric entity level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Domain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Selection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Geometry geom1: Dimension 3: All domains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821CC-138F-4308-88D3-AF143E29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Electric Currents (continued)</a:t>
            </a:r>
            <a:endParaRPr lang="en-US"/>
          </a:p>
        </p:txBody>
      </p:sp>
      <p:sp>
        <p:nvSpPr>
          <p:cNvPr id="7" name="AutoShape 7"/>
          <p:cNvSpPr/>
          <p:nvPr/>
        </p:nvSpPr>
        <p:spPr>
          <a:xfrm>
            <a:off x="6172200" y="5782489"/>
            <a:ext cx="5181600" cy="323810"/>
          </a:xfrm>
          <a:prstGeom prst="rect">
            <a:avLst/>
          </a:prstGeom>
        </p:spPr>
        <p:txBody>
          <a:bodyPr anchor="t" anchorCtr="false"/>
          <a:p>
            <a:r>
              <a:rPr b="false" i="true" lang="en-US" sz="1200" u="none">
                <a:latin typeface="Calibri"/>
              </a:rPr>
              <a:t>Electric Currents</a:t>
            </a:r>
          </a:p>
        </p:txBody>
      </p:sp>
      <p:pic>
        <p:nvPicPr>
          <p:cNvPr id="6" name="Picture 6"/>
          <p:cNvPicPr>
            <a:picLocks noChangeAspect="true"/>
          </p:cNvPicPr>
          <p:nvPr>
            <p:custDataLst>
              <p:tags r:id="rId6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172200" y="1896289"/>
            <a:ext cx="5181600" cy="3886200"/>
          </a:xfrm>
          <a:prstGeom prst="rect">
            <a:avLst/>
          </a:prstGeom>
        </p:spPr>
      </p:pic>
      <p:sp>
        <p:nvSpPr>
          <p:cNvPr id="5" name="AutoShape 5"/>
          <p:cNvSpPr/>
          <p:nvPr/>
        </p:nvSpPr>
        <p:spPr>
          <a:xfrm flipH="false" flipV="false" rot="0">
            <a:off x="838200" y="1825625"/>
            <a:ext cx="5181600" cy="636796"/>
          </a:xfrm>
          <a:prstGeom prst="rect">
            <a:avLst/>
          </a:prstGeom>
          <a:noFill/>
          <a:ln>
            <a:noFill/>
            <a:headEnd len="med" type="none" w="med"/>
            <a:tailEnd len="med" type="none" w="med"/>
          </a:ln>
        </p:spPr>
        <p:txBody>
          <a:bodyPr anchor="t" anchorCtr="false" bIns="45720" lIns="91440" rIns="91440" tIns="45720" vert="horz" wrap="square">
            <a:normAutofit/>
          </a:bodyPr>
          <a:p>
            <a:pPr algn="l">
              <a:spcAft>
                <a:spcPct val="30000"/>
              </a:spcAft>
            </a:pPr>
            <a:r>
              <a:rPr b="false" i="true" lang="en-US" sz="2240" u="none">
                <a:latin typeface="Calibri"/>
              </a:rPr>
              <a:t>Equations</a:t>
            </a:r>
          </a:p>
        </p:txBody>
      </p:sp>
      <p:pic>
        <p:nvPicPr>
          <p:cNvPr id="9" name="Picture 9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00" y="2652921"/>
            <a:ext cx="965200" cy="2667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965200" y="3300621"/>
            <a:ext cx="1054100" cy="2286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965200" y="3910221"/>
            <a:ext cx="762000" cy="203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>
            <a:extLst>
              <a:ext uri="{FF2B5EF4-FFF2-40B4-BE49-F238E27FC236}">
                <a16:creationId xmlns:a16="http://schemas.microsoft.com/office/drawing/2014/main" id="{BB0ABC90-8170-4D79-89A9-C888F72D4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Component 1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821CC-138F-4308-88D3-AF143E29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Electric Currents (continued)</a:t>
            </a:r>
            <a:endParaRPr lang="en-US"/>
          </a:p>
        </p:txBody>
      </p:sp>
      <p:sp>
        <p:nvSpPr>
          <p:cNvPr id="7" name="AutoShape 7"/>
          <p:cNvSpPr/>
          <p:nvPr/>
        </p:nvSpPr>
        <p:spPr>
          <a:xfrm>
            <a:off x="6172200" y="5782489"/>
            <a:ext cx="5181600" cy="323810"/>
          </a:xfrm>
          <a:prstGeom prst="rect">
            <a:avLst/>
          </a:prstGeom>
        </p:spPr>
        <p:txBody>
          <a:bodyPr anchor="t" anchorCtr="false"/>
          <a:p>
            <a:r>
              <a:rPr b="false" i="true" lang="en-US" sz="1200" u="none">
                <a:latin typeface="Calibri"/>
              </a:rPr>
              <a:t>Electric Currents</a:t>
            </a:r>
          </a:p>
        </p:txBody>
      </p:sp>
      <p:pic>
        <p:nvPicPr>
          <p:cNvPr id="6" name="Picture 6"/>
          <p:cNvPicPr>
            <a:picLocks noChangeAspect="true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172200" y="1896289"/>
            <a:ext cx="5181600" cy="3886200"/>
          </a:xfrm>
          <a:prstGeom prst="rect">
            <a:avLst/>
          </a:prstGeom>
        </p:spPr>
      </p:pic>
      <p:graphicFrame>
        <p:nvGraphicFramePr>
          <p:cNvPr id="8" name="Table 8"/>
          <p:cNvGraphicFramePr>
            <a:graphicFrameLocks noGrp="true"/>
          </p:cNvGraphicFramePr>
          <p:nvPr/>
        </p:nvGraphicFramePr>
        <p:xfrm>
          <a:off x="838200" y="1825625"/>
          <a:ext cx="5232400" cy="2645665"/>
        </p:xfrm>
        <a:graphic>
          <a:graphicData uri="http://schemas.openxmlformats.org/drawingml/2006/table">
            <a:tbl>
              <a:tblPr/>
              <a:tblGrid>
                <a:gridCol w="2755216"/>
                <a:gridCol w="2426384"/>
              </a:tblGrid>
              <a:tr h="254000">
                <a:tc gridSpan="2"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true" lang="en-US" sz="2240" u="none">
                          <a:latin typeface="Calibri"/>
                        </a:rPr>
                        <a:t>Features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true"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true" i="false" lang="en-US" sz="2016" u="none">
                          <a:latin typeface="Calibri"/>
                        </a:rPr>
                        <a:t>Name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true" i="false" lang="en-US" sz="2016" u="none">
                          <a:latin typeface="Calibri"/>
                        </a:rPr>
                        <a:t>Level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Current Conservation 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Domain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Electric Insulation 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Boundary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Initial Values 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Domain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Ground 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Edge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Electric Potential 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Edge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>
            <a:extLst>
              <a:ext uri="{FF2B5EF4-FFF2-40B4-BE49-F238E27FC236}">
                <a16:creationId xmlns:a16="http://schemas.microsoft.com/office/drawing/2014/main" id="{BB0ABC90-8170-4D79-89A9-C888F72D4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Multiphysics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821CC-138F-4308-88D3-AF143E29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Thermal Expansion 1</a:t>
            </a:r>
            <a:endParaRPr lang="en-US"/>
          </a:p>
        </p:txBody>
      </p:sp>
      <p:sp>
        <p:nvSpPr>
          <p:cNvPr id="7" name="AutoShape 7"/>
          <p:cNvSpPr/>
          <p:nvPr/>
        </p:nvSpPr>
        <p:spPr>
          <a:xfrm>
            <a:off x="6172200" y="5782489"/>
            <a:ext cx="5181600" cy="323810"/>
          </a:xfrm>
          <a:prstGeom prst="rect">
            <a:avLst/>
          </a:prstGeom>
        </p:spPr>
        <p:txBody>
          <a:bodyPr anchor="t" anchorCtr="false"/>
          <a:p>
            <a:r>
              <a:rPr b="false" i="true" lang="en-US" sz="1200" u="none">
                <a:latin typeface="Calibri"/>
              </a:rPr>
              <a:t>Thermal Expansion 1</a:t>
            </a:r>
          </a:p>
        </p:txBody>
      </p:sp>
      <p:pic>
        <p:nvPicPr>
          <p:cNvPr id="6" name="Picture 6"/>
          <p:cNvPicPr>
            <a:picLocks noChangeAspect="true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172200" y="1896289"/>
            <a:ext cx="5181600" cy="3886200"/>
          </a:xfrm>
          <a:prstGeom prst="rect">
            <a:avLst/>
          </a:prstGeom>
        </p:spPr>
      </p:pic>
      <p:graphicFrame>
        <p:nvGraphicFramePr>
          <p:cNvPr id="8" name="Table 8"/>
          <p:cNvGraphicFramePr>
            <a:graphicFrameLocks noGrp="true"/>
          </p:cNvGraphicFramePr>
          <p:nvPr/>
        </p:nvGraphicFramePr>
        <p:xfrm>
          <a:off x="838200" y="1825625"/>
          <a:ext cx="5232400" cy="1693117"/>
        </p:xfrm>
        <a:graphic>
          <a:graphicData uri="http://schemas.openxmlformats.org/drawingml/2006/table">
            <a:tbl>
              <a:tblPr/>
              <a:tblGrid>
                <a:gridCol w="2590800"/>
                <a:gridCol w="2590800"/>
              </a:tblGrid>
              <a:tr h="254000">
                <a:tc gridSpan="2"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true" lang="en-US" sz="2240" u="none">
                          <a:latin typeface="Calibri"/>
                        </a:rPr>
                        <a:t>Selection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true"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Geometric entity level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Domain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Selection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Geometry geom1: Dimension 3: All domains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821CC-138F-4308-88D3-AF143E29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Thermal Expansion 1 (continued)</a:t>
            </a:r>
            <a:endParaRPr lang="en-US"/>
          </a:p>
        </p:txBody>
      </p:sp>
      <p:sp>
        <p:nvSpPr>
          <p:cNvPr id="7" name="AutoShape 7"/>
          <p:cNvSpPr/>
          <p:nvPr/>
        </p:nvSpPr>
        <p:spPr>
          <a:xfrm>
            <a:off x="6172200" y="5782489"/>
            <a:ext cx="5181600" cy="323810"/>
          </a:xfrm>
          <a:prstGeom prst="rect">
            <a:avLst/>
          </a:prstGeom>
        </p:spPr>
        <p:txBody>
          <a:bodyPr anchor="t" anchorCtr="false"/>
          <a:p>
            <a:r>
              <a:rPr b="false" i="true" lang="en-US" sz="1200" u="none">
                <a:latin typeface="Calibri"/>
              </a:rPr>
              <a:t>Thermal Expansion 1</a:t>
            </a:r>
          </a:p>
        </p:txBody>
      </p:sp>
      <p:pic>
        <p:nvPicPr>
          <p:cNvPr id="6" name="Picture 6"/>
          <p:cNvPicPr>
            <a:picLocks noChangeAspect="true"/>
          </p:cNvPicPr>
          <p:nvPr>
            <p:custDataLst>
              <p:tags r:id="rId4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172200" y="1896289"/>
            <a:ext cx="5181600" cy="3886200"/>
          </a:xfrm>
          <a:prstGeom prst="rect">
            <a:avLst/>
          </a:prstGeom>
        </p:spPr>
      </p:pic>
      <p:sp>
        <p:nvSpPr>
          <p:cNvPr id="5" name="AutoShape 5"/>
          <p:cNvSpPr/>
          <p:nvPr/>
        </p:nvSpPr>
        <p:spPr>
          <a:xfrm flipH="false" flipV="false" rot="0">
            <a:off x="838200" y="1825625"/>
            <a:ext cx="5181600" cy="636796"/>
          </a:xfrm>
          <a:prstGeom prst="rect">
            <a:avLst/>
          </a:prstGeom>
          <a:noFill/>
          <a:ln>
            <a:noFill/>
            <a:headEnd len="med" type="none" w="med"/>
            <a:tailEnd len="med" type="none" w="med"/>
          </a:ln>
        </p:spPr>
        <p:txBody>
          <a:bodyPr anchor="t" anchorCtr="false" bIns="45720" lIns="91440" rIns="91440" tIns="45720" vert="horz" wrap="square">
            <a:normAutofit/>
          </a:bodyPr>
          <a:p>
            <a:pPr algn="l">
              <a:spcAft>
                <a:spcPct val="30000"/>
              </a:spcAft>
            </a:pPr>
            <a:r>
              <a:rPr b="false" i="true" lang="en-US" sz="2240" u="none">
                <a:latin typeface="Calibri"/>
              </a:rPr>
              <a:t>Equations</a:t>
            </a:r>
          </a:p>
        </p:txBody>
      </p:sp>
      <p:pic>
        <p:nvPicPr>
          <p:cNvPr id="9" name="Picture 9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00" y="2652921"/>
            <a:ext cx="1879600" cy="3683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821CC-138F-4308-88D3-AF143E29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Electromagnetic Heating 1</a:t>
            </a:r>
            <a:endParaRPr lang="en-US"/>
          </a:p>
        </p:txBody>
      </p:sp>
      <p:sp>
        <p:nvSpPr>
          <p:cNvPr id="7" name="AutoShape 7"/>
          <p:cNvSpPr/>
          <p:nvPr/>
        </p:nvSpPr>
        <p:spPr>
          <a:xfrm>
            <a:off x="6172200" y="5782489"/>
            <a:ext cx="5181600" cy="323810"/>
          </a:xfrm>
          <a:prstGeom prst="rect">
            <a:avLst/>
          </a:prstGeom>
        </p:spPr>
        <p:txBody>
          <a:bodyPr anchor="t" anchorCtr="false"/>
          <a:p>
            <a:r>
              <a:rPr b="false" i="true" lang="en-US" sz="1200" u="none">
                <a:latin typeface="Calibri"/>
              </a:rPr>
              <a:t>Electromagnetic Heating 1</a:t>
            </a:r>
          </a:p>
        </p:txBody>
      </p:sp>
      <p:pic>
        <p:nvPicPr>
          <p:cNvPr id="6" name="Picture 6"/>
          <p:cNvPicPr>
            <a:picLocks noChangeAspect="true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172200" y="1896289"/>
            <a:ext cx="5181600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821CC-138F-4308-88D3-AF143E29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Electromagnetic Heating 1 (continued)</a:t>
            </a:r>
          </a:p>
        </p:txBody>
      </p:sp>
      <p:sp>
        <p:nvSpPr>
          <p:cNvPr id="7" name="AutoShape 7"/>
          <p:cNvSpPr/>
          <p:nvPr/>
        </p:nvSpPr>
        <p:spPr>
          <a:xfrm>
            <a:off x="6172200" y="5782489"/>
            <a:ext cx="5181600" cy="323810"/>
          </a:xfrm>
          <a:prstGeom prst="rect">
            <a:avLst/>
          </a:prstGeom>
        </p:spPr>
        <p:txBody>
          <a:bodyPr anchor="t" anchorCtr="false"/>
          <a:p>
            <a:r>
              <a:rPr b="false" i="true" lang="en-US" sz="1200" u="none">
                <a:latin typeface="Calibri"/>
              </a:rPr>
              <a:t>Boundary selection</a:t>
            </a:r>
          </a:p>
        </p:txBody>
      </p:sp>
      <p:pic>
        <p:nvPicPr>
          <p:cNvPr id="6" name="Picture 6"/>
          <p:cNvPicPr>
            <a:picLocks noChangeAspect="true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172200" y="1896289"/>
            <a:ext cx="5181600" cy="3886200"/>
          </a:xfrm>
          <a:prstGeom prst="rect">
            <a:avLst/>
          </a:prstGeom>
        </p:spPr>
      </p:pic>
      <p:graphicFrame>
        <p:nvGraphicFramePr>
          <p:cNvPr id="8" name="Table 8"/>
          <p:cNvGraphicFramePr>
            <a:graphicFrameLocks noGrp="true"/>
          </p:cNvGraphicFramePr>
          <p:nvPr/>
        </p:nvGraphicFramePr>
        <p:xfrm>
          <a:off x="838200" y="1825625"/>
          <a:ext cx="5232400" cy="1693117"/>
        </p:xfrm>
        <a:graphic>
          <a:graphicData uri="http://schemas.openxmlformats.org/drawingml/2006/table">
            <a:tbl>
              <a:tblPr/>
              <a:tblGrid>
                <a:gridCol w="2590800"/>
                <a:gridCol w="2590800"/>
              </a:tblGrid>
              <a:tr h="254000">
                <a:tc gridSpan="2"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true" lang="en-US" sz="2240" u="none">
                          <a:latin typeface="Calibri"/>
                        </a:rPr>
                        <a:t>Selection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true"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Geometric entity level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Domain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Selection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Geometry geom1: Dimension 3: All domains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821CC-138F-4308-88D3-AF143E29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Electromagnetic Heating 1 (continued)</a:t>
            </a:r>
          </a:p>
        </p:txBody>
      </p:sp>
      <p:sp>
        <p:nvSpPr>
          <p:cNvPr id="7" name="AutoShape 7"/>
          <p:cNvSpPr/>
          <p:nvPr/>
        </p:nvSpPr>
        <p:spPr>
          <a:xfrm>
            <a:off x="6172200" y="5782489"/>
            <a:ext cx="5181600" cy="323810"/>
          </a:xfrm>
          <a:prstGeom prst="rect">
            <a:avLst/>
          </a:prstGeom>
        </p:spPr>
        <p:txBody>
          <a:bodyPr anchor="t" anchorCtr="false"/>
          <a:p>
            <a:r>
              <a:rPr b="false" i="true" lang="en-US" sz="1200" u="none">
                <a:latin typeface="Calibri"/>
              </a:rPr>
              <a:t>Boundary selection</a:t>
            </a:r>
          </a:p>
        </p:txBody>
      </p:sp>
      <p:pic>
        <p:nvPicPr>
          <p:cNvPr id="6" name="Picture 6"/>
          <p:cNvPicPr>
            <a:picLocks noChangeAspect="true"/>
          </p:cNvPicPr>
          <p:nvPr>
            <p:custDataLst>
              <p:tags r:id="rId5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172200" y="1896289"/>
            <a:ext cx="5181600" cy="3886200"/>
          </a:xfrm>
          <a:prstGeom prst="rect">
            <a:avLst/>
          </a:prstGeom>
        </p:spPr>
      </p:pic>
      <p:sp>
        <p:nvSpPr>
          <p:cNvPr id="5" name="AutoShape 5"/>
          <p:cNvSpPr/>
          <p:nvPr/>
        </p:nvSpPr>
        <p:spPr>
          <a:xfrm flipH="false" flipV="false" rot="0">
            <a:off x="838200" y="1825625"/>
            <a:ext cx="5181600" cy="636796"/>
          </a:xfrm>
          <a:prstGeom prst="rect">
            <a:avLst/>
          </a:prstGeom>
          <a:noFill/>
          <a:ln>
            <a:noFill/>
            <a:headEnd len="med" type="none" w="med"/>
            <a:tailEnd len="med" type="none" w="med"/>
          </a:ln>
        </p:spPr>
        <p:txBody>
          <a:bodyPr anchor="t" anchorCtr="false" bIns="45720" lIns="91440" rIns="91440" tIns="45720" vert="horz" wrap="square">
            <a:normAutofit/>
          </a:bodyPr>
          <a:p>
            <a:pPr algn="l">
              <a:spcAft>
                <a:spcPct val="30000"/>
              </a:spcAft>
            </a:pPr>
            <a:r>
              <a:rPr b="false" i="true" lang="en-US" sz="2240" u="none">
                <a:latin typeface="Calibri"/>
              </a:rPr>
              <a:t>Equations</a:t>
            </a:r>
          </a:p>
        </p:txBody>
      </p:sp>
      <p:pic>
        <p:nvPicPr>
          <p:cNvPr id="9" name="Picture 9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00" y="2652921"/>
            <a:ext cx="2527300" cy="3048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965200" y="3338721"/>
            <a:ext cx="850900" cy="2032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821CC-138F-4308-88D3-AF143E29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Mesh 1</a:t>
            </a:r>
            <a:endParaRPr lang="en-US"/>
          </a:p>
        </p:txBody>
      </p:sp>
      <p:sp>
        <p:nvSpPr>
          <p:cNvPr id="7" name="AutoShape 7"/>
          <p:cNvSpPr/>
          <p:nvPr/>
        </p:nvSpPr>
        <p:spPr>
          <a:xfrm>
            <a:off x="6172200" y="5782489"/>
            <a:ext cx="5181600" cy="323810"/>
          </a:xfrm>
          <a:prstGeom prst="rect">
            <a:avLst/>
          </a:prstGeom>
        </p:spPr>
        <p:txBody>
          <a:bodyPr anchor="t" anchorCtr="false"/>
          <a:p>
            <a:r>
              <a:rPr b="false" i="true" lang="en-US" sz="1200" u="none">
                <a:latin typeface="Calibri"/>
              </a:rPr>
              <a:t>Mesh 1</a:t>
            </a:r>
          </a:p>
        </p:txBody>
      </p:sp>
      <p:pic>
        <p:nvPicPr>
          <p:cNvPr id="6" name="Picture 6"/>
          <p:cNvPicPr>
            <a:picLocks noChangeAspect="true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172200" y="1896289"/>
            <a:ext cx="5181600" cy="3886200"/>
          </a:xfrm>
          <a:prstGeom prst="rect">
            <a:avLst/>
          </a:prstGeom>
        </p:spPr>
      </p:pic>
      <p:graphicFrame>
        <p:nvGraphicFramePr>
          <p:cNvPr id="8" name="Table 8"/>
          <p:cNvGraphicFramePr>
            <a:graphicFrameLocks noGrp="true"/>
          </p:cNvGraphicFramePr>
          <p:nvPr/>
        </p:nvGraphicFramePr>
        <p:xfrm>
          <a:off x="838200" y="1825625"/>
          <a:ext cx="5232400" cy="3828797"/>
        </p:xfrm>
        <a:graphic>
          <a:graphicData uri="http://schemas.openxmlformats.org/drawingml/2006/table">
            <a:tbl>
              <a:tblPr/>
              <a:tblGrid>
                <a:gridCol w="3080173"/>
                <a:gridCol w="2101427"/>
              </a:tblGrid>
              <a:tr h="254000">
                <a:tc gridSpan="2"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true" lang="en-US" sz="2240" u="none">
                          <a:latin typeface="Calibri"/>
                        </a:rPr>
                        <a:t>Mesh statistics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true"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true" i="false" lang="en-US" sz="2016" u="none">
                          <a:latin typeface="Calibri"/>
                        </a:rPr>
                        <a:t>Description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true" i="false" lang="en-US" sz="2016" u="none">
                          <a:latin typeface="Calibri"/>
                        </a:rPr>
                        <a:t>Value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Status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Complete mesh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Mesh vertices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56368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Tetrahedra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200522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Triangles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109029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Edge elements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11194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Vertex elements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312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Number of elements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200522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821CC-138F-4308-88D3-AF143E29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Mesh 1 (continued)</a:t>
            </a:r>
            <a:endParaRPr lang="en-US"/>
          </a:p>
        </p:txBody>
      </p:sp>
      <p:sp>
        <p:nvSpPr>
          <p:cNvPr id="7" name="AutoShape 7"/>
          <p:cNvSpPr/>
          <p:nvPr/>
        </p:nvSpPr>
        <p:spPr>
          <a:xfrm>
            <a:off x="6172200" y="5782489"/>
            <a:ext cx="5181600" cy="323810"/>
          </a:xfrm>
          <a:prstGeom prst="rect">
            <a:avLst/>
          </a:prstGeom>
        </p:spPr>
        <p:txBody>
          <a:bodyPr anchor="t" anchorCtr="false"/>
          <a:p>
            <a:r>
              <a:rPr b="false" i="true" lang="en-US" sz="1200" u="none">
                <a:latin typeface="Calibri"/>
              </a:rPr>
              <a:t>Mesh 1</a:t>
            </a:r>
          </a:p>
        </p:txBody>
      </p:sp>
      <p:pic>
        <p:nvPicPr>
          <p:cNvPr id="6" name="Picture 6"/>
          <p:cNvPicPr>
            <a:picLocks noChangeAspect="true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172200" y="1896289"/>
            <a:ext cx="5181600" cy="3886200"/>
          </a:xfrm>
          <a:prstGeom prst="rect">
            <a:avLst/>
          </a:prstGeom>
        </p:spPr>
      </p:pic>
      <p:graphicFrame>
        <p:nvGraphicFramePr>
          <p:cNvPr id="8" name="Table 8"/>
          <p:cNvGraphicFramePr>
            <a:graphicFrameLocks noGrp="true"/>
          </p:cNvGraphicFramePr>
          <p:nvPr/>
        </p:nvGraphicFramePr>
        <p:xfrm>
          <a:off x="838200" y="1825625"/>
          <a:ext cx="5232400" cy="2251287"/>
        </p:xfrm>
        <a:graphic>
          <a:graphicData uri="http://schemas.openxmlformats.org/drawingml/2006/table">
            <a:tbl>
              <a:tblPr/>
              <a:tblGrid>
                <a:gridCol w="3080173"/>
                <a:gridCol w="2101427"/>
              </a:tblGrid>
              <a:tr h="254000">
                <a:tc gridSpan="2"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true" lang="en-US" sz="2240" u="none">
                          <a:latin typeface="Calibri"/>
                        </a:rPr>
                        <a:t>Mesh statistics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true"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true" i="false" lang="en-US" sz="2016" u="none">
                          <a:latin typeface="Calibri"/>
                        </a:rPr>
                        <a:t>Description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true" i="false" lang="en-US" sz="2016" u="none">
                          <a:latin typeface="Calibri"/>
                        </a:rPr>
                        <a:t>Value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Minimum element quality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4.51E-5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Average element quality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0.3162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Element volume ratio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7.3963E-10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Mesh volume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7.441E9 µm³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>
            <a:extLst>
              <a:ext uri="{FF2B5EF4-FFF2-40B4-BE49-F238E27FC236}">
                <a16:creationId xmlns:a16="http://schemas.microsoft.com/office/drawing/2014/main" id="{BB0ABC90-8170-4D79-89A9-C888F72D4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Results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821CC-138F-4308-88D3-AF143E29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Geometry 1</a:t>
            </a:r>
            <a:endParaRPr lang="en-US"/>
          </a:p>
        </p:txBody>
      </p:sp>
      <p:sp>
        <p:nvSpPr>
          <p:cNvPr id="7" name="AutoShape 7"/>
          <p:cNvSpPr/>
          <p:nvPr/>
        </p:nvSpPr>
        <p:spPr>
          <a:xfrm>
            <a:off x="6172200" y="5782489"/>
            <a:ext cx="5181600" cy="323810"/>
          </a:xfrm>
          <a:prstGeom prst="rect">
            <a:avLst/>
          </a:prstGeom>
        </p:spPr>
        <p:txBody>
          <a:bodyPr anchor="t" anchorCtr="false"/>
          <a:p>
            <a:r>
              <a:rPr b="false" i="true" lang="en-US" sz="1200" u="none">
                <a:latin typeface="Calibri"/>
              </a:rPr>
              <a:t>Geometry 1</a:t>
            </a:r>
          </a:p>
        </p:txBody>
      </p:sp>
      <p:pic>
        <p:nvPicPr>
          <p:cNvPr id="6" name="Picture 6"/>
          <p:cNvPicPr>
            <a:picLocks noChangeAspect="true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172200" y="1896289"/>
            <a:ext cx="5181600" cy="3886200"/>
          </a:xfrm>
          <a:prstGeom prst="rect">
            <a:avLst/>
          </a:prstGeom>
        </p:spPr>
      </p:pic>
      <p:graphicFrame>
        <p:nvGraphicFramePr>
          <p:cNvPr id="8" name="Table 8"/>
          <p:cNvGraphicFramePr>
            <a:graphicFrameLocks noGrp="true"/>
          </p:cNvGraphicFramePr>
          <p:nvPr/>
        </p:nvGraphicFramePr>
        <p:xfrm>
          <a:off x="838200" y="1825625"/>
          <a:ext cx="5232400" cy="1068155"/>
        </p:xfrm>
        <a:graphic>
          <a:graphicData uri="http://schemas.openxmlformats.org/drawingml/2006/table">
            <a:tbl>
              <a:tblPr/>
              <a:tblGrid>
                <a:gridCol w="3972560"/>
                <a:gridCol w="1209040"/>
              </a:tblGrid>
              <a:tr h="254000">
                <a:tc gridSpan="2"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true" lang="en-US" sz="2240" u="none">
                          <a:latin typeface="Calibri"/>
                        </a:rPr>
                        <a:t>Units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true"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Length unit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µm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Angular unit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deg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>
            <a:extLst>
              <a:ext uri="{FF2B5EF4-FFF2-40B4-BE49-F238E27FC236}">
                <a16:creationId xmlns:a16="http://schemas.microsoft.com/office/drawing/2014/main" id="{BB0ABC90-8170-4D79-89A9-C888F72D4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Datasets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821CC-138F-4308-88D3-AF143E29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Study 1/Solution 1</a:t>
            </a:r>
            <a:endParaRPr lang="en-US"/>
          </a:p>
        </p:txBody>
      </p:sp>
      <p:sp>
        <p:nvSpPr>
          <p:cNvPr id="7" name="AutoShape 7"/>
          <p:cNvSpPr/>
          <p:nvPr/>
        </p:nvSpPr>
        <p:spPr>
          <a:xfrm>
            <a:off x="6172200" y="5782489"/>
            <a:ext cx="5181600" cy="323810"/>
          </a:xfrm>
          <a:prstGeom prst="rect">
            <a:avLst/>
          </a:prstGeom>
        </p:spPr>
        <p:txBody>
          <a:bodyPr anchor="t" anchorCtr="false"/>
          <a:p>
            <a:r>
              <a:rPr b="false" i="true" lang="en-US" sz="1200" u="none">
                <a:latin typeface="Calibri"/>
              </a:rPr>
              <a:t>Dataset: Study 1/Solution 1</a:t>
            </a:r>
          </a:p>
        </p:txBody>
      </p:sp>
      <p:pic>
        <p:nvPicPr>
          <p:cNvPr id="6" name="Picture 6"/>
          <p:cNvPicPr>
            <a:picLocks noChangeAspect="true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172200" y="1896289"/>
            <a:ext cx="5181600" cy="3886200"/>
          </a:xfrm>
          <a:prstGeom prst="rect">
            <a:avLst/>
          </a:prstGeom>
        </p:spPr>
      </p:pic>
      <p:graphicFrame>
        <p:nvGraphicFramePr>
          <p:cNvPr id="8" name="Table 8"/>
          <p:cNvGraphicFramePr>
            <a:graphicFrameLocks noGrp="true"/>
          </p:cNvGraphicFramePr>
          <p:nvPr/>
        </p:nvGraphicFramePr>
        <p:xfrm>
          <a:off x="838200" y="1825625"/>
          <a:ext cx="5232400" cy="1462532"/>
        </p:xfrm>
        <a:graphic>
          <a:graphicData uri="http://schemas.openxmlformats.org/drawingml/2006/table">
            <a:tbl>
              <a:tblPr/>
              <a:tblGrid>
                <a:gridCol w="1770380"/>
                <a:gridCol w="3411220"/>
              </a:tblGrid>
              <a:tr h="254000">
                <a:tc gridSpan="2"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true" lang="en-US" sz="2240" u="none">
                          <a:latin typeface="Calibri"/>
                        </a:rPr>
                        <a:t>Solution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true"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true" i="false" lang="en-US" sz="2016" u="none">
                          <a:latin typeface="Calibri"/>
                        </a:rPr>
                        <a:t>Description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true" i="false" lang="en-US" sz="2016" u="none">
                          <a:latin typeface="Calibri"/>
                        </a:rPr>
                        <a:t>Value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Solution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Solution 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Component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Component 1 (comp1)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>
            <a:extLst>
              <a:ext uri="{FF2B5EF4-FFF2-40B4-BE49-F238E27FC236}">
                <a16:creationId xmlns:a16="http://schemas.microsoft.com/office/drawing/2014/main" id="{BB0ABC90-8170-4D79-89A9-C888F72D4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Tables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>
            <a:extLst>
              <a:ext uri="{FF2B5EF4-FFF2-40B4-BE49-F238E27FC236}">
                <a16:creationId xmlns:a16="http://schemas.microsoft.com/office/drawing/2014/main" id="{72D11ECB-5946-45BA-9D00-67CC6F934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 3D</a:t>
            </a:r>
            <a:endParaRPr lang="en-US"/>
          </a:p>
        </p:txBody>
      </p:sp>
      <p:sp>
        <p:nvSpPr>
          <p:cNvPr name="AutoShape 4" id="4"/>
          <p:cNvSpPr/>
          <p:nvPr/>
        </p:nvSpPr>
        <p:spPr>
          <a:xfrm flipH="false" flipV="false" rot="0">
            <a:off x="838200" y="1825625"/>
            <a:ext cx="10515600" cy="532656"/>
          </a:xfrm>
          <a:prstGeom prst="rect">
            <a:avLst/>
          </a:prstGeom>
          <a:noFill/>
          <a:ln>
            <a:noFill/>
            <a:headEnd type="none" len="med" w="med"/>
            <a:tailEnd type="none" len="med" w="med"/>
          </a:ln>
        </p:spPr>
        <p:txBody>
          <a:bodyPr anchorCtr="false" anchor="t" vert="horz" tIns="45720" lIns="91440" bIns="45720" rIns="91440" wrap="square">
            <a:normAutofit/>
          </a:bodyPr>
          <a:p>
            <a:pPr lvl="0" algn="l" indent="-228600" marL="228600">
              <a:lnSpc>
                <a:spcPct val="90000"/>
              </a:lnSpc>
              <a:spcBef>
                <a:spcPts val="1000"/>
              </a:spcBef>
              <a:spcAft>
                <a:spcPct val="15000"/>
              </a:spcAft>
              <a:buFont typeface="Arial"/>
              <a:buChar char="•"/>
            </a:pPr>
            <a:r>
              <a:rPr lang="en-US" sz="2800" b="false" i="false" u="none">
                <a:latin typeface="Calibri"/>
              </a:rPr>
              <a:t>Interactive 3D values</a:t>
            </a:r>
          </a:p>
        </p:txBody>
      </p: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838200" y="2485281"/>
          <a:ext cx="10466976" cy="3046957"/>
        </p:xfrm>
        <a:graphic>
          <a:graphicData uri="http://schemas.openxmlformats.org/drawingml/2006/table">
            <a:tbl>
              <a:tblPr/>
              <a:tblGrid>
                <a:gridCol w="2591344"/>
                <a:gridCol w="2591344"/>
                <a:gridCol w="2591344"/>
                <a:gridCol w="2591344"/>
              </a:tblGrid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240" b="true" i="false" u="none">
                          <a:latin typeface="Calibri"/>
                        </a:rPr>
                        <a:t>x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240" b="true" i="false" u="none">
                          <a:latin typeface="Calibri"/>
                        </a:rPr>
                        <a:t>y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240" b="true" i="false" u="none">
                          <a:latin typeface="Calibri"/>
                        </a:rPr>
                        <a:t>z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240" b="true" i="false" u="none">
                          <a:latin typeface="Calibri"/>
                        </a:rPr>
                        <a:t>Value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240" b="false" i="false" u="none">
                          <a:latin typeface="Calibri"/>
                        </a:rPr>
                        <a:t>8585.7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240" b="false" i="false" u="none">
                          <a:latin typeface="Calibri"/>
                        </a:rPr>
                        <a:t>4018.5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240" b="false" i="false" u="none">
                          <a:latin typeface="Calibri"/>
                        </a:rPr>
                        <a:t>50.100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240" b="false" i="false" u="none">
                          <a:latin typeface="Calibri"/>
                        </a:rPr>
                        <a:t>2471.8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240" b="false" i="false" u="none">
                          <a:latin typeface="Calibri"/>
                        </a:rPr>
                        <a:t>8316.9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240" b="false" i="false" u="none">
                          <a:latin typeface="Calibri"/>
                        </a:rPr>
                        <a:t>3964.8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240" b="false" i="false" u="none">
                          <a:latin typeface="Calibri"/>
                        </a:rPr>
                        <a:t>50.100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240" b="false" i="false" u="none">
                          <a:latin typeface="Calibri"/>
                        </a:rPr>
                        <a:t>2468.4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240" b="false" i="false" u="none">
                          <a:latin typeface="Calibri"/>
                        </a:rPr>
                        <a:t>8827.7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240" b="false" i="false" u="none">
                          <a:latin typeface="Calibri"/>
                        </a:rPr>
                        <a:t>4341.2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240" b="false" i="false" u="none">
                          <a:latin typeface="Calibri"/>
                        </a:rPr>
                        <a:t>50.100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240" b="false" i="false" u="none">
                          <a:latin typeface="Calibri"/>
                        </a:rPr>
                        <a:t>2470.6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240" b="false" i="false" u="none">
                          <a:latin typeface="Calibri"/>
                        </a:rPr>
                        <a:t>8935.2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240" b="false" i="false" u="none">
                          <a:latin typeface="Calibri"/>
                        </a:rPr>
                        <a:t>3857.2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240" b="false" i="false" u="none">
                          <a:latin typeface="Calibri"/>
                        </a:rPr>
                        <a:t>50.100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240" b="false" i="false" u="none">
                          <a:latin typeface="Calibri"/>
                        </a:rPr>
                        <a:t>2470.8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240" b="false" i="false" u="none">
                          <a:latin typeface="Calibri"/>
                        </a:rPr>
                        <a:t>9096.5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240" b="false" i="false" u="none">
                          <a:latin typeface="Calibri"/>
                        </a:rPr>
                        <a:t>3937.9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240" b="false" i="false" u="none">
                          <a:latin typeface="Calibri"/>
                        </a:rPr>
                        <a:t>50.100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240" b="false" i="false" u="none">
                          <a:latin typeface="Calibri"/>
                        </a:rPr>
                        <a:t>2468.8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>
            <a:extLst>
              <a:ext uri="{FF2B5EF4-FFF2-40B4-BE49-F238E27FC236}">
                <a16:creationId xmlns:a16="http://schemas.microsoft.com/office/drawing/2014/main" id="{72D11ECB-5946-45BA-9D00-67CC6F934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 3D (continued)</a:t>
            </a:r>
            <a:endParaRPr lang="en-US"/>
          </a:p>
        </p:txBody>
      </p: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838200" y="1825625"/>
          <a:ext cx="10466976" cy="3046957"/>
        </p:xfrm>
        <a:graphic>
          <a:graphicData uri="http://schemas.openxmlformats.org/drawingml/2006/table">
            <a:tbl>
              <a:tblPr/>
              <a:tblGrid>
                <a:gridCol w="2591344"/>
                <a:gridCol w="2591344"/>
                <a:gridCol w="2591344"/>
                <a:gridCol w="2591344"/>
              </a:tblGrid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240" b="true" i="false" u="none">
                          <a:latin typeface="Calibri"/>
                        </a:rPr>
                        <a:t>x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240" b="true" i="false" u="none">
                          <a:latin typeface="Calibri"/>
                        </a:rPr>
                        <a:t>y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240" b="true" i="false" u="none">
                          <a:latin typeface="Calibri"/>
                        </a:rPr>
                        <a:t>z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240" b="true" i="false" u="none">
                          <a:latin typeface="Calibri"/>
                        </a:rPr>
                        <a:t>Value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240" b="false" i="false" u="none">
                          <a:latin typeface="Calibri"/>
                        </a:rPr>
                        <a:t>8854.6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240" b="false" i="false" u="none">
                          <a:latin typeface="Calibri"/>
                        </a:rPr>
                        <a:t>3911.0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240" b="false" i="false" u="none">
                          <a:latin typeface="Calibri"/>
                        </a:rPr>
                        <a:t>50.000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240" b="false" i="false" u="none">
                          <a:latin typeface="Calibri"/>
                        </a:rPr>
                        <a:t>2471.5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240" b="false" i="false" u="none">
                          <a:latin typeface="Calibri"/>
                        </a:rPr>
                        <a:t>9096.5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240" b="false" i="false" u="none">
                          <a:latin typeface="Calibri"/>
                        </a:rPr>
                        <a:t>3884.1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240" b="false" i="false" u="none">
                          <a:latin typeface="Calibri"/>
                        </a:rPr>
                        <a:t>50.100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240" b="false" i="false" u="none">
                          <a:latin typeface="Calibri"/>
                        </a:rPr>
                        <a:t>2468.9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240" b="false" i="false" u="none">
                          <a:latin typeface="Calibri"/>
                        </a:rPr>
                        <a:t>8908.3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240" b="false" i="false" u="none">
                          <a:latin typeface="Calibri"/>
                        </a:rPr>
                        <a:t>4018.5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240" b="false" i="false" u="none">
                          <a:latin typeface="Calibri"/>
                        </a:rPr>
                        <a:t>50.100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240" b="false" i="false" u="none">
                          <a:latin typeface="Calibri"/>
                        </a:rPr>
                        <a:t>2471.1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240" b="false" i="false" u="none">
                          <a:latin typeface="Calibri"/>
                        </a:rPr>
                        <a:t>9082.8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240" b="false" i="false" u="none">
                          <a:latin typeface="Calibri"/>
                        </a:rPr>
                        <a:t>3982.1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240" b="false" i="false" u="none">
                          <a:latin typeface="Calibri"/>
                        </a:rPr>
                        <a:t>50.000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240" b="false" i="false" u="none">
                          <a:latin typeface="Calibri"/>
                        </a:rPr>
                        <a:t>327.15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240" b="false" i="false" u="none">
                          <a:latin typeface="Calibri"/>
                        </a:rPr>
                        <a:t>9137.3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240" b="false" i="false" u="none">
                          <a:latin typeface="Calibri"/>
                        </a:rPr>
                        <a:t>4127.1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240" b="false" i="false" u="none">
                          <a:latin typeface="Calibri"/>
                        </a:rPr>
                        <a:t>50.100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240" b="false" i="false" u="none">
                          <a:latin typeface="Calibri"/>
                        </a:rPr>
                        <a:t>598.89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240" b="false" i="false" u="none">
                          <a:latin typeface="Calibri"/>
                        </a:rPr>
                        <a:t>8762.7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240" b="false" i="false" u="none">
                          <a:latin typeface="Calibri"/>
                        </a:rPr>
                        <a:t>4059.0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240" b="false" i="false" u="none">
                          <a:latin typeface="Calibri"/>
                        </a:rPr>
                        <a:t>50.100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240" b="false" i="false" u="none">
                          <a:latin typeface="Calibri"/>
                        </a:rPr>
                        <a:t>837.85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>
            <a:extLst>
              <a:ext uri="{FF2B5EF4-FFF2-40B4-BE49-F238E27FC236}">
                <a16:creationId xmlns:a16="http://schemas.microsoft.com/office/drawing/2014/main" id="{BB0ABC90-8170-4D79-89A9-C888F72D4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Plot Groups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1ECB-5946-45BA-9D00-67CC6F934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Stress (solid)</a:t>
            </a:r>
            <a:endParaRPr lang="en-US"/>
          </a:p>
        </p:txBody>
      </p:sp>
      <p:sp>
        <p:nvSpPr>
          <p:cNvPr id="6" name="AutoShape 6"/>
          <p:cNvSpPr/>
          <p:nvPr/>
        </p:nvSpPr>
        <p:spPr>
          <a:xfrm>
            <a:off x="3423681" y="5834103"/>
            <a:ext cx="6771640" cy="342860"/>
          </a:xfrm>
          <a:prstGeom prst="rect">
            <a:avLst/>
          </a:prstGeom>
        </p:spPr>
        <p:txBody>
          <a:bodyPr anchor="t" anchorCtr="false"/>
          <a:p>
            <a:r>
              <a:rPr b="false" i="true" lang="en-US" sz="1200" u="none">
                <a:latin typeface="Calibri"/>
              </a:rPr>
              <a:t>Volume: von Mises stress (N/m</a:t>
            </a:r>
            <a:r>
              <a:rPr b="false" baseline="30000" i="true" lang="en-US" sz="1200" u="none">
                <a:latin typeface="Calibri"/>
              </a:rPr>
              <a:t>2</a:t>
            </a:r>
            <a:r>
              <a:rPr b="false" i="true" lang="en-US" sz="1200" u="none">
                <a:latin typeface="Calibri"/>
              </a:rPr>
              <a:t>)</a:t>
            </a:r>
          </a:p>
        </p:txBody>
      </p:sp>
      <p:pic>
        <p:nvPicPr>
          <p:cNvPr id="5" name="Picture 5"/>
          <p:cNvPicPr>
            <a:picLocks noChangeAspect="true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423681" y="1825625"/>
            <a:ext cx="5344637" cy="4008478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1ECB-5946-45BA-9D00-67CC6F934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Temperature (ht)</a:t>
            </a:r>
            <a:endParaRPr lang="en-US"/>
          </a:p>
        </p:txBody>
      </p:sp>
      <p:sp>
        <p:nvSpPr>
          <p:cNvPr id="6" name="AutoShape 6"/>
          <p:cNvSpPr/>
          <p:nvPr/>
        </p:nvSpPr>
        <p:spPr>
          <a:xfrm>
            <a:off x="3410981" y="5853153"/>
            <a:ext cx="6771640" cy="323810"/>
          </a:xfrm>
          <a:prstGeom prst="rect">
            <a:avLst/>
          </a:prstGeom>
        </p:spPr>
        <p:txBody>
          <a:bodyPr anchor="t" anchorCtr="false"/>
          <a:p>
            <a:r>
              <a:rPr b="false" i="true" lang="en-US" sz="1200" u="none">
                <a:latin typeface="Calibri"/>
              </a:rPr>
              <a:t>Surface: Temperature (K)</a:t>
            </a:r>
          </a:p>
        </p:txBody>
      </p:sp>
      <p:pic>
        <p:nvPicPr>
          <p:cNvPr id="5" name="Picture 5"/>
          <p:cNvPicPr>
            <a:picLocks noChangeAspect="true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410981" y="1825625"/>
            <a:ext cx="5370037" cy="4027528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1ECB-5946-45BA-9D00-67CC6F934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Isothermal Contours (ht)</a:t>
            </a:r>
            <a:endParaRPr lang="en-US"/>
          </a:p>
        </p:txBody>
      </p:sp>
      <p:sp>
        <p:nvSpPr>
          <p:cNvPr id="6" name="AutoShape 6"/>
          <p:cNvSpPr/>
          <p:nvPr/>
        </p:nvSpPr>
        <p:spPr>
          <a:xfrm>
            <a:off x="3410981" y="5853153"/>
            <a:ext cx="6771640" cy="323810"/>
          </a:xfrm>
          <a:prstGeom prst="rect">
            <a:avLst/>
          </a:prstGeom>
        </p:spPr>
        <p:txBody>
          <a:bodyPr anchor="t" anchorCtr="false"/>
          <a:p>
            <a:r>
              <a:rPr b="false" i="true" lang="en-US" sz="1200" u="none">
                <a:latin typeface="Calibri"/>
              </a:rPr>
              <a:t>Isosurface: Temperature (K)</a:t>
            </a:r>
          </a:p>
        </p:txBody>
      </p:sp>
      <p:pic>
        <p:nvPicPr>
          <p:cNvPr id="5" name="Picture 5"/>
          <p:cNvPicPr>
            <a:picLocks noChangeAspect="true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410981" y="1825625"/>
            <a:ext cx="5370037" cy="402752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1ECB-5946-45BA-9D00-67CC6F934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Electric Potential (ec)</a:t>
            </a:r>
            <a:endParaRPr lang="en-US"/>
          </a:p>
        </p:txBody>
      </p:sp>
      <p:sp>
        <p:nvSpPr>
          <p:cNvPr id="6" name="AutoShape 6"/>
          <p:cNvSpPr/>
          <p:nvPr/>
        </p:nvSpPr>
        <p:spPr>
          <a:xfrm>
            <a:off x="3410981" y="5853153"/>
            <a:ext cx="6771640" cy="323810"/>
          </a:xfrm>
          <a:prstGeom prst="rect">
            <a:avLst/>
          </a:prstGeom>
        </p:spPr>
        <p:txBody>
          <a:bodyPr anchor="t" anchorCtr="false"/>
          <a:p>
            <a:r>
              <a:rPr b="false" i="true" lang="en-US" sz="1200" u="none">
                <a:latin typeface="Calibri"/>
              </a:rPr>
              <a:t>Volume: Electric potential (V)</a:t>
            </a:r>
          </a:p>
        </p:txBody>
      </p:sp>
      <p:pic>
        <p:nvPicPr>
          <p:cNvPr id="5" name="Picture 5"/>
          <p:cNvPicPr>
            <a:picLocks noChangeAspect="true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410981" y="1825625"/>
            <a:ext cx="5370037" cy="402752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821CC-138F-4308-88D3-AF143E29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Geometry 1 (continued)</a:t>
            </a:r>
            <a:endParaRPr lang="en-US"/>
          </a:p>
        </p:txBody>
      </p:sp>
      <p:sp>
        <p:nvSpPr>
          <p:cNvPr id="7" name="AutoShape 7"/>
          <p:cNvSpPr/>
          <p:nvPr/>
        </p:nvSpPr>
        <p:spPr>
          <a:xfrm>
            <a:off x="6172200" y="5782489"/>
            <a:ext cx="5181600" cy="323810"/>
          </a:xfrm>
          <a:prstGeom prst="rect">
            <a:avLst/>
          </a:prstGeom>
        </p:spPr>
        <p:txBody>
          <a:bodyPr anchor="t" anchorCtr="false"/>
          <a:p>
            <a:r>
              <a:rPr b="false" i="true" lang="en-US" sz="1200" u="none">
                <a:latin typeface="Calibri"/>
              </a:rPr>
              <a:t>Geometry 1</a:t>
            </a:r>
          </a:p>
        </p:txBody>
      </p:sp>
      <p:pic>
        <p:nvPicPr>
          <p:cNvPr id="6" name="Picture 6"/>
          <p:cNvPicPr>
            <a:picLocks noChangeAspect="true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172200" y="1896289"/>
            <a:ext cx="5181600" cy="3886200"/>
          </a:xfrm>
          <a:prstGeom prst="rect">
            <a:avLst/>
          </a:prstGeom>
        </p:spPr>
      </p:pic>
      <p:graphicFrame>
        <p:nvGraphicFramePr>
          <p:cNvPr id="8" name="Table 8"/>
          <p:cNvGraphicFramePr>
            <a:graphicFrameLocks noGrp="true"/>
          </p:cNvGraphicFramePr>
          <p:nvPr/>
        </p:nvGraphicFramePr>
        <p:xfrm>
          <a:off x="838200" y="1825625"/>
          <a:ext cx="5232400" cy="2645665"/>
        </p:xfrm>
        <a:graphic>
          <a:graphicData uri="http://schemas.openxmlformats.org/drawingml/2006/table">
            <a:tbl>
              <a:tblPr/>
              <a:tblGrid>
                <a:gridCol w="3972560"/>
                <a:gridCol w="1209040"/>
              </a:tblGrid>
              <a:tr h="254000">
                <a:tc gridSpan="2"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true" lang="en-US" sz="2240" u="none">
                          <a:latin typeface="Calibri"/>
                        </a:rPr>
                        <a:t>Geometry statistics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true"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true" i="false" lang="en-US" sz="2016" u="none">
                          <a:latin typeface="Calibri"/>
                        </a:rPr>
                        <a:t>Description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true" i="false" lang="en-US" sz="2016" u="none">
                          <a:latin typeface="Calibri"/>
                        </a:rPr>
                        <a:t>Value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Space dimension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3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Number of domains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4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Number of boundaries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164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Number of edges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468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Number of vertices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312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1ECB-5946-45BA-9D00-67CC6F934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Electric Field Norm (ec)</a:t>
            </a:r>
            <a:endParaRPr lang="en-US"/>
          </a:p>
        </p:txBody>
      </p:sp>
      <p:sp>
        <p:nvSpPr>
          <p:cNvPr id="6" name="AutoShape 6"/>
          <p:cNvSpPr/>
          <p:nvPr/>
        </p:nvSpPr>
        <p:spPr>
          <a:xfrm>
            <a:off x="3410981" y="5853153"/>
            <a:ext cx="6771640" cy="323810"/>
          </a:xfrm>
          <a:prstGeom prst="rect">
            <a:avLst/>
          </a:prstGeom>
        </p:spPr>
        <p:txBody>
          <a:bodyPr anchor="t" anchorCtr="false"/>
          <a:p>
            <a:r>
              <a:rPr b="false" i="true" lang="en-US" sz="1200" u="none">
                <a:latin typeface="Calibri"/>
              </a:rPr>
              <a:t>Multislice: Electric field norm (V/m)</a:t>
            </a:r>
          </a:p>
        </p:txBody>
      </p:sp>
      <p:pic>
        <p:nvPicPr>
          <p:cNvPr id="5" name="Picture 5"/>
          <p:cNvPicPr>
            <a:picLocks noChangeAspect="true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410981" y="1825625"/>
            <a:ext cx="5370037" cy="40275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>
            <a:extLst>
              <a:ext uri="{FF2B5EF4-FFF2-40B4-BE49-F238E27FC236}">
                <a16:creationId xmlns:a16="http://schemas.microsoft.com/office/drawing/2014/main" id="{BB0ABC90-8170-4D79-89A9-C888F72D4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Materials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821CC-138F-4308-88D3-AF143E29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 - Gold</a:t>
            </a:r>
            <a:endParaRPr lang="en-US"/>
          </a:p>
        </p:txBody>
      </p:sp>
      <p:sp>
        <p:nvSpPr>
          <p:cNvPr id="7" name="AutoShape 7"/>
          <p:cNvSpPr/>
          <p:nvPr/>
        </p:nvSpPr>
        <p:spPr>
          <a:xfrm>
            <a:off x="6172200" y="5782489"/>
            <a:ext cx="5181600" cy="323810"/>
          </a:xfrm>
          <a:prstGeom prst="rect">
            <a:avLst/>
          </a:prstGeom>
        </p:spPr>
        <p:txBody>
          <a:bodyPr anchor="t" anchorCtr="false"/>
          <a:p>
            <a:r>
              <a:rPr b="false" i="true" lang="en-US" sz="1200" u="none">
                <a:latin typeface="Calibri"/>
              </a:rPr>
              <a:t>Au - Gold</a:t>
            </a:r>
          </a:p>
        </p:txBody>
      </p:sp>
      <p:pic>
        <p:nvPicPr>
          <p:cNvPr id="6" name="Picture 6"/>
          <p:cNvPicPr>
            <a:picLocks noChangeAspect="true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172200" y="1896289"/>
            <a:ext cx="5181600" cy="3886200"/>
          </a:xfrm>
          <a:prstGeom prst="rect">
            <a:avLst/>
          </a:prstGeom>
        </p:spPr>
      </p:pic>
      <p:graphicFrame>
        <p:nvGraphicFramePr>
          <p:cNvPr id="8" name="Table 8"/>
          <p:cNvGraphicFramePr>
            <a:graphicFrameLocks noGrp="true"/>
          </p:cNvGraphicFramePr>
          <p:nvPr/>
        </p:nvGraphicFramePr>
        <p:xfrm>
          <a:off x="838200" y="1825625"/>
          <a:ext cx="5232400" cy="1693117"/>
        </p:xfrm>
        <a:graphic>
          <a:graphicData uri="http://schemas.openxmlformats.org/drawingml/2006/table">
            <a:tbl>
              <a:tblPr/>
              <a:tblGrid>
                <a:gridCol w="2590800"/>
                <a:gridCol w="2590800"/>
              </a:tblGrid>
              <a:tr h="254000">
                <a:tc gridSpan="2"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true" lang="en-US" sz="2240" u="none">
                          <a:latin typeface="Calibri"/>
                        </a:rPr>
                        <a:t>Selection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true"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Geometric entity level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Domain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Selection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Geometry geom1: Dimension 3: Domains 2–4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821CC-138F-4308-88D3-AF143E29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 - Gold (continued)</a:t>
            </a:r>
            <a:endParaRPr lang="en-US"/>
          </a:p>
        </p:txBody>
      </p:sp>
      <p:sp>
        <p:nvSpPr>
          <p:cNvPr id="7" name="AutoShape 7"/>
          <p:cNvSpPr/>
          <p:nvPr/>
        </p:nvSpPr>
        <p:spPr>
          <a:xfrm>
            <a:off x="6172200" y="5782489"/>
            <a:ext cx="5181600" cy="323810"/>
          </a:xfrm>
          <a:prstGeom prst="rect">
            <a:avLst/>
          </a:prstGeom>
        </p:spPr>
        <p:txBody>
          <a:bodyPr anchor="t" anchorCtr="false"/>
          <a:p>
            <a:r>
              <a:rPr b="false" i="true" lang="en-US" sz="1200" u="none">
                <a:latin typeface="Calibri"/>
              </a:rPr>
              <a:t>Au - Gold</a:t>
            </a:r>
          </a:p>
        </p:txBody>
      </p:sp>
      <p:pic>
        <p:nvPicPr>
          <p:cNvPr id="6" name="Picture 6"/>
          <p:cNvPicPr>
            <a:picLocks noChangeAspect="true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172200" y="1896289"/>
            <a:ext cx="5181600" cy="3886200"/>
          </a:xfrm>
          <a:prstGeom prst="rect">
            <a:avLst/>
          </a:prstGeom>
        </p:spPr>
      </p:pic>
      <p:graphicFrame>
        <p:nvGraphicFramePr>
          <p:cNvPr id="8" name="Table 8"/>
          <p:cNvGraphicFramePr>
            <a:graphicFrameLocks noGrp="true"/>
          </p:cNvGraphicFramePr>
          <p:nvPr/>
        </p:nvGraphicFramePr>
        <p:xfrm>
          <a:off x="838200" y="1825625"/>
          <a:ext cx="5257800" cy="3813692"/>
        </p:xfrm>
        <a:graphic>
          <a:graphicData uri="http://schemas.openxmlformats.org/drawingml/2006/table">
            <a:tbl>
              <a:tblPr/>
              <a:tblGrid>
                <a:gridCol w="1789379"/>
                <a:gridCol w="1794561"/>
                <a:gridCol w="1597660"/>
              </a:tblGrid>
              <a:tr h="254000">
                <a:tc gridSpan="3"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true" lang="en-US" sz="2240" u="none">
                          <a:latin typeface="Calibri"/>
                        </a:rPr>
                        <a:t>Material parameters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true"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true"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true" i="false" lang="en-US" sz="2016" u="none">
                          <a:latin typeface="Calibri"/>
                        </a:rPr>
                        <a:t>Name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true" i="false" lang="en-US" sz="2016" u="none">
                          <a:latin typeface="Calibri"/>
                        </a:rPr>
                        <a:t>Value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true" i="false" lang="en-US" sz="2016" u="none">
                          <a:latin typeface="Calibri"/>
                        </a:rPr>
                        <a:t>Unit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Electrical conductivity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45.6e6[S/m]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S/m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Coefficient of thermal expansion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14.2e-6[1/K]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1/K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Heat capacity at constant pressure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129[J/(kg*K)]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J/(kg·K)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821CC-138F-4308-88D3-AF143E29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 - Gold (continued)</a:t>
            </a:r>
            <a:endParaRPr lang="en-US"/>
          </a:p>
        </p:txBody>
      </p:sp>
      <p:sp>
        <p:nvSpPr>
          <p:cNvPr id="7" name="AutoShape 7"/>
          <p:cNvSpPr/>
          <p:nvPr/>
        </p:nvSpPr>
        <p:spPr>
          <a:xfrm>
            <a:off x="6172200" y="5782489"/>
            <a:ext cx="5181600" cy="323810"/>
          </a:xfrm>
          <a:prstGeom prst="rect">
            <a:avLst/>
          </a:prstGeom>
        </p:spPr>
        <p:txBody>
          <a:bodyPr anchor="t" anchorCtr="false"/>
          <a:p>
            <a:r>
              <a:rPr b="false" i="true" lang="en-US" sz="1200" u="none">
                <a:latin typeface="Calibri"/>
              </a:rPr>
              <a:t>Au - Gold</a:t>
            </a:r>
          </a:p>
        </p:txBody>
      </p:sp>
      <p:pic>
        <p:nvPicPr>
          <p:cNvPr id="6" name="Picture 6"/>
          <p:cNvPicPr>
            <a:picLocks noChangeAspect="true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172200" y="1896289"/>
            <a:ext cx="5181600" cy="3886200"/>
          </a:xfrm>
          <a:prstGeom prst="rect">
            <a:avLst/>
          </a:prstGeom>
        </p:spPr>
      </p:pic>
      <p:graphicFrame>
        <p:nvGraphicFramePr>
          <p:cNvPr id="8" name="Table 8"/>
          <p:cNvGraphicFramePr>
            <a:graphicFrameLocks noGrp="true"/>
          </p:cNvGraphicFramePr>
          <p:nvPr/>
        </p:nvGraphicFramePr>
        <p:xfrm>
          <a:off x="838200" y="1825625"/>
          <a:ext cx="5257800" cy="3583108"/>
        </p:xfrm>
        <a:graphic>
          <a:graphicData uri="http://schemas.openxmlformats.org/drawingml/2006/table">
            <a:tbl>
              <a:tblPr/>
              <a:tblGrid>
                <a:gridCol w="1789379"/>
                <a:gridCol w="1794561"/>
                <a:gridCol w="1597660"/>
              </a:tblGrid>
              <a:tr h="254000">
                <a:tc gridSpan="3"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true" lang="en-US" sz="2240" u="none">
                          <a:latin typeface="Calibri"/>
                        </a:rPr>
                        <a:t>Material parameters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true"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true"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true" i="false" lang="en-US" sz="2016" u="none">
                          <a:latin typeface="Calibri"/>
                        </a:rPr>
                        <a:t>Name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true" i="false" lang="en-US" sz="2016" u="none">
                          <a:latin typeface="Calibri"/>
                        </a:rPr>
                        <a:t>Value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true" i="false" lang="en-US" sz="2016" u="none">
                          <a:latin typeface="Calibri"/>
                        </a:rPr>
                        <a:t>Unit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Density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19300[kg/m^3]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kg/m³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Thermal conductivity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317[W/(m*K)]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W/(m·K)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Relative permittivity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Young's modulus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70e9[Pa]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Pa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Poisson's ratio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0.44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821CC-138F-4308-88D3-AF143E29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 - Polycrystalline silicon</a:t>
            </a:r>
            <a:endParaRPr lang="en-US"/>
          </a:p>
        </p:txBody>
      </p:sp>
      <p:sp>
        <p:nvSpPr>
          <p:cNvPr id="7" name="AutoShape 7"/>
          <p:cNvSpPr/>
          <p:nvPr/>
        </p:nvSpPr>
        <p:spPr>
          <a:xfrm>
            <a:off x="6172200" y="5782489"/>
            <a:ext cx="5181600" cy="323810"/>
          </a:xfrm>
          <a:prstGeom prst="rect">
            <a:avLst/>
          </a:prstGeom>
        </p:spPr>
        <p:txBody>
          <a:bodyPr anchor="t" anchorCtr="false"/>
          <a:p>
            <a:r>
              <a:rPr b="false" i="true" lang="en-US" sz="1200" u="none">
                <a:latin typeface="Calibri"/>
              </a:rPr>
              <a:t>Si - Polycrystalline silicon</a:t>
            </a:r>
          </a:p>
        </p:txBody>
      </p:sp>
      <p:pic>
        <p:nvPicPr>
          <p:cNvPr id="6" name="Picture 6"/>
          <p:cNvPicPr>
            <a:picLocks noChangeAspect="true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172200" y="1896289"/>
            <a:ext cx="5181600" cy="3886200"/>
          </a:xfrm>
          <a:prstGeom prst="rect">
            <a:avLst/>
          </a:prstGeom>
        </p:spPr>
      </p:pic>
      <p:graphicFrame>
        <p:nvGraphicFramePr>
          <p:cNvPr id="8" name="Table 8"/>
          <p:cNvGraphicFramePr>
            <a:graphicFrameLocks noGrp="true"/>
          </p:cNvGraphicFramePr>
          <p:nvPr/>
        </p:nvGraphicFramePr>
        <p:xfrm>
          <a:off x="838200" y="1825625"/>
          <a:ext cx="5232400" cy="1693117"/>
        </p:xfrm>
        <a:graphic>
          <a:graphicData uri="http://schemas.openxmlformats.org/drawingml/2006/table">
            <a:tbl>
              <a:tblPr/>
              <a:tblGrid>
                <a:gridCol w="2590800"/>
                <a:gridCol w="2590800"/>
              </a:tblGrid>
              <a:tr h="254000">
                <a:tc gridSpan="2"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true" lang="en-US" sz="2240" u="none">
                          <a:latin typeface="Calibri"/>
                        </a:rPr>
                        <a:t>Selection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true"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Geometric entity level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Domain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Selection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b="false" i="false" lang="en-US" sz="2016" u="none">
                          <a:latin typeface="Calibri"/>
                        </a:rPr>
                        <a:t>Geometry geom1: Dimension 3: Domain 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 xmlns:r="http://schemas.openxmlformats.org/officeDocument/2006/relationships" xmlns:a="http://schemas.openxmlformats.org/drawingml/2006/main">
  <p:tag name="COMSOL LIVELINK TAG" val="&lt;!-- &#10;PropSet elements are populated with properties elements in format &lt;Property name=&quot;&quot; value=&quot;&quot; type=&quot;&quot;/&gt;&#10;LinkType element has either Image, or Table as value.&#10;--&gt;&lt;Root completeVersion=&quot;6.0.0.x&quot; formatVersion=&quot;2.0.0.0&quot; version=&quot;6.0.0.318&quot;&gt;&lt;VersionInformation&gt;&lt;Version&gt;1&lt;/Version&gt;&lt;/VersionInformation&gt;&lt;Entity&gt;/geom/geom1&lt;/Entity&gt;&lt;Tag&gt;geom1&lt;/Tag&gt;&lt;Node&gt;Component 1 (comp1) &amp;gt; Geometry 1&lt;/Node&gt;&lt;LinkType&gt;Image&lt;/LinkType&gt;&lt;ModelLink directoryType=&quot;none&quot;&gt;E:\Minor Project\3D MEMS MH_Final_29th_OCT_2022_Au__1v.mph&lt;/ModelLink&gt;&lt;LocalPath&gt;3D MEMS MH_Final_29th_OCT_2022_Au__1v.mph&lt;/LocalPath&gt;&lt;Current&gt;ext2&lt;/Current&gt;&lt;SDim&gt;3&lt;/SDim&gt;&lt;Locked&gt;false&lt;/Locked&gt;&lt;PropSet id=&quot;image&quot;&gt;&lt;Property name=&quot;window&quot; type=&quot;string&quot; value=&quot;new&quot;/&gt;&lt;Property name=&quot;windowtitle&quot; type=&quot;string&quot; value=&quot;&quot;/&gt;&lt;Property name=&quot;view&quot; type=&quot;reference&quot; value=&quot;auto&quot;/&gt;&lt;Property name=&quot;showselection&quot; type=&quot;string&quot; value=&quot;fromview&quot;/&gt;&lt;Property name=&quot;showmaterial&quot; type=&quot;string&quot; value=&quot;fromview&quot;/&gt;&lt;Property name=&quot;zoomextents&quot; type=&quot;bool&quot; value=&quot;on&quot;/&gt;&lt;Property name=&quot;ispendingzoom&quot; type=&quot;bool&quot; value=&quot;off&quot;/&gt;&lt;Property name=&quot;zoomlevel&quot; type=&quot;integer&quot; value=&quot;0&quot;/&gt;&lt;Property name=&quot;drawmode&quot; type=&quot;bool&quot; value=&quot;off&quot;/&gt;&lt;Property name=&quot;size&quot; type=&quot;string&quot; value=&quot;manualweb&quot;/&gt;&lt;Property name=&quot;hiddensize&quot; type=&quot;group&quot; value=&quot;manual&quot;/&gt;&lt;Property name=&quot;unit&quot; type=&quot;group&quot; value=&quot;px&quot;/&gt;&lt;Property name=&quot;lockratio&quot; type=&quot;bool&quot; value=&quot;off&quot;/&gt;&lt;Property name=&quot;aspectratio&quot; type=&quot;real&quot; value=&quot;1&quot;/&gt;&lt;Property name=&quot;width&quot; type=&quot;real&quot; value=&quot;1200&quot;/&gt;&lt;Property name=&quot;height&quot; type=&quot;real&quot; value=&quot;900&quot;/&gt;&lt;Property name=&quot;resolution&quot; type=&quot;integer&quot; value=&quot;300&quot;/&gt;&lt;Property name=&quot;widthpx&quot; type=&quot;integer&quot; value=&quot;0&quot;/&gt;&lt;Property name=&quot;heightpx&quot; type=&quot;integer&quot; value=&quot;0&quot;/&gt;&lt;Property name=&quot;widthexact&quot; type=&quot;real&quot; value=&quot;0&quot;/&gt;&lt;Property name=&quot;heightexact&quot; type=&quot;real&quot; value=&quot;0&quot;/&gt;&lt;Property name=&quot;exactstored&quot; type=&quot;bool&quot; value=&quot;off&quot;/&gt;&lt;Property name=&quot;antialias&quot; type=&quot;bool&quot; value=&quot;on&quot;/&gt;&lt;Property name=&quot;saveprefs&quot; type=&quot;bool&quot; value=&quot;off&quot;/&gt;&lt;Property name=&quot;decorationscale&quot; type=&quot;real&quot; value=&quot;0.6944444179534912&quot;/&gt;&lt;Property name=&quot;clearfilenameafterwards&quot; type=&quot;bool&quot; value=&quot;off&quot;/&gt;&lt;Property name=&quot;allowlinked&quot; type=&quot;bool&quot; value=&quot;on&quot;/&gt;&lt;Property name=&quot;allowpaste&quot; type=&quot;group&quot; value=&quot;on&quot;/&gt;&lt;Property name=&quot;target&quot; type=&quot;group&quot; value=&quot;linked&quot;/&gt;&lt;Property name=&quot;imagetype&quot; type=&quot;group&quot; value=&quot;png&quot;/&gt;&lt;Property name=&quot;lastwrittenfile&quot; type=&quot;string&quot; value=&quot;&quot;/&gt;&lt;Property name=&quot;lastfiletype&quot; type=&quot;string&quot; value=&quot;png&quot;/&gt;&lt;Property name=&quot;sdim&quot; type=&quot;group&quot; value=&quot;3&quot;/&gt;&lt;Property name=&quot;options3d&quot; type=&quot;group&quot; value=&quot;on&quot;/&gt;&lt;Property name=&quot;title3d&quot; type=&quot;bool&quot; value=&quot;on&quot;/&gt;&lt;Property name=&quot;grid&quot; type=&quot;bool&quot; value=&quot;on&quot;/&gt;&lt;Property name=&quot;axisorientation&quot; type=&quot;bool&quot; value=&quot;on&quot;/&gt;&lt;Property name=&quot;logo3d&quot; type=&quot;bool&quot; value=&quot;off&quot;/&gt;&lt;Property name=&quot;fontsize&quot; type=&quot;integer&quot; value=&quot;8&quot;/&gt;&lt;Property name=&quot;colortheme&quot; type=&quot;string&quot; value=&quot;globaltheme&quot;/&gt;&lt;Property name=&quot;background&quot; type=&quot;group&quot; value=&quot;transparent&quot;/&gt;&lt;Property name=&quot;lockview&quot; type=&quot;string&quot; value=&quot;off&quot;/&gt;&lt;Property name=&quot;linkedinfo&quot; type=&quot;string&quot; value=&quot;&quot;/&gt;&lt;/PropSet&gt;&lt;PropSet id=&quot;view&quot;&gt;&lt;Property name=&quot;renderwireframe&quot; type=&quot;bool&quot; value=&quot;off&quot;/&gt;&lt;Property name=&quot;showlabels&quot; type=&quot;bool&quot; value=&quot;off&quot;/&gt;&lt;Property name=&quot;showDirections&quot; type=&quot;bool&quot; value=&quot;off&quot;/&gt;&lt;Property name=&quot;showgrid&quot; type=&quot;bool&quot; value=&quot;on&quot;/&gt;&lt;Property name=&quot;rendermesh&quot; type=&quot;bool&quot; value=&quot;on&quot;/&gt;&lt;Property name=&quot;showaxisorientation&quot; type=&quot;bool&quot; value=&quot;on&quot;/&gt;&lt;Property name=&quot;showunits&quot; type=&quot;bool&quot; value=&quot;on&quot;/&gt;&lt;Property name=&quot;plotgroupunits&quot; type=&quot;stringarray&quot; value=&quot;, , &quot;/&gt;&lt;Property name=&quot;locked&quot; type=&quot;bool&quot; value=&quot;off&quot;/&gt;&lt;Property name=&quot;rotcenlocked&quot; type=&quot;bool&quot; value=&quot;off&quot;/&gt;&lt;Property name=&quot;istemporary&quot; type=&quot;bool&quot; value=&quot;off&quot;/&gt;&lt;Property name=&quot;scenelight&quot; type=&quot;group&quot; value=&quot;on&quot;/&gt;&lt;Property name=&quot;totlightintensity&quot; type=&quot;real&quot; value=&quot;1.0&quot;/&gt;&lt;Property name=&quot;usediffuse&quot; type=&quot;bool&quot; value=&quot;on&quot;/&gt;&lt;Property name=&quot;usespecular&quot; type=&quot;bool&quot; value=&quot;on&quot;/&gt;&lt;Property name=&quot;globalambient&quot; type=&quot;group&quot; value=&quot;on&quot;/&gt;&lt;Property name=&quot;totambient&quot; type=&quot;real&quot; value=&quot;0.3&quot;/&gt;&lt;Property name=&quot;ambientcolor&quot; type=&quot;group&quot; value=&quot;white&quot;/&gt;&lt;Property name=&quot;customambientcolor&quot; type=&quot;realarray&quot; value=&quot;1, 1, 1&quot;/&gt;&lt;Property name=&quot;ssao&quot; type=&quot;group&quot; value=&quot;off&quot;/&gt;&lt;Property name=&quot;ssaoradiustype&quot; type=&quot;group&quot; value=&quot;relative&quot;/&gt;&lt;Property name=&quot;ssaoradiusrelative&quot; type=&quot;real&quot; value=&quot;0.4&quot;/&gt;&lt;Property name=&quot;ssaoradiusexplicit&quot; type=&quot;real&quot; value=&quot;0.4&quot;/&gt;&lt;Property name=&quot;ssaomagnitude&quot; type=&quot;real&quot; value=&quot;1.0&quot;/&gt;&lt;Property name=&quot;ssaosqueeze&quot; type=&quot;real&quot; value=&quot;1.0&quot;/&gt;&lt;Property name=&quot;ssaopreset&quot; type=&quot;group&quot; value=&quot;medium&quot;/&gt;&lt;Property name=&quot;ssaonsamples&quot; type=&quot;integer&quot; value=&quot;64&quot;/&gt;&lt;Property name=&quot;ssaoroughness&quot; type=&quot;real&quot; value=&quot;1.0&quot;/&gt;&lt;Property name=&quot;ssaokernelrotationstexturewidth&quot; type=&quot;integer&quot; value=&quot;4&quot;/&gt;&lt;Property name=&quot;ssaosmooth&quot; type=&quot;integer&quot; value=&quot;2&quot;/&gt;&lt;Property name=&quot;ssaonormalawaresmoothing&quot; type=&quot;bool&quot; value=&quot;off&quot;/&gt;&lt;Property name=&quot;environmentmap&quot; type=&quot;group&quot; value=&quot;envmap_none&quot;/&gt;&lt;Property name=&quot;skydirection&quot; type=&quot;group&quot; value=&quot;positivey&quot;/&gt;&lt;Property name=&quot;skyrotation&quot; type=&quot;group&quot; value=&quot;skyrotationzero&quot;/&gt;&lt;Property name=&quot;environmentreflections&quot; type=&quot;bool&quot; value=&quot;on&quot;/&gt;&lt;Property name=&quot;skybox&quot; type=&quot;group&quot; value=&quot;off&quot;/&gt;&lt;Property name=&quot;skyboxblurriness&quot; type=&quot;real&quot; value=&quot;0&quot;/&gt;&lt;Property name=&quot;skyboxblend&quot; type=&quot;real&quot; value=&quot;0&quot;/&gt;&lt;Property name=&quot;skyboxprojection&quot; type=&quot;group&quot; value=&quot;special&quot;/&gt;&lt;Property name=&quot;skyboxfov&quot; type=&quot;real&quot; value=&quot;110&quot;/&gt;&lt;Property name=&quot;rotateenvironment&quot; type=&quot;bool&quot; value=&quot;off&quot;/&gt;&lt;Property name=&quot;transparency&quot; type=&quot;group&quot; value=&quot;off&quot;/&gt;&lt;Property name=&quot;transparencylevel&quot; type=&quot;real&quot; value=&quot;0.5&quot;/&gt;&lt;Property name=&quot;uniformblending&quot; type=&quot;group&quot; value=&quot;off&quot;/&gt;&lt;Property name=&quot;uniformblendinglevel&quot; type=&quot;real&quot; value=&quot;0.5&quot;/&gt;&lt;Property name=&quot;showselection&quot; type=&quot;bool&quot; value=&quot;on&quot;/&gt;&lt;Property name=&quot;showmaterial&quot; type=&quot;bool&quot; value=&quot;off&quot;/&gt;&lt;Property name=&quot;clippingactive&quot; type=&quot;group&quot; value=&quot;on&quot;/&gt;&lt;Property name=&quot;clipfaces&quot; type=&quot;bool&quot; value=&quot;on&quot;/&gt;&lt;Property name=&quot;clipedges&quot; type=&quot;bool&quot; value=&quot;on&quot;/&gt;&lt;Property name=&quot;clippoints&quot; type=&quot;bool&quot; value=&quot;on&quot;/&gt;&lt;Property name=&quot;clipprimaryhovereffect&quot; type=&quot;bool&quot; value=&quot;on&quot;/&gt;&lt;Property name=&quot;clipsecondaryhovereffect&quot; type=&quot;bool&quot; value=&quot;off&quot;/&gt;&lt;Property name=&quot;cliphighlightintersection&quot; type=&quot;group&quot; value=&quot;on&quot;/&gt;&lt;Property name=&quot;clipintersectionhighlightcolor&quot; type=&quot;group&quot; value=&quot;fromtheme&quot;/&gt;&lt;Property name=&quot;customclipintersectionhighlightcolor&quot; type=&quot;realarray&quot; value=&quot;1, 0, 0&quot;/&gt;&lt;Property name=&quot;clipapplyclipping&quot; type=&quot;bool&quot; value=&quot;on&quot;/&gt;&lt;Property name=&quot;clipshowframes&quot; type=&quot;bool&quot; value=&quot;on&quot;/&gt;&lt;Property name=&quot;clipshowgizmos&quot; type=&quot;bool&quot; value=&quot;on&quot;/&gt;&lt;Property name=&quot;clipshowcappedfaces&quot; type=&quot;group&quot; value=&quot;off&quot;/&gt;&lt;Property name=&quot;clipcappedfacescolorize&quot; type=&quot;group&quot; value=&quot;on&quot;/&gt;&lt;Property name=&quot;clipcappedfacescolorizeper&quot; type=&quot;group&quot; value=&quot;domain&quot;/&gt;&lt;Property name=&quot;clipcappedfaceshighlightoverlappingdomains&quot; type=&quot;group&quot; value=&quot;on&quot;/&gt;&lt;Property name=&quot;clipcappedfaceshighlightoverlappingdomainscolor&quot; type=&quot;group&quot; value=&quot;fromtheme&quot;/&gt;&lt;Property name=&quot;customclipcappedfaceshighlightoverlappingdomainscolor&quot; type=&quot;realarray&quot; value=&quot;1, 0, 0&quot;/&gt;&lt;Property name=&quot;clipcappedfacestransparencyenabled&quot; type=&quot;group&quot; value=&quot;off&quot;/&gt;&lt;Property name=&quot;clipcappedfacestransparency&quot; type=&quot;real&quot; value=&quot;0.2&quot;/&gt;&lt;Property name=&quot;hidestatus&quot; type=&quot;string&quot; value=&quot;hide&quot;/&gt;&lt;Property name=&quot;isnew&quot; type=&quot;bool&quot; value=&quot;off&quot;/&gt;&lt;Property name=&quot;postviewkey&quot; type=&quot;string&quot; value=&quot;&quot;/&gt;&lt;Property name=&quot;workplaneclip&quot; type=&quot;bool&quot; value=&quot;off&quot;/&gt;&lt;Property name=&quot;offscreenoverride&quot; type=&quot;bool&quot; value=&quot;off&quot;/&gt;&lt;/PropSet&gt;&lt;PropSet id=&quot;camera&quot;&gt;&lt;Property name=&quot;projection&quot; type=&quot;group&quot; value=&quot;perspective&quot;/&gt;&lt;Property name=&quot;orthoscale&quot; type=&quot;real&quot; value=&quot;11.348992347717285&quot;/&gt;&lt;Property name=&quot;zoomanglefull&quot; type=&quot;real&quot; value=&quot;15.529053688049316&quot;/&gt;&lt;Property name=&quot;forcenoviewscaling&quot; type=&quot;bool&quot; value=&quot;off&quot;/&gt;&lt;Property name=&quot;viewscaletype&quot; type=&quot;group&quot; value=&quot;none&quot;/&gt;&lt;Property name=&quot;autocontext&quot; type=&quot;group&quot; value=&quot;isotropic&quot;/&gt;&lt;Property name=&quot;autoupdate&quot; type=&quot;bool&quot; value=&quot;off&quot;/&gt;&lt;Property name=&quot;xweight&quot; type=&quot;real&quot; value=&quot;1&quot;/&gt;&lt;Property name=&quot;yweight&quot; type=&quot;real&quot; value=&quot;1&quot;/&gt;&lt;Property name=&quot;zweight&quot; type=&quot;real&quot; value=&quot;1&quot;/&gt;&lt;Property name=&quot;xscale&quot; type=&quot;real&quot; value=&quot;1&quot;/&gt;&lt;Property name=&quot;yscale&quot; type=&quot;real&quot; value=&quot;1&quot;/&gt;&lt;Property name=&quot;zscale&quot; type=&quot;real&quot; value=&quot;1&quot;/&gt;&lt;Property name=&quot;position&quot; type=&quot;realarray&quot; value=&quot;8748, 4250, 102183.4140625&quot;/&gt;&lt;Property name=&quot;target&quot; type=&quot;realarray&quot; value=&quot;8748, 4250, 25.046875&quot;/&gt;&lt;Property name=&quot;up&quot; type=&quot;realarray&quot; value=&quot;0, -1, 4.371138828673793E-8&quot;/&gt;&lt;Property name=&quot;rotationpoint&quot; type=&quot;realarray&quot; value=&quot;8748, 4250, 25.049999237060547&quot;/&gt;&lt;Property name=&quot;viewoffset&quot; type=&quot;realarray&quot; value=&quot;0.01733929105103016, 0.10438967496156693&quot;/&gt;&lt;Property name=&quot;manualgrid&quot; type=&quot;group&quot; value=&quot;off&quot;/&gt;&lt;Property name=&quot;xspacing&quot; type=&quot;real&quot; value=&quot;1&quot;/&gt;&lt;Property name=&quot;yspacing&quot; type=&quot;real&quot; value=&quot;1&quot;/&gt;&lt;Property name=&quot;zspacing&quot; type=&quot;real&quot; value=&quot;1&quot;/&gt;&lt;Property name=&quot;xextra&quot; type=&quot;realarray&quot; value=&quot;&quot;/&gt;&lt;Property name=&quot;xextra_vector_method&quot; type=&quot;string&quot; value=&quot;step&quot;/&gt;&lt;Property name=&quot;xextra_vector_start&quot; type=&quot;string&quot; value=&quot;&quot;/&gt;&lt;Property name=&quot;xextra_vector_stop&quot; type=&quot;string&quot; value=&quot;&quot;/&gt;&lt;Property name=&quot;xextra_vector_step&quot; type=&quot;string&quot; value=&quot;&quot;/&gt;&lt;Property name=&quot;xextra_vector_numvalues&quot; type=&quot;string&quot; value=&quot;&quot;/&gt;&lt;Property name=&quot;xextra_vector_function&quot; type=&quot;string&quot; value=&quot;none&quot;/&gt;&lt;Property name=&quot;xextra_vector_interval&quot; type=&quot;string&quot; value=&quot;octave&quot;/&gt;&lt;Property name=&quot;xextra_vector_freqperdec&quot; type=&quot;string&quot; value=&quot;&quot;/&gt;&lt;Property name=&quot;yextra&quot; type=&quot;realarray&quot; value=&quot;&quot;/&gt;&lt;Property name=&quot;yextra_vector_method&quot; type=&quot;string&quot; value=&quot;step&quot;/&gt;&lt;Property name=&quot;yextra_vector_start&quot; type=&quot;string&quot; value=&quot;&quot;/&gt;&lt;Property name=&quot;yextra_vector_stop&quot; type=&quot;string&quot; value=&quot;&quot;/&gt;&lt;Property name=&quot;yextra_vector_step&quot; type=&quot;string&quot; value=&quot;&quot;/&gt;&lt;Property name=&quot;yextra_vector_numvalues&quot; type=&quot;string&quot; value=&quot;&quot;/&gt;&lt;Property name=&quot;yextra_vector_function&quot; type=&quot;string&quot; value=&quot;none&quot;/&gt;&lt;Property name=&quot;yextra_vector_interval&quot; type=&quot;string&quot; value=&quot;octave&quot;/&gt;&lt;Property name=&quot;yextra_vector_freqperdec&quot; type=&quot;string&quot; value=&quot;&quot;/&gt;&lt;Property name=&quot;zextra&quot; type=&quot;realarray&quot; value=&quot;&quot;/&gt;&lt;Property name=&quot;zextra_vector_method&quot; type=&quot;string&quot; value=&quot;step&quot;/&gt;&lt;Property name=&quot;zextra_vector_start&quot; type=&quot;string&quot; value=&quot;&quot;/&gt;&lt;Property name=&quot;zextra_vector_stop&quot; type=&quot;string&quot; value=&quot;&quot;/&gt;&lt;Property name=&quot;zextra_vector_step&quot; type=&quot;string&quot; value=&quot;&quot;/&gt;&lt;Property name=&quot;zextra_vector_numvalues&quot; type=&quot;string&quot; value=&quot;&quot;/&gt;&lt;Property name=&quot;zextra_vector_function&quot; type=&quot;string&quot; value=&quot;none&quot;/&gt;&lt;Property name=&quot;zextra_vector_interval&quot; type=&quot;string&quot; value=&quot;octave&quot;/&gt;&lt;Property name=&quot;zextra_vector_freqperdec&quot; type=&quot;string&quot; value=&quot;&quot;/&gt;&lt;/PropSet&gt;&lt;PropSet id=&quot;axis&quot;/&gt;&lt;PropSet id=&quot;table&quot;/&gt;&lt;UpdateTimeStamp&gt;Nov 12, 2022, 8:33:30 PM&lt;/UpdateTimeStamp&gt;&lt;/Root&gt;"/>
</p:tagLst>
</file>

<file path=ppt/tags/tag10.xml><?xml version="1.0" encoding="utf-8"?>
<p:tagLst xmlns:p="http://schemas.openxmlformats.org/presentationml/2006/main" xmlns:r="http://schemas.openxmlformats.org/officeDocument/2006/relationships" xmlns:a="http://schemas.openxmlformats.org/drawingml/2006/main">
  <p:tag name="COMSOL LIVELINK TAG" val="&lt;!-- &#10;PropSet elements are populated with properties elements in format &lt;Property name=&quot;&quot; value=&quot;&quot; type=&quot;&quot;/&gt;&#10;LinkType element has either Image, or Table as value.&#10;--&gt;&lt;Root completeVersion=&quot;6.0.0.x&quot; formatVersion=&quot;2.0.0.0&quot; version=&quot;6.0.0.318&quot;&gt;&lt;VersionInformation&gt;&lt;Version&gt;1&lt;/Version&gt;&lt;/VersionInformation&gt;&lt;Entity&gt;/physics/solid&lt;/Entity&gt;&lt;Tag&gt;solid&lt;/Tag&gt;&lt;Node&gt;Component 1 (comp1) &amp;gt; Solid Mechanics (solid)&lt;/Node&gt;&lt;LinkType&gt;Image&lt;/LinkType&gt;&lt;ModelLink directoryType=&quot;none&quot;&gt;E:\Minor Project\3D MEMS MH_Final_29th_OCT_2022_Au__1v.mph&lt;/ModelLink&gt;&lt;LocalPath&gt;3D MEMS MH_Final_29th_OCT_2022_Au__1v.mph&lt;/LocalPath&gt;&lt;SDim&gt;3&lt;/SDim&gt;&lt;Locked&gt;false&lt;/Locked&gt;&lt;PropSet id=&quot;image&quot;&gt;&lt;Property name=&quot;window&quot; type=&quot;string&quot; value=&quot;new&quot;/&gt;&lt;Property name=&quot;windowtitle&quot; type=&quot;string&quot; value=&quot;&quot;/&gt;&lt;Property name=&quot;view&quot; type=&quot;reference&quot; value=&quot;auto&quot;/&gt;&lt;Property name=&quot;renderwireframe&quot; type=&quot;string&quot; value=&quot;on&quot;/&gt;&lt;Property name=&quot;showselection&quot; type=&quot;string&quot; value=&quot;fromview&quot;/&gt;&lt;Property name=&quot;showmaterial&quot; type=&quot;string&quot; value=&quot;fromview&quot;/&gt;&lt;Property name=&quot;zooming&quot; type=&quot;string&quot; value=&quot;zoomtoselection&quot;/&gt;&lt;Property name=&quot;ispendingzoom&quot; type=&quot;bool&quot; value=&quot;off&quot;/&gt;&lt;Property name=&quot;zoomlevel&quot; type=&quot;integer&quot; value=&quot;0&quot;/&gt;&lt;Property name=&quot;size&quot; type=&quot;string&quot; value=&quot;manualweb&quot;/&gt;&lt;Property name=&quot;hiddensize&quot; type=&quot;group&quot; value=&quot;manual&quot;/&gt;&lt;Property name=&quot;unit&quot; type=&quot;group&quot; value=&quot;px&quot;/&gt;&lt;Property name=&quot;lockratio&quot; type=&quot;bool&quot; value=&quot;off&quot;/&gt;&lt;Property name=&quot;aspectratio&quot; type=&quot;real&quot; value=&quot;1&quot;/&gt;&lt;Property name=&quot;width&quot; type=&quot;real&quot; value=&quot;1200&quot;/&gt;&lt;Property name=&quot;height&quot; type=&quot;real&quot; value=&quot;900&quot;/&gt;&lt;Property name=&quot;resolution&quot; type=&quot;integer&quot; value=&quot;300&quot;/&gt;&lt;Property name=&quot;widthpx&quot; type=&quot;integer&quot; value=&quot;0&quot;/&gt;&lt;Property name=&quot;heightpx&quot; type=&quot;integer&quot; value=&quot;0&quot;/&gt;&lt;Property name=&quot;widthexact&quot; type=&quot;real&quot; value=&quot;0&quot;/&gt;&lt;Property name=&quot;heightexact&quot; type=&quot;real&quot; value=&quot;0&quot;/&gt;&lt;Property name=&quot;exactstored&quot; type=&quot;bool&quot; value=&quot;off&quot;/&gt;&lt;Property name=&quot;antialias&quot; type=&quot;bool&quot; value=&quot;on&quot;/&gt;&lt;Property name=&quot;saveprefs&quot; type=&quot;bool&quot; value=&quot;off&quot;/&gt;&lt;Property name=&quot;decorationscale&quot; type=&quot;real&quot; value=&quot;0.6944444179534912&quot;/&gt;&lt;Property name=&quot;clearfilenameafterwards&quot; type=&quot;bool&quot; value=&quot;off&quot;/&gt;&lt;Property name=&quot;allowlinked&quot; type=&quot;bool&quot; value=&quot;on&quot;/&gt;&lt;Property name=&quot;allowpaste&quot; type=&quot;group&quot; value=&quot;on&quot;/&gt;&lt;Property name=&quot;target&quot; type=&quot;group&quot; value=&quot;linked&quot;/&gt;&lt;Property name=&quot;imagetype&quot; type=&quot;group&quot; value=&quot;png&quot;/&gt;&lt;Property name=&quot;lastwrittenfile&quot; type=&quot;string&quot; value=&quot;&quot;/&gt;&lt;Property name=&quot;lastfiletype&quot; type=&quot;string&quot; value=&quot;png&quot;/&gt;&lt;Property name=&quot;sdim&quot; type=&quot;group&quot; value=&quot;3&quot;/&gt;&lt;Property name=&quot;options3d&quot; type=&quot;group&quot; value=&quot;on&quot;/&gt;&lt;Property name=&quot;title3d&quot; type=&quot;bool&quot; value=&quot;on&quot;/&gt;&lt;Property name=&quot;grid&quot; type=&quot;bool&quot; value=&quot;on&quot;/&gt;&lt;Property name=&quot;axisorientation&quot; type=&quot;bool&quot; value=&quot;on&quot;/&gt;&lt;Property name=&quot;logo3d&quot; type=&quot;bool&quot; value=&quot;off&quot;/&gt;&lt;Property name=&quot;fontsize&quot; type=&quot;integer&quot; value=&quot;8&quot;/&gt;&lt;Property name=&quot;colortheme&quot; type=&quot;string&quot; value=&quot;globaltheme&quot;/&gt;&lt;Property name=&quot;background&quot; type=&quot;group&quot; value=&quot;transparent&quot;/&gt;&lt;Property name=&quot;lockview&quot; type=&quot;string&quot; value=&quot;off&quot;/&gt;&lt;Property name=&quot;linkedinfo&quot; type=&quot;string&quot; value=&quot;&quot;/&gt;&lt;/PropSet&gt;&lt;PropSet id=&quot;view&quot;&gt;&lt;Property name=&quot;renderwireframe&quot; type=&quot;bool&quot; value=&quot;off&quot;/&gt;&lt;Property name=&quot;showlabels&quot; type=&quot;bool&quot; value=&quot;off&quot;/&gt;&lt;Property name=&quot;showDirections&quot; type=&quot;bool&quot; value=&quot;off&quot;/&gt;&lt;Property name=&quot;showgrid&quot; type=&quot;bool&quot; value=&quot;on&quot;/&gt;&lt;Property name=&quot;rendermesh&quot; type=&quot;bool&quot; value=&quot;on&quot;/&gt;&lt;Property name=&quot;showaxisorientation&quot; type=&quot;bool&quot; value=&quot;on&quot;/&gt;&lt;Property name=&quot;showunits&quot; type=&quot;bool&quot; value=&quot;on&quot;/&gt;&lt;Property name=&quot;plotgroupunits&quot; type=&quot;stringarray&quot; value=&quot;, , &quot;/&gt;&lt;Property name=&quot;locked&quot; type=&quot;bool&quot; value=&quot;off&quot;/&gt;&lt;Property name=&quot;rotcenlocked&quot; type=&quot;bool&quot; value=&quot;off&quot;/&gt;&lt;Property name=&quot;istemporary&quot; type=&quot;bool&quot; value=&quot;off&quot;/&gt;&lt;Property name=&quot;scenelight&quot; type=&quot;group&quot; value=&quot;on&quot;/&gt;&lt;Property name=&quot;totlightintensity&quot; type=&quot;real&quot; value=&quot;1.0&quot;/&gt;&lt;Property name=&quot;usediffuse&quot; type=&quot;bool&quot; value=&quot;on&quot;/&gt;&lt;Property name=&quot;usespecular&quot; type=&quot;bool&quot; value=&quot;on&quot;/&gt;&lt;Property name=&quot;globalambient&quot; type=&quot;group&quot; value=&quot;on&quot;/&gt;&lt;Property name=&quot;totambient&quot; type=&quot;real&quot; value=&quot;0.3&quot;/&gt;&lt;Property name=&quot;ambientcolor&quot; type=&quot;group&quot; value=&quot;white&quot;/&gt;&lt;Property name=&quot;customambientcolor&quot; type=&quot;realarray&quot; value=&quot;1, 1, 1&quot;/&gt;&lt;Property name=&quot;ssao&quot; type=&quot;group&quot; value=&quot;off&quot;/&gt;&lt;Property name=&quot;ssaoradiustype&quot; type=&quot;group&quot; value=&quot;relative&quot;/&gt;&lt;Property name=&quot;ssaoradiusrelative&quot; type=&quot;real&quot; value=&quot;0.4&quot;/&gt;&lt;Property name=&quot;ssaoradiusexplicit&quot; type=&quot;real&quot; value=&quot;0.4&quot;/&gt;&lt;Property name=&quot;ssaomagnitude&quot; type=&quot;real&quot; value=&quot;1.0&quot;/&gt;&lt;Property name=&quot;ssaosqueeze&quot; type=&quot;real&quot; value=&quot;1.0&quot;/&gt;&lt;Property name=&quot;ssaopreset&quot; type=&quot;group&quot; value=&quot;medium&quot;/&gt;&lt;Property name=&quot;ssaonsamples&quot; type=&quot;integer&quot; value=&quot;64&quot;/&gt;&lt;Property name=&quot;ssaoroughness&quot; type=&quot;real&quot; value=&quot;1.0&quot;/&gt;&lt;Property name=&quot;ssaokernelrotationstexturewidth&quot; type=&quot;integer&quot; value=&quot;4&quot;/&gt;&lt;Property name=&quot;ssaosmooth&quot; type=&quot;integer&quot; value=&quot;2&quot;/&gt;&lt;Property name=&quot;ssaonormalawaresmoothing&quot; type=&quot;bool&quot; value=&quot;off&quot;/&gt;&lt;Property name=&quot;environmentmap&quot; type=&quot;group&quot; value=&quot;envmap_none&quot;/&gt;&lt;Property name=&quot;skydirection&quot; type=&quot;group&quot; value=&quot;positivey&quot;/&gt;&lt;Property name=&quot;skyrotation&quot; type=&quot;group&quot; value=&quot;skyrotationzero&quot;/&gt;&lt;Property name=&quot;environmentreflections&quot; type=&quot;bool&quot; value=&quot;on&quot;/&gt;&lt;Property name=&quot;skybox&quot; type=&quot;group&quot; value=&quot;off&quot;/&gt;&lt;Property name=&quot;skyboxblurriness&quot; type=&quot;real&quot; value=&quot;0&quot;/&gt;&lt;Property name=&quot;skyboxblend&quot; type=&quot;real&quot; value=&quot;0&quot;/&gt;&lt;Property name=&quot;skyboxprojection&quot; type=&quot;group&quot; value=&quot;special&quot;/&gt;&lt;Property name=&quot;skyboxfov&quot; type=&quot;real&quot; value=&quot;110&quot;/&gt;&lt;Property name=&quot;rotateenvironment&quot; type=&quot;bool&quot; value=&quot;off&quot;/&gt;&lt;Property name=&quot;transparency&quot; type=&quot;group&quot; value=&quot;off&quot;/&gt;&lt;Property name=&quot;transparencylevel&quot; type=&quot;real&quot; value=&quot;0.5&quot;/&gt;&lt;Property name=&quot;uniformblending&quot; type=&quot;group&quot; value=&quot;off&quot;/&gt;&lt;Property name=&quot;uniformblendinglevel&quot; type=&quot;real&quot; value=&quot;0.5&quot;/&gt;&lt;Property name=&quot;showselection&quot; type=&quot;bool&quot; value=&quot;on&quot;/&gt;&lt;Property name=&quot;showmaterial&quot; type=&quot;bool&quot; value=&quot;off&quot;/&gt;&lt;Property name=&quot;clippingactive&quot; type=&quot;group&quot; value=&quot;on&quot;/&gt;&lt;Property name=&quot;clipfaces&quot; type=&quot;bool&quot; value=&quot;on&quot;/&gt;&lt;Property name=&quot;clipedges&quot; type=&quot;bool&quot; value=&quot;on&quot;/&gt;&lt;Property name=&quot;clippoints&quot; type=&quot;bool&quot; value=&quot;on&quot;/&gt;&lt;Property name=&quot;clipprimaryhovereffect&quot; type=&quot;bool&quot; value=&quot;on&quot;/&gt;&lt;Property name=&quot;clipsecondaryhovereffect&quot; type=&quot;bool&quot; value=&quot;off&quot;/&gt;&lt;Property name=&quot;cliphighlightintersection&quot; type=&quot;group&quot; value=&quot;on&quot;/&gt;&lt;Property name=&quot;clipintersectionhighlightcolor&quot; type=&quot;group&quot; value=&quot;fromtheme&quot;/&gt;&lt;Property name=&quot;customclipintersectionhighlightcolor&quot; type=&quot;realarray&quot; value=&quot;1, 0, 0&quot;/&gt;&lt;Property name=&quot;clipapplyclipping&quot; type=&quot;bool&quot; value=&quot;on&quot;/&gt;&lt;Property name=&quot;clipshowframes&quot; type=&quot;bool&quot; value=&quot;on&quot;/&gt;&lt;Property name=&quot;clipshowgizmos&quot; type=&quot;bool&quot; value=&quot;on&quot;/&gt;&lt;Property name=&quot;clipshowcappedfaces&quot; type=&quot;group&quot; value=&quot;off&quot;/&gt;&lt;Property name=&quot;clipcappedfacescolorize&quot; type=&quot;group&quot; value=&quot;on&quot;/&gt;&lt;Property name=&quot;clipcappedfacescolorizeper&quot; type=&quot;group&quot; value=&quot;domain&quot;/&gt;&lt;Property name=&quot;clipcappedfaceshighlightoverlappingdomains&quot; type=&quot;group&quot; value=&quot;on&quot;/&gt;&lt;Property name=&quot;clipcappedfaceshighlightoverlappingdomainscolor&quot; type=&quot;group&quot; value=&quot;fromtheme&quot;/&gt;&lt;Property name=&quot;customclipcappedfaceshighlightoverlappingdomainscolor&quot; type=&quot;realarray&quot; value=&quot;1, 0, 0&quot;/&gt;&lt;Property name=&quot;clipcappedfacestransparencyenabled&quot; type=&quot;group&quot; value=&quot;off&quot;/&gt;&lt;Property name=&quot;clipcappedfacestransparency&quot; type=&quot;real&quot; value=&quot;0.2&quot;/&gt;&lt;Property name=&quot;hidestatus&quot; type=&quot;string&quot; value=&quot;hide&quot;/&gt;&lt;Property name=&quot;isnew&quot; type=&quot;bool&quot; value=&quot;off&quot;/&gt;&lt;Property name=&quot;postviewkey&quot; type=&quot;string&quot; value=&quot;&quot;/&gt;&lt;Property name=&quot;workplaneclip&quot; type=&quot;bool&quot; value=&quot;off&quot;/&gt;&lt;Property name=&quot;offscreenoverride&quot; type=&quot;bool&quot; value=&quot;off&quot;/&gt;&lt;/PropSet&gt;&lt;PropSet id=&quot;camera&quot;&gt;&lt;Property name=&quot;projection&quot; type=&quot;group&quot; value=&quot;perspective&quot;/&gt;&lt;Property name=&quot;orthoscale&quot; type=&quot;real&quot; value=&quot;11.348992347717285&quot;/&gt;&lt;Property name=&quot;zoomanglefull&quot; type=&quot;real&quot; value=&quot;15.529053688049316&quot;/&gt;&lt;Property name=&quot;forcenoviewscaling&quot; type=&quot;bool&quot; value=&quot;off&quot;/&gt;&lt;Property name=&quot;viewscaletype&quot; type=&quot;group&quot; value=&quot;none&quot;/&gt;&lt;Property name=&quot;autocontext&quot; type=&quot;group&quot; value=&quot;isotropic&quot;/&gt;&lt;Property name=&quot;autoupdate&quot; type=&quot;bool&quot; value=&quot;off&quot;/&gt;&lt;Property name=&quot;xweight&quot; type=&quot;real&quot; value=&quot;1&quot;/&gt;&lt;Property name=&quot;yweight&quot; type=&quot;real&quot; value=&quot;1&quot;/&gt;&lt;Property name=&quot;zweight&quot; type=&quot;real&quot; value=&quot;1&quot;/&gt;&lt;Property name=&quot;xscale&quot; type=&quot;real&quot; value=&quot;1&quot;/&gt;&lt;Property name=&quot;yscale&quot; type=&quot;real&quot; value=&quot;1&quot;/&gt;&lt;Property name=&quot;zscale&quot; type=&quot;real&quot; value=&quot;1&quot;/&gt;&lt;Property name=&quot;position&quot; type=&quot;realarray&quot; value=&quot;8748, 4250, 102183.4140625&quot;/&gt;&lt;Property name=&quot;target&quot; type=&quot;realarray&quot; value=&quot;8748, 4250, 25.046875&quot;/&gt;&lt;Property name=&quot;up&quot; type=&quot;realarray&quot; value=&quot;0, -1, 4.371138828673793E-8&quot;/&gt;&lt;Property name=&quot;rotationpoint&quot; type=&quot;realarray&quot; value=&quot;8748, 4250, 25.049999237060547&quot;/&gt;&lt;Property name=&quot;viewoffset&quot; type=&quot;realarray&quot; value=&quot;0.01733929105103016, 0.10438967496156693&quot;/&gt;&lt;Property name=&quot;manualgrid&quot; type=&quot;group&quot; value=&quot;off&quot;/&gt;&lt;Property name=&quot;xspacing&quot; type=&quot;real&quot; value=&quot;1&quot;/&gt;&lt;Property name=&quot;yspacing&quot; type=&quot;real&quot; value=&quot;1&quot;/&gt;&lt;Property name=&quot;zspacing&quot; type=&quot;real&quot; value=&quot;1&quot;/&gt;&lt;Property name=&quot;xextra&quot; type=&quot;realarray&quot; value=&quot;&quot;/&gt;&lt;Property name=&quot;xextra_vector_method&quot; type=&quot;string&quot; value=&quot;step&quot;/&gt;&lt;Property name=&quot;xextra_vector_start&quot; type=&quot;string&quot; value=&quot;&quot;/&gt;&lt;Property name=&quot;xextra_vector_stop&quot; type=&quot;string&quot; value=&quot;&quot;/&gt;&lt;Property name=&quot;xextra_vector_step&quot; type=&quot;string&quot; value=&quot;&quot;/&gt;&lt;Property name=&quot;xextra_vector_numvalues&quot; type=&quot;string&quot; value=&quot;&quot;/&gt;&lt;Property name=&quot;xextra_vector_function&quot; type=&quot;string&quot; value=&quot;none&quot;/&gt;&lt;Property name=&quot;xextra_vector_interval&quot; type=&quot;string&quot; value=&quot;octave&quot;/&gt;&lt;Property name=&quot;xextra_vector_freqperdec&quot; type=&quot;string&quot; value=&quot;&quot;/&gt;&lt;Property name=&quot;yextra&quot; type=&quot;realarray&quot; value=&quot;&quot;/&gt;&lt;Property name=&quot;yextra_vector_method&quot; type=&quot;string&quot; value=&quot;step&quot;/&gt;&lt;Property name=&quot;yextra_vector_start&quot; type=&quot;string&quot; value=&quot;&quot;/&gt;&lt;Property name=&quot;yextra_vector_stop&quot; type=&quot;string&quot; value=&quot;&quot;/&gt;&lt;Property name=&quot;yextra_vector_step&quot; type=&quot;string&quot; value=&quot;&quot;/&gt;&lt;Property name=&quot;yextra_vector_numvalues&quot; type=&quot;string&quot; value=&quot;&quot;/&gt;&lt;Property name=&quot;yextra_vector_function&quot; type=&quot;string&quot; value=&quot;none&quot;/&gt;&lt;Property name=&quot;yextra_vector_interval&quot; type=&quot;string&quot; value=&quot;octave&quot;/&gt;&lt;Property name=&quot;yextra_vector_freqperdec&quot; type=&quot;string&quot; value=&quot;&quot;/&gt;&lt;Property name=&quot;zextra&quot; type=&quot;realarray&quot; value=&quot;&quot;/&gt;&lt;Property name=&quot;zextra_vector_method&quot; type=&quot;string&quot; value=&quot;step&quot;/&gt;&lt;Property name=&quot;zextra_vector_start&quot; type=&quot;string&quot; value=&quot;&quot;/&gt;&lt;Property name=&quot;zextra_vector_stop&quot; type=&quot;string&quot; value=&quot;&quot;/&gt;&lt;Property name=&quot;zextra_vector_step&quot; type=&quot;string&quot; value=&quot;&quot;/&gt;&lt;Property name=&quot;zextra_vector_numvalues&quot; type=&quot;string&quot; value=&quot;&quot;/&gt;&lt;Property name=&quot;zextra_vector_function&quot; type=&quot;string&quot; value=&quot;none&quot;/&gt;&lt;Property name=&quot;zextra_vector_interval&quot; type=&quot;string&quot; value=&quot;octave&quot;/&gt;&lt;Property name=&quot;zextra_vector_freqperdec&quot; type=&quot;string&quot; value=&quot;&quot;/&gt;&lt;/PropSet&gt;&lt;PropSet id=&quot;axis&quot;/&gt;&lt;PropSet id=&quot;table&quot;/&gt;&lt;UpdateTimeStamp&gt;Nov 12, 2022, 8:33:31 PM&lt;/UpdateTimeStamp&gt;&lt;/Root&gt;"/>
</p:tagLst>
</file>

<file path=ppt/tags/tag11.xml><?xml version="1.0" encoding="utf-8"?>
<p:tagLst xmlns:p="http://schemas.openxmlformats.org/presentationml/2006/main" xmlns:r="http://schemas.openxmlformats.org/officeDocument/2006/relationships" xmlns:a="http://schemas.openxmlformats.org/drawingml/2006/main">
  <p:tag name="COMSOL LIVELINK TAG" val="&lt;!-- &#10;PropSet elements are populated with properties elements in format &lt;Property name=&quot;&quot; value=&quot;&quot; type=&quot;&quot;/&gt;&#10;LinkType element has either Image, or Table as value.&#10;--&gt;&lt;Root completeVersion=&quot;6.0.0.x&quot; formatVersion=&quot;2.0.0.0&quot; version=&quot;6.0.0.318&quot;&gt;&lt;VersionInformation&gt;&lt;Version&gt;1&lt;/Version&gt;&lt;/VersionInformation&gt;&lt;Entity&gt;/physics/solid&lt;/Entity&gt;&lt;Tag&gt;solid&lt;/Tag&gt;&lt;Node&gt;Component 1 (comp1) &amp;gt; Solid Mechanics (solid)&lt;/Node&gt;&lt;LinkType&gt;Image&lt;/LinkType&gt;&lt;ModelLink directoryType=&quot;none&quot;&gt;E:\Minor Project\3D MEMS MH_Final_29th_OCT_2022_Au__1v.mph&lt;/ModelLink&gt;&lt;LocalPath&gt;3D MEMS MH_Final_29th_OCT_2022_Au__1v.mph&lt;/LocalPath&gt;&lt;SDim&gt;3&lt;/SDim&gt;&lt;Locked&gt;false&lt;/Locked&gt;&lt;PropSet id=&quot;image&quot;&gt;&lt;Property name=&quot;window&quot; type=&quot;string&quot; value=&quot;new&quot;/&gt;&lt;Property name=&quot;windowtitle&quot; type=&quot;string&quot; value=&quot;&quot;/&gt;&lt;Property name=&quot;view&quot; type=&quot;reference&quot; value=&quot;auto&quot;/&gt;&lt;Property name=&quot;renderwireframe&quot; type=&quot;string&quot; value=&quot;on&quot;/&gt;&lt;Property name=&quot;showselection&quot; type=&quot;string&quot; value=&quot;fromview&quot;/&gt;&lt;Property name=&quot;showmaterial&quot; type=&quot;string&quot; value=&quot;fromview&quot;/&gt;&lt;Property name=&quot;zooming&quot; type=&quot;string&quot; value=&quot;zoomtoselection&quot;/&gt;&lt;Property name=&quot;ispendingzoom&quot; type=&quot;bool&quot; value=&quot;off&quot;/&gt;&lt;Property name=&quot;zoomlevel&quot; type=&quot;integer&quot; value=&quot;0&quot;/&gt;&lt;Property name=&quot;size&quot; type=&quot;string&quot; value=&quot;manualweb&quot;/&gt;&lt;Property name=&quot;hiddensize&quot; type=&quot;group&quot; value=&quot;manual&quot;/&gt;&lt;Property name=&quot;unit&quot; type=&quot;group&quot; value=&quot;px&quot;/&gt;&lt;Property name=&quot;lockratio&quot; type=&quot;bool&quot; value=&quot;off&quot;/&gt;&lt;Property name=&quot;aspectratio&quot; type=&quot;real&quot; value=&quot;1&quot;/&gt;&lt;Property name=&quot;width&quot; type=&quot;real&quot; value=&quot;1200&quot;/&gt;&lt;Property name=&quot;height&quot; type=&quot;real&quot; value=&quot;900&quot;/&gt;&lt;Property name=&quot;resolution&quot; type=&quot;integer&quot; value=&quot;300&quot;/&gt;&lt;Property name=&quot;widthpx&quot; type=&quot;integer&quot; value=&quot;0&quot;/&gt;&lt;Property name=&quot;heightpx&quot; type=&quot;integer&quot; value=&quot;0&quot;/&gt;&lt;Property name=&quot;widthexact&quot; type=&quot;real&quot; value=&quot;0&quot;/&gt;&lt;Property name=&quot;heightexact&quot; type=&quot;real&quot; value=&quot;0&quot;/&gt;&lt;Property name=&quot;exactstored&quot; type=&quot;bool&quot; value=&quot;off&quot;/&gt;&lt;Property name=&quot;antialias&quot; type=&quot;bool&quot; value=&quot;on&quot;/&gt;&lt;Property name=&quot;saveprefs&quot; type=&quot;bool&quot; value=&quot;off&quot;/&gt;&lt;Property name=&quot;decorationscale&quot; type=&quot;real&quot; value=&quot;0.6944444179534912&quot;/&gt;&lt;Property name=&quot;clearfilenameafterwards&quot; type=&quot;bool&quot; value=&quot;off&quot;/&gt;&lt;Property name=&quot;allowlinked&quot; type=&quot;bool&quot; value=&quot;on&quot;/&gt;&lt;Property name=&quot;allowpaste&quot; type=&quot;group&quot; value=&quot;on&quot;/&gt;&lt;Property name=&quot;target&quot; type=&quot;group&quot; value=&quot;linked&quot;/&gt;&lt;Property name=&quot;imagetype&quot; type=&quot;group&quot; value=&quot;png&quot;/&gt;&lt;Property name=&quot;lastwrittenfile&quot; type=&quot;string&quot; value=&quot;&quot;/&gt;&lt;Property name=&quot;lastfiletype&quot; type=&quot;string&quot; value=&quot;png&quot;/&gt;&lt;Property name=&quot;sdim&quot; type=&quot;group&quot; value=&quot;3&quot;/&gt;&lt;Property name=&quot;options3d&quot; type=&quot;group&quot; value=&quot;on&quot;/&gt;&lt;Property name=&quot;title3d&quot; type=&quot;bool&quot; value=&quot;on&quot;/&gt;&lt;Property name=&quot;grid&quot; type=&quot;bool&quot; value=&quot;on&quot;/&gt;&lt;Property name=&quot;axisorientation&quot; type=&quot;bool&quot; value=&quot;on&quot;/&gt;&lt;Property name=&quot;logo3d&quot; type=&quot;bool&quot; value=&quot;off&quot;/&gt;&lt;Property name=&quot;fontsize&quot; type=&quot;integer&quot; value=&quot;8&quot;/&gt;&lt;Property name=&quot;colortheme&quot; type=&quot;string&quot; value=&quot;globaltheme&quot;/&gt;&lt;Property name=&quot;background&quot; type=&quot;group&quot; value=&quot;transparent&quot;/&gt;&lt;Property name=&quot;lockview&quot; type=&quot;string&quot; value=&quot;off&quot;/&gt;&lt;Property name=&quot;linkedinfo&quot; type=&quot;string&quot; value=&quot;&quot;/&gt;&lt;/PropSet&gt;&lt;PropSet id=&quot;view&quot;&gt;&lt;Property name=&quot;renderwireframe&quot; type=&quot;bool&quot; value=&quot;off&quot;/&gt;&lt;Property name=&quot;showlabels&quot; type=&quot;bool&quot; value=&quot;off&quot;/&gt;&lt;Property name=&quot;showDirections&quot; type=&quot;bool&quot; value=&quot;off&quot;/&gt;&lt;Property name=&quot;showgrid&quot; type=&quot;bool&quot; value=&quot;on&quot;/&gt;&lt;Property name=&quot;rendermesh&quot; type=&quot;bool&quot; value=&quot;on&quot;/&gt;&lt;Property name=&quot;showaxisorientation&quot; type=&quot;bool&quot; value=&quot;on&quot;/&gt;&lt;Property name=&quot;showunits&quot; type=&quot;bool&quot; value=&quot;on&quot;/&gt;&lt;Property name=&quot;plotgroupunits&quot; type=&quot;stringarray&quot; value=&quot;, , &quot;/&gt;&lt;Property name=&quot;locked&quot; type=&quot;bool&quot; value=&quot;off&quot;/&gt;&lt;Property name=&quot;rotcenlocked&quot; type=&quot;bool&quot; value=&quot;off&quot;/&gt;&lt;Property name=&quot;istemporary&quot; type=&quot;bool&quot; value=&quot;off&quot;/&gt;&lt;Property name=&quot;scenelight&quot; type=&quot;group&quot; value=&quot;on&quot;/&gt;&lt;Property name=&quot;totlightintensity&quot; type=&quot;real&quot; value=&quot;1.0&quot;/&gt;&lt;Property name=&quot;usediffuse&quot; type=&quot;bool&quot; value=&quot;on&quot;/&gt;&lt;Property name=&quot;usespecular&quot; type=&quot;bool&quot; value=&quot;on&quot;/&gt;&lt;Property name=&quot;globalambient&quot; type=&quot;group&quot; value=&quot;on&quot;/&gt;&lt;Property name=&quot;totambient&quot; type=&quot;real&quot; value=&quot;0.3&quot;/&gt;&lt;Property name=&quot;ambientcolor&quot; type=&quot;group&quot; value=&quot;white&quot;/&gt;&lt;Property name=&quot;customambientcolor&quot; type=&quot;realarray&quot; value=&quot;1, 1, 1&quot;/&gt;&lt;Property name=&quot;ssao&quot; type=&quot;group&quot; value=&quot;off&quot;/&gt;&lt;Property name=&quot;ssaoradiustype&quot; type=&quot;group&quot; value=&quot;relative&quot;/&gt;&lt;Property name=&quot;ssaoradiusrelative&quot; type=&quot;real&quot; value=&quot;0.4&quot;/&gt;&lt;Property name=&quot;ssaoradiusexplicit&quot; type=&quot;real&quot; value=&quot;0.4&quot;/&gt;&lt;Property name=&quot;ssaomagnitude&quot; type=&quot;real&quot; value=&quot;1.0&quot;/&gt;&lt;Property name=&quot;ssaosqueeze&quot; type=&quot;real&quot; value=&quot;1.0&quot;/&gt;&lt;Property name=&quot;ssaopreset&quot; type=&quot;group&quot; value=&quot;medium&quot;/&gt;&lt;Property name=&quot;ssaonsamples&quot; type=&quot;integer&quot; value=&quot;64&quot;/&gt;&lt;Property name=&quot;ssaoroughness&quot; type=&quot;real&quot; value=&quot;1.0&quot;/&gt;&lt;Property name=&quot;ssaokernelrotationstexturewidth&quot; type=&quot;integer&quot; value=&quot;4&quot;/&gt;&lt;Property name=&quot;ssaosmooth&quot; type=&quot;integer&quot; value=&quot;2&quot;/&gt;&lt;Property name=&quot;ssaonormalawaresmoothing&quot; type=&quot;bool&quot; value=&quot;off&quot;/&gt;&lt;Property name=&quot;environmentmap&quot; type=&quot;group&quot; value=&quot;envmap_none&quot;/&gt;&lt;Property name=&quot;skydirection&quot; type=&quot;group&quot; value=&quot;positivey&quot;/&gt;&lt;Property name=&quot;skyrotation&quot; type=&quot;group&quot; value=&quot;skyrotationzero&quot;/&gt;&lt;Property name=&quot;environmentreflections&quot; type=&quot;bool&quot; value=&quot;on&quot;/&gt;&lt;Property name=&quot;skybox&quot; type=&quot;group&quot; value=&quot;off&quot;/&gt;&lt;Property name=&quot;skyboxblurriness&quot; type=&quot;real&quot; value=&quot;0&quot;/&gt;&lt;Property name=&quot;skyboxblend&quot; type=&quot;real&quot; value=&quot;0&quot;/&gt;&lt;Property name=&quot;skyboxprojection&quot; type=&quot;group&quot; value=&quot;special&quot;/&gt;&lt;Property name=&quot;skyboxfov&quot; type=&quot;real&quot; value=&quot;110&quot;/&gt;&lt;Property name=&quot;rotateenvironment&quot; type=&quot;bool&quot; value=&quot;off&quot;/&gt;&lt;Property name=&quot;transparency&quot; type=&quot;group&quot; value=&quot;off&quot;/&gt;&lt;Property name=&quot;transparencylevel&quot; type=&quot;real&quot; value=&quot;0.5&quot;/&gt;&lt;Property name=&quot;uniformblending&quot; type=&quot;group&quot; value=&quot;off&quot;/&gt;&lt;Property name=&quot;uniformblendinglevel&quot; type=&quot;real&quot; value=&quot;0.5&quot;/&gt;&lt;Property name=&quot;showselection&quot; type=&quot;bool&quot; value=&quot;on&quot;/&gt;&lt;Property name=&quot;showmaterial&quot; type=&quot;bool&quot; value=&quot;off&quot;/&gt;&lt;Property name=&quot;clippingactive&quot; type=&quot;group&quot; value=&quot;on&quot;/&gt;&lt;Property name=&quot;clipfaces&quot; type=&quot;bool&quot; value=&quot;on&quot;/&gt;&lt;Property name=&quot;clipedges&quot; type=&quot;bool&quot; value=&quot;on&quot;/&gt;&lt;Property name=&quot;clippoints&quot; type=&quot;bool&quot; value=&quot;on&quot;/&gt;&lt;Property name=&quot;clipprimaryhovereffect&quot; type=&quot;bool&quot; value=&quot;on&quot;/&gt;&lt;Property name=&quot;clipsecondaryhovereffect&quot; type=&quot;bool&quot; value=&quot;off&quot;/&gt;&lt;Property name=&quot;cliphighlightintersection&quot; type=&quot;group&quot; value=&quot;on&quot;/&gt;&lt;Property name=&quot;clipintersectionhighlightcolor&quot; type=&quot;group&quot; value=&quot;fromtheme&quot;/&gt;&lt;Property name=&quot;customclipintersectionhighlightcolor&quot; type=&quot;realarray&quot; value=&quot;1, 0, 0&quot;/&gt;&lt;Property name=&quot;clipapplyclipping&quot; type=&quot;bool&quot; value=&quot;on&quot;/&gt;&lt;Property name=&quot;clipshowframes&quot; type=&quot;bool&quot; value=&quot;on&quot;/&gt;&lt;Property name=&quot;clipshowgizmos&quot; type=&quot;bool&quot; value=&quot;on&quot;/&gt;&lt;Property name=&quot;clipshowcappedfaces&quot; type=&quot;group&quot; value=&quot;off&quot;/&gt;&lt;Property name=&quot;clipcappedfacescolorize&quot; type=&quot;group&quot; value=&quot;on&quot;/&gt;&lt;Property name=&quot;clipcappedfacescolorizeper&quot; type=&quot;group&quot; value=&quot;domain&quot;/&gt;&lt;Property name=&quot;clipcappedfaceshighlightoverlappingdomains&quot; type=&quot;group&quot; value=&quot;on&quot;/&gt;&lt;Property name=&quot;clipcappedfaceshighlightoverlappingdomainscolor&quot; type=&quot;group&quot; value=&quot;fromtheme&quot;/&gt;&lt;Property name=&quot;customclipcappedfaceshighlightoverlappingdomainscolor&quot; type=&quot;realarray&quot; value=&quot;1, 0, 0&quot;/&gt;&lt;Property name=&quot;clipcappedfacestransparencyenabled&quot; type=&quot;group&quot; value=&quot;off&quot;/&gt;&lt;Property name=&quot;clipcappedfacestransparency&quot; type=&quot;real&quot; value=&quot;0.2&quot;/&gt;&lt;Property name=&quot;hidestatus&quot; type=&quot;string&quot; value=&quot;hide&quot;/&gt;&lt;Property name=&quot;isnew&quot; type=&quot;bool&quot; value=&quot;off&quot;/&gt;&lt;Property name=&quot;postviewkey&quot; type=&quot;string&quot; value=&quot;&quot;/&gt;&lt;Property name=&quot;workplaneclip&quot; type=&quot;bool&quot; value=&quot;off&quot;/&gt;&lt;Property name=&quot;offscreenoverride&quot; type=&quot;bool&quot; value=&quot;off&quot;/&gt;&lt;/PropSet&gt;&lt;PropSet id=&quot;camera&quot;&gt;&lt;Property name=&quot;projection&quot; type=&quot;group&quot; value=&quot;perspective&quot;/&gt;&lt;Property name=&quot;orthoscale&quot; type=&quot;real&quot; value=&quot;11.348992347717285&quot;/&gt;&lt;Property name=&quot;zoomanglefull&quot; type=&quot;real&quot; value=&quot;15.529053688049316&quot;/&gt;&lt;Property name=&quot;forcenoviewscaling&quot; type=&quot;bool&quot; value=&quot;off&quot;/&gt;&lt;Property name=&quot;viewscaletype&quot; type=&quot;group&quot; value=&quot;none&quot;/&gt;&lt;Property name=&quot;autocontext&quot; type=&quot;group&quot; value=&quot;isotropic&quot;/&gt;&lt;Property name=&quot;autoupdate&quot; type=&quot;bool&quot; value=&quot;off&quot;/&gt;&lt;Property name=&quot;xweight&quot; type=&quot;real&quot; value=&quot;1&quot;/&gt;&lt;Property name=&quot;yweight&quot; type=&quot;real&quot; value=&quot;1&quot;/&gt;&lt;Property name=&quot;zweight&quot; type=&quot;real&quot; value=&quot;1&quot;/&gt;&lt;Property name=&quot;xscale&quot; type=&quot;real&quot; value=&quot;1&quot;/&gt;&lt;Property name=&quot;yscale&quot; type=&quot;real&quot; value=&quot;1&quot;/&gt;&lt;Property name=&quot;zscale&quot; type=&quot;real&quot; value=&quot;1&quot;/&gt;&lt;Property name=&quot;position&quot; type=&quot;realarray&quot; value=&quot;8748, 4250, 102183.4140625&quot;/&gt;&lt;Property name=&quot;target&quot; type=&quot;realarray&quot; value=&quot;8748, 4250, 25.046875&quot;/&gt;&lt;Property name=&quot;up&quot; type=&quot;realarray&quot; value=&quot;0, -1, 4.371138828673793E-8&quot;/&gt;&lt;Property name=&quot;rotationpoint&quot; type=&quot;realarray&quot; value=&quot;8748, 4250, 25.049999237060547&quot;/&gt;&lt;Property name=&quot;viewoffset&quot; type=&quot;realarray&quot; value=&quot;0.01733929105103016, 0.10438967496156693&quot;/&gt;&lt;Property name=&quot;manualgrid&quot; type=&quot;group&quot; value=&quot;off&quot;/&gt;&lt;Property name=&quot;xspacing&quot; type=&quot;real&quot; value=&quot;1&quot;/&gt;&lt;Property name=&quot;yspacing&quot; type=&quot;real&quot; value=&quot;1&quot;/&gt;&lt;Property name=&quot;zspacing&quot; type=&quot;real&quot; value=&quot;1&quot;/&gt;&lt;Property name=&quot;xextra&quot; type=&quot;realarray&quot; value=&quot;&quot;/&gt;&lt;Property name=&quot;xextra_vector_method&quot; type=&quot;string&quot; value=&quot;step&quot;/&gt;&lt;Property name=&quot;xextra_vector_start&quot; type=&quot;string&quot; value=&quot;&quot;/&gt;&lt;Property name=&quot;xextra_vector_stop&quot; type=&quot;string&quot; value=&quot;&quot;/&gt;&lt;Property name=&quot;xextra_vector_step&quot; type=&quot;string&quot; value=&quot;&quot;/&gt;&lt;Property name=&quot;xextra_vector_numvalues&quot; type=&quot;string&quot; value=&quot;&quot;/&gt;&lt;Property name=&quot;xextra_vector_function&quot; type=&quot;string&quot; value=&quot;none&quot;/&gt;&lt;Property name=&quot;xextra_vector_interval&quot; type=&quot;string&quot; value=&quot;octave&quot;/&gt;&lt;Property name=&quot;xextra_vector_freqperdec&quot; type=&quot;string&quot; value=&quot;&quot;/&gt;&lt;Property name=&quot;yextra&quot; type=&quot;realarray&quot; value=&quot;&quot;/&gt;&lt;Property name=&quot;yextra_vector_method&quot; type=&quot;string&quot; value=&quot;step&quot;/&gt;&lt;Property name=&quot;yextra_vector_start&quot; type=&quot;string&quot; value=&quot;&quot;/&gt;&lt;Property name=&quot;yextra_vector_stop&quot; type=&quot;string&quot; value=&quot;&quot;/&gt;&lt;Property name=&quot;yextra_vector_step&quot; type=&quot;string&quot; value=&quot;&quot;/&gt;&lt;Property name=&quot;yextra_vector_numvalues&quot; type=&quot;string&quot; value=&quot;&quot;/&gt;&lt;Property name=&quot;yextra_vector_function&quot; type=&quot;string&quot; value=&quot;none&quot;/&gt;&lt;Property name=&quot;yextra_vector_interval&quot; type=&quot;string&quot; value=&quot;octave&quot;/&gt;&lt;Property name=&quot;yextra_vector_freqperdec&quot; type=&quot;string&quot; value=&quot;&quot;/&gt;&lt;Property name=&quot;zextra&quot; type=&quot;realarray&quot; value=&quot;&quot;/&gt;&lt;Property name=&quot;zextra_vector_method&quot; type=&quot;string&quot; value=&quot;step&quot;/&gt;&lt;Property name=&quot;zextra_vector_start&quot; type=&quot;string&quot; value=&quot;&quot;/&gt;&lt;Property name=&quot;zextra_vector_stop&quot; type=&quot;string&quot; value=&quot;&quot;/&gt;&lt;Property name=&quot;zextra_vector_step&quot; type=&quot;string&quot; value=&quot;&quot;/&gt;&lt;Property name=&quot;zextra_vector_numvalues&quot; type=&quot;string&quot; value=&quot;&quot;/&gt;&lt;Property name=&quot;zextra_vector_function&quot; type=&quot;string&quot; value=&quot;none&quot;/&gt;&lt;Property name=&quot;zextra_vector_interval&quot; type=&quot;string&quot; value=&quot;octave&quot;/&gt;&lt;Property name=&quot;zextra_vector_freqperdec&quot; type=&quot;string&quot; value=&quot;&quot;/&gt;&lt;/PropSet&gt;&lt;PropSet id=&quot;axis&quot;/&gt;&lt;PropSet id=&quot;table&quot;/&gt;&lt;UpdateTimeStamp&gt;Nov 12, 2022, 8:33:31 PM&lt;/UpdateTimeStamp&gt;&lt;/Root&gt;"/>
</p:tagLst>
</file>

<file path=ppt/tags/tag12.xml><?xml version="1.0" encoding="utf-8"?>
<p:tagLst xmlns:p="http://schemas.openxmlformats.org/presentationml/2006/main" xmlns:r="http://schemas.openxmlformats.org/officeDocument/2006/relationships" xmlns:a="http://schemas.openxmlformats.org/drawingml/2006/main">
  <p:tag name="COMSOL LIVELINK TAG" val="&lt;!-- &#10;PropSet elements are populated with properties elements in format &lt;Property name=&quot;&quot; value=&quot;&quot; type=&quot;&quot;/&gt;&#10;LinkType element has either Image, or Table as value.&#10;--&gt;&lt;Root completeVersion=&quot;6.0.0.x&quot; formatVersion=&quot;2.0.0.0&quot; version=&quot;6.0.0.318&quot;&gt;&lt;VersionInformation&gt;&lt;Version&gt;1&lt;/Version&gt;&lt;/VersionInformation&gt;&lt;Entity&gt;/physics/ht&lt;/Entity&gt;&lt;Tag&gt;ht&lt;/Tag&gt;&lt;Node&gt;Component 1 (comp1) &amp;gt; Heat Transfer in Solids (ht)&lt;/Node&gt;&lt;LinkType&gt;Image&lt;/LinkType&gt;&lt;ModelLink directoryType=&quot;none&quot;&gt;E:\Minor Project\3D MEMS MH_Final_29th_OCT_2022_Au__1v.mph&lt;/ModelLink&gt;&lt;LocalPath&gt;3D MEMS MH_Final_29th_OCT_2022_Au__1v.mph&lt;/LocalPath&gt;&lt;SDim&gt;3&lt;/SDim&gt;&lt;Locked&gt;false&lt;/Locked&gt;&lt;PropSet id=&quot;image&quot;&gt;&lt;Property name=&quot;window&quot; type=&quot;string&quot; value=&quot;new&quot;/&gt;&lt;Property name=&quot;windowtitle&quot; type=&quot;string&quot; value=&quot;&quot;/&gt;&lt;Property name=&quot;view&quot; type=&quot;reference&quot; value=&quot;auto&quot;/&gt;&lt;Property name=&quot;renderwireframe&quot; type=&quot;string&quot; value=&quot;on&quot;/&gt;&lt;Property name=&quot;showselection&quot; type=&quot;string&quot; value=&quot;fromview&quot;/&gt;&lt;Property name=&quot;showmaterial&quot; type=&quot;string&quot; value=&quot;fromview&quot;/&gt;&lt;Property name=&quot;zooming&quot; type=&quot;string&quot; value=&quot;zoomtoselection&quot;/&gt;&lt;Property name=&quot;ispendingzoom&quot; type=&quot;bool&quot; value=&quot;off&quot;/&gt;&lt;Property name=&quot;zoomlevel&quot; type=&quot;integer&quot; value=&quot;0&quot;/&gt;&lt;Property name=&quot;size&quot; type=&quot;string&quot; value=&quot;manualweb&quot;/&gt;&lt;Property name=&quot;hiddensize&quot; type=&quot;group&quot; value=&quot;manual&quot;/&gt;&lt;Property name=&quot;unit&quot; type=&quot;group&quot; value=&quot;px&quot;/&gt;&lt;Property name=&quot;lockratio&quot; type=&quot;bool&quot; value=&quot;off&quot;/&gt;&lt;Property name=&quot;aspectratio&quot; type=&quot;real&quot; value=&quot;1&quot;/&gt;&lt;Property name=&quot;width&quot; type=&quot;real&quot; value=&quot;1200&quot;/&gt;&lt;Property name=&quot;height&quot; type=&quot;real&quot; value=&quot;900&quot;/&gt;&lt;Property name=&quot;resolution&quot; type=&quot;integer&quot; value=&quot;300&quot;/&gt;&lt;Property name=&quot;widthpx&quot; type=&quot;integer&quot; value=&quot;0&quot;/&gt;&lt;Property name=&quot;heightpx&quot; type=&quot;integer&quot; value=&quot;0&quot;/&gt;&lt;Property name=&quot;widthexact&quot; type=&quot;real&quot; value=&quot;0&quot;/&gt;&lt;Property name=&quot;heightexact&quot; type=&quot;real&quot; value=&quot;0&quot;/&gt;&lt;Property name=&quot;exactstored&quot; type=&quot;bool&quot; value=&quot;off&quot;/&gt;&lt;Property name=&quot;antialias&quot; type=&quot;bool&quot; value=&quot;on&quot;/&gt;&lt;Property name=&quot;saveprefs&quot; type=&quot;bool&quot; value=&quot;off&quot;/&gt;&lt;Property name=&quot;decorationscale&quot; type=&quot;real&quot; value=&quot;0.6944444179534912&quot;/&gt;&lt;Property name=&quot;clearfilenameafterwards&quot; type=&quot;bool&quot; value=&quot;off&quot;/&gt;&lt;Property name=&quot;allowlinked&quot; type=&quot;bool&quot; value=&quot;on&quot;/&gt;&lt;Property name=&quot;allowpaste&quot; type=&quot;group&quot; value=&quot;on&quot;/&gt;&lt;Property name=&quot;target&quot; type=&quot;group&quot; value=&quot;linked&quot;/&gt;&lt;Property name=&quot;imagetype&quot; type=&quot;group&quot; value=&quot;png&quot;/&gt;&lt;Property name=&quot;lastwrittenfile&quot; type=&quot;string&quot; value=&quot;&quot;/&gt;&lt;Property name=&quot;lastfiletype&quot; type=&quot;string&quot; value=&quot;png&quot;/&gt;&lt;Property name=&quot;sdim&quot; type=&quot;group&quot; value=&quot;3&quot;/&gt;&lt;Property name=&quot;options3d&quot; type=&quot;group&quot; value=&quot;on&quot;/&gt;&lt;Property name=&quot;title3d&quot; type=&quot;bool&quot; value=&quot;on&quot;/&gt;&lt;Property name=&quot;grid&quot; type=&quot;bool&quot; value=&quot;on&quot;/&gt;&lt;Property name=&quot;axisorientation&quot; type=&quot;bool&quot; value=&quot;on&quot;/&gt;&lt;Property name=&quot;logo3d&quot; type=&quot;bool&quot; value=&quot;off&quot;/&gt;&lt;Property name=&quot;fontsize&quot; type=&quot;integer&quot; value=&quot;8&quot;/&gt;&lt;Property name=&quot;colortheme&quot; type=&quot;string&quot; value=&quot;globaltheme&quot;/&gt;&lt;Property name=&quot;background&quot; type=&quot;group&quot; value=&quot;transparent&quot;/&gt;&lt;Property name=&quot;lockview&quot; type=&quot;string&quot; value=&quot;off&quot;/&gt;&lt;Property name=&quot;linkedinfo&quot; type=&quot;string&quot; value=&quot;&quot;/&gt;&lt;/PropSet&gt;&lt;PropSet id=&quot;view&quot;&gt;&lt;Property name=&quot;renderwireframe&quot; type=&quot;bool&quot; value=&quot;off&quot;/&gt;&lt;Property name=&quot;showlabels&quot; type=&quot;bool&quot; value=&quot;off&quot;/&gt;&lt;Property name=&quot;showDirections&quot; type=&quot;bool&quot; value=&quot;off&quot;/&gt;&lt;Property name=&quot;showgrid&quot; type=&quot;bool&quot; value=&quot;on&quot;/&gt;&lt;Property name=&quot;rendermesh&quot; type=&quot;bool&quot; value=&quot;on&quot;/&gt;&lt;Property name=&quot;showaxisorientation&quot; type=&quot;bool&quot; value=&quot;on&quot;/&gt;&lt;Property name=&quot;showunits&quot; type=&quot;bool&quot; value=&quot;on&quot;/&gt;&lt;Property name=&quot;plotgroupunits&quot; type=&quot;stringarray&quot; value=&quot;, , &quot;/&gt;&lt;Property name=&quot;locked&quot; type=&quot;bool&quot; value=&quot;off&quot;/&gt;&lt;Property name=&quot;rotcenlocked&quot; type=&quot;bool&quot; value=&quot;off&quot;/&gt;&lt;Property name=&quot;istemporary&quot; type=&quot;bool&quot; value=&quot;off&quot;/&gt;&lt;Property name=&quot;scenelight&quot; type=&quot;group&quot; value=&quot;on&quot;/&gt;&lt;Property name=&quot;totlightintensity&quot; type=&quot;real&quot; value=&quot;1.0&quot;/&gt;&lt;Property name=&quot;usediffuse&quot; type=&quot;bool&quot; value=&quot;on&quot;/&gt;&lt;Property name=&quot;usespecular&quot; type=&quot;bool&quot; value=&quot;on&quot;/&gt;&lt;Property name=&quot;globalambient&quot; type=&quot;group&quot; value=&quot;on&quot;/&gt;&lt;Property name=&quot;totambient&quot; type=&quot;real&quot; value=&quot;0.3&quot;/&gt;&lt;Property name=&quot;ambientcolor&quot; type=&quot;group&quot; value=&quot;white&quot;/&gt;&lt;Property name=&quot;customambientcolor&quot; type=&quot;realarray&quot; value=&quot;1, 1, 1&quot;/&gt;&lt;Property name=&quot;ssao&quot; type=&quot;group&quot; value=&quot;off&quot;/&gt;&lt;Property name=&quot;ssaoradiustype&quot; type=&quot;group&quot; value=&quot;relative&quot;/&gt;&lt;Property name=&quot;ssaoradiusrelative&quot; type=&quot;real&quot; value=&quot;0.4&quot;/&gt;&lt;Property name=&quot;ssaoradiusexplicit&quot; type=&quot;real&quot; value=&quot;0.4&quot;/&gt;&lt;Property name=&quot;ssaomagnitude&quot; type=&quot;real&quot; value=&quot;1.0&quot;/&gt;&lt;Property name=&quot;ssaosqueeze&quot; type=&quot;real&quot; value=&quot;1.0&quot;/&gt;&lt;Property name=&quot;ssaopreset&quot; type=&quot;group&quot; value=&quot;medium&quot;/&gt;&lt;Property name=&quot;ssaonsamples&quot; type=&quot;integer&quot; value=&quot;64&quot;/&gt;&lt;Property name=&quot;ssaoroughness&quot; type=&quot;real&quot; value=&quot;1.0&quot;/&gt;&lt;Property name=&quot;ssaokernelrotationstexturewidth&quot; type=&quot;integer&quot; value=&quot;4&quot;/&gt;&lt;Property name=&quot;ssaosmooth&quot; type=&quot;integer&quot; value=&quot;2&quot;/&gt;&lt;Property name=&quot;ssaonormalawaresmoothing&quot; type=&quot;bool&quot; value=&quot;off&quot;/&gt;&lt;Property name=&quot;environmentmap&quot; type=&quot;group&quot; value=&quot;envmap_none&quot;/&gt;&lt;Property name=&quot;skydirection&quot; type=&quot;group&quot; value=&quot;positivey&quot;/&gt;&lt;Property name=&quot;skyrotation&quot; type=&quot;group&quot; value=&quot;skyrotationzero&quot;/&gt;&lt;Property name=&quot;environmentreflections&quot; type=&quot;bool&quot; value=&quot;on&quot;/&gt;&lt;Property name=&quot;skybox&quot; type=&quot;group&quot; value=&quot;off&quot;/&gt;&lt;Property name=&quot;skyboxblurriness&quot; type=&quot;real&quot; value=&quot;0&quot;/&gt;&lt;Property name=&quot;skyboxblend&quot; type=&quot;real&quot; value=&quot;0&quot;/&gt;&lt;Property name=&quot;skyboxprojection&quot; type=&quot;group&quot; value=&quot;special&quot;/&gt;&lt;Property name=&quot;skyboxfov&quot; type=&quot;real&quot; value=&quot;110&quot;/&gt;&lt;Property name=&quot;rotateenvironment&quot; type=&quot;bool&quot; value=&quot;off&quot;/&gt;&lt;Property name=&quot;transparency&quot; type=&quot;group&quot; value=&quot;off&quot;/&gt;&lt;Property name=&quot;transparencylevel&quot; type=&quot;real&quot; value=&quot;0.5&quot;/&gt;&lt;Property name=&quot;uniformblending&quot; type=&quot;group&quot; value=&quot;off&quot;/&gt;&lt;Property name=&quot;uniformblendinglevel&quot; type=&quot;real&quot; value=&quot;0.5&quot;/&gt;&lt;Property name=&quot;showselection&quot; type=&quot;bool&quot; value=&quot;on&quot;/&gt;&lt;Property name=&quot;showmaterial&quot; type=&quot;bool&quot; value=&quot;off&quot;/&gt;&lt;Property name=&quot;clippingactive&quot; type=&quot;group&quot; value=&quot;on&quot;/&gt;&lt;Property name=&quot;clipfaces&quot; type=&quot;bool&quot; value=&quot;on&quot;/&gt;&lt;Property name=&quot;clipedges&quot; type=&quot;bool&quot; value=&quot;on&quot;/&gt;&lt;Property name=&quot;clippoints&quot; type=&quot;bool&quot; value=&quot;on&quot;/&gt;&lt;Property name=&quot;clipprimaryhovereffect&quot; type=&quot;bool&quot; value=&quot;on&quot;/&gt;&lt;Property name=&quot;clipsecondaryhovereffect&quot; type=&quot;bool&quot; value=&quot;off&quot;/&gt;&lt;Property name=&quot;cliphighlightintersection&quot; type=&quot;group&quot; value=&quot;on&quot;/&gt;&lt;Property name=&quot;clipintersectionhighlightcolor&quot; type=&quot;group&quot; value=&quot;fromtheme&quot;/&gt;&lt;Property name=&quot;customclipintersectionhighlightcolor&quot; type=&quot;realarray&quot; value=&quot;1, 0, 0&quot;/&gt;&lt;Property name=&quot;clipapplyclipping&quot; type=&quot;bool&quot; value=&quot;on&quot;/&gt;&lt;Property name=&quot;clipshowframes&quot; type=&quot;bool&quot; value=&quot;on&quot;/&gt;&lt;Property name=&quot;clipshowgizmos&quot; type=&quot;bool&quot; value=&quot;on&quot;/&gt;&lt;Property name=&quot;clipshowcappedfaces&quot; type=&quot;group&quot; value=&quot;off&quot;/&gt;&lt;Property name=&quot;clipcappedfacescolorize&quot; type=&quot;group&quot; value=&quot;on&quot;/&gt;&lt;Property name=&quot;clipcappedfacescolorizeper&quot; type=&quot;group&quot; value=&quot;domain&quot;/&gt;&lt;Property name=&quot;clipcappedfaceshighlightoverlappingdomains&quot; type=&quot;group&quot; value=&quot;on&quot;/&gt;&lt;Property name=&quot;clipcappedfaceshighlightoverlappingdomainscolor&quot; type=&quot;group&quot; value=&quot;fromtheme&quot;/&gt;&lt;Property name=&quot;customclipcappedfaceshighlightoverlappingdomainscolor&quot; type=&quot;realarray&quot; value=&quot;1, 0, 0&quot;/&gt;&lt;Property name=&quot;clipcappedfacestransparencyenabled&quot; type=&quot;group&quot; value=&quot;off&quot;/&gt;&lt;Property name=&quot;clipcappedfacestransparency&quot; type=&quot;real&quot; value=&quot;0.2&quot;/&gt;&lt;Property name=&quot;hidestatus&quot; type=&quot;string&quot; value=&quot;hide&quot;/&gt;&lt;Property name=&quot;isnew&quot; type=&quot;bool&quot; value=&quot;off&quot;/&gt;&lt;Property name=&quot;postviewkey&quot; type=&quot;string&quot; value=&quot;&quot;/&gt;&lt;Property name=&quot;workplaneclip&quot; type=&quot;bool&quot; value=&quot;off&quot;/&gt;&lt;Property name=&quot;offscreenoverride&quot; type=&quot;bool&quot; value=&quot;off&quot;/&gt;&lt;/PropSet&gt;&lt;PropSet id=&quot;camera&quot;&gt;&lt;Property name=&quot;projection&quot; type=&quot;group&quot; value=&quot;perspective&quot;/&gt;&lt;Property name=&quot;orthoscale&quot; type=&quot;real&quot; value=&quot;11.348992347717285&quot;/&gt;&lt;Property name=&quot;zoomanglefull&quot; type=&quot;real&quot; value=&quot;15.529053688049316&quot;/&gt;&lt;Property name=&quot;forcenoviewscaling&quot; type=&quot;bool&quot; value=&quot;off&quot;/&gt;&lt;Property name=&quot;viewscaletype&quot; type=&quot;group&quot; value=&quot;none&quot;/&gt;&lt;Property name=&quot;autocontext&quot; type=&quot;group&quot; value=&quot;isotropic&quot;/&gt;&lt;Property name=&quot;autoupdate&quot; type=&quot;bool&quot; value=&quot;off&quot;/&gt;&lt;Property name=&quot;xweight&quot; type=&quot;real&quot; value=&quot;1&quot;/&gt;&lt;Property name=&quot;yweight&quot; type=&quot;real&quot; value=&quot;1&quot;/&gt;&lt;Property name=&quot;zweight&quot; type=&quot;real&quot; value=&quot;1&quot;/&gt;&lt;Property name=&quot;xscale&quot; type=&quot;real&quot; value=&quot;1&quot;/&gt;&lt;Property name=&quot;yscale&quot; type=&quot;real&quot; value=&quot;1&quot;/&gt;&lt;Property name=&quot;zscale&quot; type=&quot;real&quot; value=&quot;1&quot;/&gt;&lt;Property name=&quot;position&quot; type=&quot;realarray&quot; value=&quot;8748, 4250, 102183.4140625&quot;/&gt;&lt;Property name=&quot;target&quot; type=&quot;realarray&quot; value=&quot;8748, 4250, 25.046875&quot;/&gt;&lt;Property name=&quot;up&quot; type=&quot;realarray&quot; value=&quot;0, -1, 4.371138828673793E-8&quot;/&gt;&lt;Property name=&quot;rotationpoint&quot; type=&quot;realarray&quot; value=&quot;8748, 4250, 25.049999237060547&quot;/&gt;&lt;Property name=&quot;viewoffset&quot; type=&quot;realarray&quot; value=&quot;0.01733929105103016, 0.10438967496156693&quot;/&gt;&lt;Property name=&quot;manualgrid&quot; type=&quot;group&quot; value=&quot;off&quot;/&gt;&lt;Property name=&quot;xspacing&quot; type=&quot;real&quot; value=&quot;1&quot;/&gt;&lt;Property name=&quot;yspacing&quot; type=&quot;real&quot; value=&quot;1&quot;/&gt;&lt;Property name=&quot;zspacing&quot; type=&quot;real&quot; value=&quot;1&quot;/&gt;&lt;Property name=&quot;xextra&quot; type=&quot;realarray&quot; value=&quot;&quot;/&gt;&lt;Property name=&quot;xextra_vector_method&quot; type=&quot;string&quot; value=&quot;step&quot;/&gt;&lt;Property name=&quot;xextra_vector_start&quot; type=&quot;string&quot; value=&quot;&quot;/&gt;&lt;Property name=&quot;xextra_vector_stop&quot; type=&quot;string&quot; value=&quot;&quot;/&gt;&lt;Property name=&quot;xextra_vector_step&quot; type=&quot;string&quot; value=&quot;&quot;/&gt;&lt;Property name=&quot;xextra_vector_numvalues&quot; type=&quot;string&quot; value=&quot;&quot;/&gt;&lt;Property name=&quot;xextra_vector_function&quot; type=&quot;string&quot; value=&quot;none&quot;/&gt;&lt;Property name=&quot;xextra_vector_interval&quot; type=&quot;string&quot; value=&quot;octave&quot;/&gt;&lt;Property name=&quot;xextra_vector_freqperdec&quot; type=&quot;string&quot; value=&quot;&quot;/&gt;&lt;Property name=&quot;yextra&quot; type=&quot;realarray&quot; value=&quot;&quot;/&gt;&lt;Property name=&quot;yextra_vector_method&quot; type=&quot;string&quot; value=&quot;step&quot;/&gt;&lt;Property name=&quot;yextra_vector_start&quot; type=&quot;string&quot; value=&quot;&quot;/&gt;&lt;Property name=&quot;yextra_vector_stop&quot; type=&quot;string&quot; value=&quot;&quot;/&gt;&lt;Property name=&quot;yextra_vector_step&quot; type=&quot;string&quot; value=&quot;&quot;/&gt;&lt;Property name=&quot;yextra_vector_numvalues&quot; type=&quot;string&quot; value=&quot;&quot;/&gt;&lt;Property name=&quot;yextra_vector_function&quot; type=&quot;string&quot; value=&quot;none&quot;/&gt;&lt;Property name=&quot;yextra_vector_interval&quot; type=&quot;string&quot; value=&quot;octave&quot;/&gt;&lt;Property name=&quot;yextra_vector_freqperdec&quot; type=&quot;string&quot; value=&quot;&quot;/&gt;&lt;Property name=&quot;zextra&quot; type=&quot;realarray&quot; value=&quot;&quot;/&gt;&lt;Property name=&quot;zextra_vector_method&quot; type=&quot;string&quot; value=&quot;step&quot;/&gt;&lt;Property name=&quot;zextra_vector_start&quot; type=&quot;string&quot; value=&quot;&quot;/&gt;&lt;Property name=&quot;zextra_vector_stop&quot; type=&quot;string&quot; value=&quot;&quot;/&gt;&lt;Property name=&quot;zextra_vector_step&quot; type=&quot;string&quot; value=&quot;&quot;/&gt;&lt;Property name=&quot;zextra_vector_numvalues&quot; type=&quot;string&quot; value=&quot;&quot;/&gt;&lt;Property name=&quot;zextra_vector_function&quot; type=&quot;string&quot; value=&quot;none&quot;/&gt;&lt;Property name=&quot;zextra_vector_interval&quot; type=&quot;string&quot; value=&quot;octave&quot;/&gt;&lt;Property name=&quot;zextra_vector_freqperdec&quot; type=&quot;string&quot; value=&quot;&quot;/&gt;&lt;/PropSet&gt;&lt;PropSet id=&quot;axis&quot;/&gt;&lt;PropSet id=&quot;table&quot;/&gt;&lt;UpdateTimeStamp&gt;Nov 12, 2022, 8:33:32 PM&lt;/UpdateTimeStamp&gt;&lt;/Root&gt;"/>
</p:tagLst>
</file>

<file path=ppt/tags/tag13.xml><?xml version="1.0" encoding="utf-8"?>
<p:tagLst xmlns:p="http://schemas.openxmlformats.org/presentationml/2006/main" xmlns:r="http://schemas.openxmlformats.org/officeDocument/2006/relationships" xmlns:a="http://schemas.openxmlformats.org/drawingml/2006/main">
  <p:tag name="COMSOL LIVELINK TAG" val="&lt;!-- &#10;PropSet elements are populated with properties elements in format &lt;Property name=&quot;&quot; value=&quot;&quot; type=&quot;&quot;/&gt;&#10;LinkType element has either Image, or Table as value.&#10;--&gt;&lt;Root completeVersion=&quot;6.0.0.x&quot; formatVersion=&quot;2.0.0.0&quot; version=&quot;6.0.0.318&quot;&gt;&lt;VersionInformation&gt;&lt;Version&gt;1&lt;/Version&gt;&lt;/VersionInformation&gt;&lt;Entity&gt;/physics/ht&lt;/Entity&gt;&lt;Tag&gt;ht&lt;/Tag&gt;&lt;Node&gt;Component 1 (comp1) &amp;gt; Heat Transfer in Solids (ht)&lt;/Node&gt;&lt;LinkType&gt;Image&lt;/LinkType&gt;&lt;ModelLink directoryType=&quot;none&quot;&gt;E:\Minor Project\3D MEMS MH_Final_29th_OCT_2022_Au__1v.mph&lt;/ModelLink&gt;&lt;LocalPath&gt;3D MEMS MH_Final_29th_OCT_2022_Au__1v.mph&lt;/LocalPath&gt;&lt;SDim&gt;3&lt;/SDim&gt;&lt;Locked&gt;false&lt;/Locked&gt;&lt;PropSet id=&quot;image&quot;&gt;&lt;Property name=&quot;window&quot; type=&quot;string&quot; value=&quot;new&quot;/&gt;&lt;Property name=&quot;windowtitle&quot; type=&quot;string&quot; value=&quot;&quot;/&gt;&lt;Property name=&quot;view&quot; type=&quot;reference&quot; value=&quot;auto&quot;/&gt;&lt;Property name=&quot;renderwireframe&quot; type=&quot;string&quot; value=&quot;on&quot;/&gt;&lt;Property name=&quot;showselection&quot; type=&quot;string&quot; value=&quot;fromview&quot;/&gt;&lt;Property name=&quot;showmaterial&quot; type=&quot;string&quot; value=&quot;fromview&quot;/&gt;&lt;Property name=&quot;zooming&quot; type=&quot;string&quot; value=&quot;zoomtoselection&quot;/&gt;&lt;Property name=&quot;ispendingzoom&quot; type=&quot;bool&quot; value=&quot;off&quot;/&gt;&lt;Property name=&quot;zoomlevel&quot; type=&quot;integer&quot; value=&quot;0&quot;/&gt;&lt;Property name=&quot;size&quot; type=&quot;string&quot; value=&quot;manualweb&quot;/&gt;&lt;Property name=&quot;hiddensize&quot; type=&quot;group&quot; value=&quot;manual&quot;/&gt;&lt;Property name=&quot;unit&quot; type=&quot;group&quot; value=&quot;px&quot;/&gt;&lt;Property name=&quot;lockratio&quot; type=&quot;bool&quot; value=&quot;off&quot;/&gt;&lt;Property name=&quot;aspectratio&quot; type=&quot;real&quot; value=&quot;1&quot;/&gt;&lt;Property name=&quot;width&quot; type=&quot;real&quot; value=&quot;1200&quot;/&gt;&lt;Property name=&quot;height&quot; type=&quot;real&quot; value=&quot;900&quot;/&gt;&lt;Property name=&quot;resolution&quot; type=&quot;integer&quot; value=&quot;300&quot;/&gt;&lt;Property name=&quot;widthpx&quot; type=&quot;integer&quot; value=&quot;0&quot;/&gt;&lt;Property name=&quot;heightpx&quot; type=&quot;integer&quot; value=&quot;0&quot;/&gt;&lt;Property name=&quot;widthexact&quot; type=&quot;real&quot; value=&quot;0&quot;/&gt;&lt;Property name=&quot;heightexact&quot; type=&quot;real&quot; value=&quot;0&quot;/&gt;&lt;Property name=&quot;exactstored&quot; type=&quot;bool&quot; value=&quot;off&quot;/&gt;&lt;Property name=&quot;antialias&quot; type=&quot;bool&quot; value=&quot;on&quot;/&gt;&lt;Property name=&quot;saveprefs&quot; type=&quot;bool&quot; value=&quot;off&quot;/&gt;&lt;Property name=&quot;decorationscale&quot; type=&quot;real&quot; value=&quot;0.6944444179534912&quot;/&gt;&lt;Property name=&quot;clearfilenameafterwards&quot; type=&quot;bool&quot; value=&quot;off&quot;/&gt;&lt;Property name=&quot;allowlinked&quot; type=&quot;bool&quot; value=&quot;on&quot;/&gt;&lt;Property name=&quot;allowpaste&quot; type=&quot;group&quot; value=&quot;on&quot;/&gt;&lt;Property name=&quot;target&quot; type=&quot;group&quot; value=&quot;linked&quot;/&gt;&lt;Property name=&quot;imagetype&quot; type=&quot;group&quot; value=&quot;png&quot;/&gt;&lt;Property name=&quot;lastwrittenfile&quot; type=&quot;string&quot; value=&quot;&quot;/&gt;&lt;Property name=&quot;lastfiletype&quot; type=&quot;string&quot; value=&quot;png&quot;/&gt;&lt;Property name=&quot;sdim&quot; type=&quot;group&quot; value=&quot;3&quot;/&gt;&lt;Property name=&quot;options3d&quot; type=&quot;group&quot; value=&quot;on&quot;/&gt;&lt;Property name=&quot;title3d&quot; type=&quot;bool&quot; value=&quot;on&quot;/&gt;&lt;Property name=&quot;grid&quot; type=&quot;bool&quot; value=&quot;on&quot;/&gt;&lt;Property name=&quot;axisorientation&quot; type=&quot;bool&quot; value=&quot;on&quot;/&gt;&lt;Property name=&quot;logo3d&quot; type=&quot;bool&quot; value=&quot;off&quot;/&gt;&lt;Property name=&quot;fontsize&quot; type=&quot;integer&quot; value=&quot;8&quot;/&gt;&lt;Property name=&quot;colortheme&quot; type=&quot;string&quot; value=&quot;globaltheme&quot;/&gt;&lt;Property name=&quot;background&quot; type=&quot;group&quot; value=&quot;transparent&quot;/&gt;&lt;Property name=&quot;lockview&quot; type=&quot;string&quot; value=&quot;off&quot;/&gt;&lt;Property name=&quot;linkedinfo&quot; type=&quot;string&quot; value=&quot;&quot;/&gt;&lt;/PropSet&gt;&lt;PropSet id=&quot;view&quot;&gt;&lt;Property name=&quot;renderwireframe&quot; type=&quot;bool&quot; value=&quot;off&quot;/&gt;&lt;Property name=&quot;showlabels&quot; type=&quot;bool&quot; value=&quot;off&quot;/&gt;&lt;Property name=&quot;showDirections&quot; type=&quot;bool&quot; value=&quot;off&quot;/&gt;&lt;Property name=&quot;showgrid&quot; type=&quot;bool&quot; value=&quot;on&quot;/&gt;&lt;Property name=&quot;rendermesh&quot; type=&quot;bool&quot; value=&quot;on&quot;/&gt;&lt;Property name=&quot;showaxisorientation&quot; type=&quot;bool&quot; value=&quot;on&quot;/&gt;&lt;Property name=&quot;showunits&quot; type=&quot;bool&quot; value=&quot;on&quot;/&gt;&lt;Property name=&quot;plotgroupunits&quot; type=&quot;stringarray&quot; value=&quot;, , &quot;/&gt;&lt;Property name=&quot;locked&quot; type=&quot;bool&quot; value=&quot;off&quot;/&gt;&lt;Property name=&quot;rotcenlocked&quot; type=&quot;bool&quot; value=&quot;off&quot;/&gt;&lt;Property name=&quot;istemporary&quot; type=&quot;bool&quot; value=&quot;off&quot;/&gt;&lt;Property name=&quot;scenelight&quot; type=&quot;group&quot; value=&quot;on&quot;/&gt;&lt;Property name=&quot;totlightintensity&quot; type=&quot;real&quot; value=&quot;1.0&quot;/&gt;&lt;Property name=&quot;usediffuse&quot; type=&quot;bool&quot; value=&quot;on&quot;/&gt;&lt;Property name=&quot;usespecular&quot; type=&quot;bool&quot; value=&quot;on&quot;/&gt;&lt;Property name=&quot;globalambient&quot; type=&quot;group&quot; value=&quot;on&quot;/&gt;&lt;Property name=&quot;totambient&quot; type=&quot;real&quot; value=&quot;0.3&quot;/&gt;&lt;Property name=&quot;ambientcolor&quot; type=&quot;group&quot; value=&quot;white&quot;/&gt;&lt;Property name=&quot;customambientcolor&quot; type=&quot;realarray&quot; value=&quot;1, 1, 1&quot;/&gt;&lt;Property name=&quot;ssao&quot; type=&quot;group&quot; value=&quot;off&quot;/&gt;&lt;Property name=&quot;ssaoradiustype&quot; type=&quot;group&quot; value=&quot;relative&quot;/&gt;&lt;Property name=&quot;ssaoradiusrelative&quot; type=&quot;real&quot; value=&quot;0.4&quot;/&gt;&lt;Property name=&quot;ssaoradiusexplicit&quot; type=&quot;real&quot; value=&quot;0.4&quot;/&gt;&lt;Property name=&quot;ssaomagnitude&quot; type=&quot;real&quot; value=&quot;1.0&quot;/&gt;&lt;Property name=&quot;ssaosqueeze&quot; type=&quot;real&quot; value=&quot;1.0&quot;/&gt;&lt;Property name=&quot;ssaopreset&quot; type=&quot;group&quot; value=&quot;medium&quot;/&gt;&lt;Property name=&quot;ssaonsamples&quot; type=&quot;integer&quot; value=&quot;64&quot;/&gt;&lt;Property name=&quot;ssaoroughness&quot; type=&quot;real&quot; value=&quot;1.0&quot;/&gt;&lt;Property name=&quot;ssaokernelrotationstexturewidth&quot; type=&quot;integer&quot; value=&quot;4&quot;/&gt;&lt;Property name=&quot;ssaosmooth&quot; type=&quot;integer&quot; value=&quot;2&quot;/&gt;&lt;Property name=&quot;ssaonormalawaresmoothing&quot; type=&quot;bool&quot; value=&quot;off&quot;/&gt;&lt;Property name=&quot;environmentmap&quot; type=&quot;group&quot; value=&quot;envmap_none&quot;/&gt;&lt;Property name=&quot;skydirection&quot; type=&quot;group&quot; value=&quot;positivey&quot;/&gt;&lt;Property name=&quot;skyrotation&quot; type=&quot;group&quot; value=&quot;skyrotationzero&quot;/&gt;&lt;Property name=&quot;environmentreflections&quot; type=&quot;bool&quot; value=&quot;on&quot;/&gt;&lt;Property name=&quot;skybox&quot; type=&quot;group&quot; value=&quot;off&quot;/&gt;&lt;Property name=&quot;skyboxblurriness&quot; type=&quot;real&quot; value=&quot;0&quot;/&gt;&lt;Property name=&quot;skyboxblend&quot; type=&quot;real&quot; value=&quot;0&quot;/&gt;&lt;Property name=&quot;skyboxprojection&quot; type=&quot;group&quot; value=&quot;special&quot;/&gt;&lt;Property name=&quot;skyboxfov&quot; type=&quot;real&quot; value=&quot;110&quot;/&gt;&lt;Property name=&quot;rotateenvironment&quot; type=&quot;bool&quot; value=&quot;off&quot;/&gt;&lt;Property name=&quot;transparency&quot; type=&quot;group&quot; value=&quot;off&quot;/&gt;&lt;Property name=&quot;transparencylevel&quot; type=&quot;real&quot; value=&quot;0.5&quot;/&gt;&lt;Property name=&quot;uniformblending&quot; type=&quot;group&quot; value=&quot;off&quot;/&gt;&lt;Property name=&quot;uniformblendinglevel&quot; type=&quot;real&quot; value=&quot;0.5&quot;/&gt;&lt;Property name=&quot;showselection&quot; type=&quot;bool&quot; value=&quot;on&quot;/&gt;&lt;Property name=&quot;showmaterial&quot; type=&quot;bool&quot; value=&quot;off&quot;/&gt;&lt;Property name=&quot;clippingactive&quot; type=&quot;group&quot; value=&quot;on&quot;/&gt;&lt;Property name=&quot;clipfaces&quot; type=&quot;bool&quot; value=&quot;on&quot;/&gt;&lt;Property name=&quot;clipedges&quot; type=&quot;bool&quot; value=&quot;on&quot;/&gt;&lt;Property name=&quot;clippoints&quot; type=&quot;bool&quot; value=&quot;on&quot;/&gt;&lt;Property name=&quot;clipprimaryhovereffect&quot; type=&quot;bool&quot; value=&quot;on&quot;/&gt;&lt;Property name=&quot;clipsecondaryhovereffect&quot; type=&quot;bool&quot; value=&quot;off&quot;/&gt;&lt;Property name=&quot;cliphighlightintersection&quot; type=&quot;group&quot; value=&quot;on&quot;/&gt;&lt;Property name=&quot;clipintersectionhighlightcolor&quot; type=&quot;group&quot; value=&quot;fromtheme&quot;/&gt;&lt;Property name=&quot;customclipintersectionhighlightcolor&quot; type=&quot;realarray&quot; value=&quot;1, 0, 0&quot;/&gt;&lt;Property name=&quot;clipapplyclipping&quot; type=&quot;bool&quot; value=&quot;on&quot;/&gt;&lt;Property name=&quot;clipshowframes&quot; type=&quot;bool&quot; value=&quot;on&quot;/&gt;&lt;Property name=&quot;clipshowgizmos&quot; type=&quot;bool&quot; value=&quot;on&quot;/&gt;&lt;Property name=&quot;clipshowcappedfaces&quot; type=&quot;group&quot; value=&quot;off&quot;/&gt;&lt;Property name=&quot;clipcappedfacescolorize&quot; type=&quot;group&quot; value=&quot;on&quot;/&gt;&lt;Property name=&quot;clipcappedfacescolorizeper&quot; type=&quot;group&quot; value=&quot;domain&quot;/&gt;&lt;Property name=&quot;clipcappedfaceshighlightoverlappingdomains&quot; type=&quot;group&quot; value=&quot;on&quot;/&gt;&lt;Property name=&quot;clipcappedfaceshighlightoverlappingdomainscolor&quot; type=&quot;group&quot; value=&quot;fromtheme&quot;/&gt;&lt;Property name=&quot;customclipcappedfaceshighlightoverlappingdomainscolor&quot; type=&quot;realarray&quot; value=&quot;1, 0, 0&quot;/&gt;&lt;Property name=&quot;clipcappedfacestransparencyenabled&quot; type=&quot;group&quot; value=&quot;off&quot;/&gt;&lt;Property name=&quot;clipcappedfacestransparency&quot; type=&quot;real&quot; value=&quot;0.2&quot;/&gt;&lt;Property name=&quot;hidestatus&quot; type=&quot;string&quot; value=&quot;hide&quot;/&gt;&lt;Property name=&quot;isnew&quot; type=&quot;bool&quot; value=&quot;off&quot;/&gt;&lt;Property name=&quot;postviewkey&quot; type=&quot;string&quot; value=&quot;&quot;/&gt;&lt;Property name=&quot;workplaneclip&quot; type=&quot;bool&quot; value=&quot;off&quot;/&gt;&lt;Property name=&quot;offscreenoverride&quot; type=&quot;bool&quot; value=&quot;off&quot;/&gt;&lt;/PropSet&gt;&lt;PropSet id=&quot;camera&quot;&gt;&lt;Property name=&quot;projection&quot; type=&quot;group&quot; value=&quot;perspective&quot;/&gt;&lt;Property name=&quot;orthoscale&quot; type=&quot;real&quot; value=&quot;11.348992347717285&quot;/&gt;&lt;Property name=&quot;zoomanglefull&quot; type=&quot;real&quot; value=&quot;15.529053688049316&quot;/&gt;&lt;Property name=&quot;forcenoviewscaling&quot; type=&quot;bool&quot; value=&quot;off&quot;/&gt;&lt;Property name=&quot;viewscaletype&quot; type=&quot;group&quot; value=&quot;none&quot;/&gt;&lt;Property name=&quot;autocontext&quot; type=&quot;group&quot; value=&quot;isotropic&quot;/&gt;&lt;Property name=&quot;autoupdate&quot; type=&quot;bool&quot; value=&quot;off&quot;/&gt;&lt;Property name=&quot;xweight&quot; type=&quot;real&quot; value=&quot;1&quot;/&gt;&lt;Property name=&quot;yweight&quot; type=&quot;real&quot; value=&quot;1&quot;/&gt;&lt;Property name=&quot;zweight&quot; type=&quot;real&quot; value=&quot;1&quot;/&gt;&lt;Property name=&quot;xscale&quot; type=&quot;real&quot; value=&quot;1&quot;/&gt;&lt;Property name=&quot;yscale&quot; type=&quot;real&quot; value=&quot;1&quot;/&gt;&lt;Property name=&quot;zscale&quot; type=&quot;real&quot; value=&quot;1&quot;/&gt;&lt;Property name=&quot;position&quot; type=&quot;realarray&quot; value=&quot;8748, 4250, 102183.4140625&quot;/&gt;&lt;Property name=&quot;target&quot; type=&quot;realarray&quot; value=&quot;8748, 4250, 25.046875&quot;/&gt;&lt;Property name=&quot;up&quot; type=&quot;realarray&quot; value=&quot;0, -1, 4.371138828673793E-8&quot;/&gt;&lt;Property name=&quot;rotationpoint&quot; type=&quot;realarray&quot; value=&quot;8748, 4250, 25.049999237060547&quot;/&gt;&lt;Property name=&quot;viewoffset&quot; type=&quot;realarray&quot; value=&quot;0.01733929105103016, 0.10438967496156693&quot;/&gt;&lt;Property name=&quot;manualgrid&quot; type=&quot;group&quot; value=&quot;off&quot;/&gt;&lt;Property name=&quot;xspacing&quot; type=&quot;real&quot; value=&quot;1&quot;/&gt;&lt;Property name=&quot;yspacing&quot; type=&quot;real&quot; value=&quot;1&quot;/&gt;&lt;Property name=&quot;zspacing&quot; type=&quot;real&quot; value=&quot;1&quot;/&gt;&lt;Property name=&quot;xextra&quot; type=&quot;realarray&quot; value=&quot;&quot;/&gt;&lt;Property name=&quot;xextra_vector_method&quot; type=&quot;string&quot; value=&quot;step&quot;/&gt;&lt;Property name=&quot;xextra_vector_start&quot; type=&quot;string&quot; value=&quot;&quot;/&gt;&lt;Property name=&quot;xextra_vector_stop&quot; type=&quot;string&quot; value=&quot;&quot;/&gt;&lt;Property name=&quot;xextra_vector_step&quot; type=&quot;string&quot; value=&quot;&quot;/&gt;&lt;Property name=&quot;xextra_vector_numvalues&quot; type=&quot;string&quot; value=&quot;&quot;/&gt;&lt;Property name=&quot;xextra_vector_function&quot; type=&quot;string&quot; value=&quot;none&quot;/&gt;&lt;Property name=&quot;xextra_vector_interval&quot; type=&quot;string&quot; value=&quot;octave&quot;/&gt;&lt;Property name=&quot;xextra_vector_freqperdec&quot; type=&quot;string&quot; value=&quot;&quot;/&gt;&lt;Property name=&quot;yextra&quot; type=&quot;realarray&quot; value=&quot;&quot;/&gt;&lt;Property name=&quot;yextra_vector_method&quot; type=&quot;string&quot; value=&quot;step&quot;/&gt;&lt;Property name=&quot;yextra_vector_start&quot; type=&quot;string&quot; value=&quot;&quot;/&gt;&lt;Property name=&quot;yextra_vector_stop&quot; type=&quot;string&quot; value=&quot;&quot;/&gt;&lt;Property name=&quot;yextra_vector_step&quot; type=&quot;string&quot; value=&quot;&quot;/&gt;&lt;Property name=&quot;yextra_vector_numvalues&quot; type=&quot;string&quot; value=&quot;&quot;/&gt;&lt;Property name=&quot;yextra_vector_function&quot; type=&quot;string&quot; value=&quot;none&quot;/&gt;&lt;Property name=&quot;yextra_vector_interval&quot; type=&quot;string&quot; value=&quot;octave&quot;/&gt;&lt;Property name=&quot;yextra_vector_freqperdec&quot; type=&quot;string&quot; value=&quot;&quot;/&gt;&lt;Property name=&quot;zextra&quot; type=&quot;realarray&quot; value=&quot;&quot;/&gt;&lt;Property name=&quot;zextra_vector_method&quot; type=&quot;string&quot; value=&quot;step&quot;/&gt;&lt;Property name=&quot;zextra_vector_start&quot; type=&quot;string&quot; value=&quot;&quot;/&gt;&lt;Property name=&quot;zextra_vector_stop&quot; type=&quot;string&quot; value=&quot;&quot;/&gt;&lt;Property name=&quot;zextra_vector_step&quot; type=&quot;string&quot; value=&quot;&quot;/&gt;&lt;Property name=&quot;zextra_vector_numvalues&quot; type=&quot;string&quot; value=&quot;&quot;/&gt;&lt;Property name=&quot;zextra_vector_function&quot; type=&quot;string&quot; value=&quot;none&quot;/&gt;&lt;Property name=&quot;zextra_vector_interval&quot; type=&quot;string&quot; value=&quot;octave&quot;/&gt;&lt;Property name=&quot;zextra_vector_freqperdec&quot; type=&quot;string&quot; value=&quot;&quot;/&gt;&lt;/PropSet&gt;&lt;PropSet id=&quot;axis&quot;/&gt;&lt;PropSet id=&quot;table&quot;/&gt;&lt;UpdateTimeStamp&gt;Nov 12, 2022, 8:33:32 PM&lt;/UpdateTimeStamp&gt;&lt;/Root&gt;"/>
</p:tagLst>
</file>

<file path=ppt/tags/tag14.xml><?xml version="1.0" encoding="utf-8"?>
<p:tagLst xmlns:p="http://schemas.openxmlformats.org/presentationml/2006/main" xmlns:r="http://schemas.openxmlformats.org/officeDocument/2006/relationships" xmlns:a="http://schemas.openxmlformats.org/drawingml/2006/main">
  <p:tag name="COMSOL LIVELINK TAG" val="&lt;!-- &#10;PropSet elements are populated with properties elements in format &lt;Property name=&quot;&quot; value=&quot;&quot; type=&quot;&quot;/&gt;&#10;LinkType element has either Image, or Table as value.&#10;--&gt;&lt;Root completeVersion=&quot;6.0.0.x&quot; formatVersion=&quot;2.0.0.0&quot; version=&quot;6.0.0.318&quot;&gt;&lt;VersionInformation&gt;&lt;Version&gt;1&lt;/Version&gt;&lt;/VersionInformation&gt;&lt;Entity&gt;/physics/ht&lt;/Entity&gt;&lt;Tag&gt;ht&lt;/Tag&gt;&lt;Node&gt;Component 1 (comp1) &amp;gt; Heat Transfer in Solids (ht)&lt;/Node&gt;&lt;LinkType&gt;Image&lt;/LinkType&gt;&lt;ModelLink directoryType=&quot;none&quot;&gt;E:\Minor Project\3D MEMS MH_Final_29th_OCT_2022_Au__1v.mph&lt;/ModelLink&gt;&lt;LocalPath&gt;3D MEMS MH_Final_29th_OCT_2022_Au__1v.mph&lt;/LocalPath&gt;&lt;SDim&gt;3&lt;/SDim&gt;&lt;Locked&gt;false&lt;/Locked&gt;&lt;PropSet id=&quot;image&quot;&gt;&lt;Property name=&quot;window&quot; type=&quot;string&quot; value=&quot;new&quot;/&gt;&lt;Property name=&quot;windowtitle&quot; type=&quot;string&quot; value=&quot;&quot;/&gt;&lt;Property name=&quot;view&quot; type=&quot;reference&quot; value=&quot;auto&quot;/&gt;&lt;Property name=&quot;renderwireframe&quot; type=&quot;string&quot; value=&quot;on&quot;/&gt;&lt;Property name=&quot;showselection&quot; type=&quot;string&quot; value=&quot;fromview&quot;/&gt;&lt;Property name=&quot;showmaterial&quot; type=&quot;string&quot; value=&quot;fromview&quot;/&gt;&lt;Property name=&quot;zooming&quot; type=&quot;string&quot; value=&quot;zoomtoselection&quot;/&gt;&lt;Property name=&quot;ispendingzoom&quot; type=&quot;bool&quot; value=&quot;off&quot;/&gt;&lt;Property name=&quot;zoomlevel&quot; type=&quot;integer&quot; value=&quot;0&quot;/&gt;&lt;Property name=&quot;size&quot; type=&quot;string&quot; value=&quot;manualweb&quot;/&gt;&lt;Property name=&quot;hiddensize&quot; type=&quot;group&quot; value=&quot;manual&quot;/&gt;&lt;Property name=&quot;unit&quot; type=&quot;group&quot; value=&quot;px&quot;/&gt;&lt;Property name=&quot;lockratio&quot; type=&quot;bool&quot; value=&quot;off&quot;/&gt;&lt;Property name=&quot;aspectratio&quot; type=&quot;real&quot; value=&quot;1&quot;/&gt;&lt;Property name=&quot;width&quot; type=&quot;real&quot; value=&quot;1200&quot;/&gt;&lt;Property name=&quot;height&quot; type=&quot;real&quot; value=&quot;900&quot;/&gt;&lt;Property name=&quot;resolution&quot; type=&quot;integer&quot; value=&quot;300&quot;/&gt;&lt;Property name=&quot;widthpx&quot; type=&quot;integer&quot; value=&quot;0&quot;/&gt;&lt;Property name=&quot;heightpx&quot; type=&quot;integer&quot; value=&quot;0&quot;/&gt;&lt;Property name=&quot;widthexact&quot; type=&quot;real&quot; value=&quot;0&quot;/&gt;&lt;Property name=&quot;heightexact&quot; type=&quot;real&quot; value=&quot;0&quot;/&gt;&lt;Property name=&quot;exactstored&quot; type=&quot;bool&quot; value=&quot;off&quot;/&gt;&lt;Property name=&quot;antialias&quot; type=&quot;bool&quot; value=&quot;on&quot;/&gt;&lt;Property name=&quot;saveprefs&quot; type=&quot;bool&quot; value=&quot;off&quot;/&gt;&lt;Property name=&quot;decorationscale&quot; type=&quot;real&quot; value=&quot;0.6944444179534912&quot;/&gt;&lt;Property name=&quot;clearfilenameafterwards&quot; type=&quot;bool&quot; value=&quot;off&quot;/&gt;&lt;Property name=&quot;allowlinked&quot; type=&quot;bool&quot; value=&quot;on&quot;/&gt;&lt;Property name=&quot;allowpaste&quot; type=&quot;group&quot; value=&quot;on&quot;/&gt;&lt;Property name=&quot;target&quot; type=&quot;group&quot; value=&quot;linked&quot;/&gt;&lt;Property name=&quot;imagetype&quot; type=&quot;group&quot; value=&quot;png&quot;/&gt;&lt;Property name=&quot;lastwrittenfile&quot; type=&quot;string&quot; value=&quot;&quot;/&gt;&lt;Property name=&quot;lastfiletype&quot; type=&quot;string&quot; value=&quot;png&quot;/&gt;&lt;Property name=&quot;sdim&quot; type=&quot;group&quot; value=&quot;3&quot;/&gt;&lt;Property name=&quot;options3d&quot; type=&quot;group&quot; value=&quot;on&quot;/&gt;&lt;Property name=&quot;title3d&quot; type=&quot;bool&quot; value=&quot;on&quot;/&gt;&lt;Property name=&quot;grid&quot; type=&quot;bool&quot; value=&quot;on&quot;/&gt;&lt;Property name=&quot;axisorientation&quot; type=&quot;bool&quot; value=&quot;on&quot;/&gt;&lt;Property name=&quot;logo3d&quot; type=&quot;bool&quot; value=&quot;off&quot;/&gt;&lt;Property name=&quot;fontsize&quot; type=&quot;integer&quot; value=&quot;8&quot;/&gt;&lt;Property name=&quot;colortheme&quot; type=&quot;string&quot; value=&quot;globaltheme&quot;/&gt;&lt;Property name=&quot;background&quot; type=&quot;group&quot; value=&quot;transparent&quot;/&gt;&lt;Property name=&quot;lockview&quot; type=&quot;string&quot; value=&quot;off&quot;/&gt;&lt;Property name=&quot;linkedinfo&quot; type=&quot;string&quot; value=&quot;&quot;/&gt;&lt;/PropSet&gt;&lt;PropSet id=&quot;view&quot;&gt;&lt;Property name=&quot;renderwireframe&quot; type=&quot;bool&quot; value=&quot;off&quot;/&gt;&lt;Property name=&quot;showlabels&quot; type=&quot;bool&quot; value=&quot;off&quot;/&gt;&lt;Property name=&quot;showDirections&quot; type=&quot;bool&quot; value=&quot;off&quot;/&gt;&lt;Property name=&quot;showgrid&quot; type=&quot;bool&quot; value=&quot;on&quot;/&gt;&lt;Property name=&quot;rendermesh&quot; type=&quot;bool&quot; value=&quot;on&quot;/&gt;&lt;Property name=&quot;showaxisorientation&quot; type=&quot;bool&quot; value=&quot;on&quot;/&gt;&lt;Property name=&quot;showunits&quot; type=&quot;bool&quot; value=&quot;on&quot;/&gt;&lt;Property name=&quot;plotgroupunits&quot; type=&quot;stringarray&quot; value=&quot;, , &quot;/&gt;&lt;Property name=&quot;locked&quot; type=&quot;bool&quot; value=&quot;off&quot;/&gt;&lt;Property name=&quot;rotcenlocked&quot; type=&quot;bool&quot; value=&quot;off&quot;/&gt;&lt;Property name=&quot;istemporary&quot; type=&quot;bool&quot; value=&quot;off&quot;/&gt;&lt;Property name=&quot;scenelight&quot; type=&quot;group&quot; value=&quot;on&quot;/&gt;&lt;Property name=&quot;totlightintensity&quot; type=&quot;real&quot; value=&quot;1.0&quot;/&gt;&lt;Property name=&quot;usediffuse&quot; type=&quot;bool&quot; value=&quot;on&quot;/&gt;&lt;Property name=&quot;usespecular&quot; type=&quot;bool&quot; value=&quot;on&quot;/&gt;&lt;Property name=&quot;globalambient&quot; type=&quot;group&quot; value=&quot;on&quot;/&gt;&lt;Property name=&quot;totambient&quot; type=&quot;real&quot; value=&quot;0.3&quot;/&gt;&lt;Property name=&quot;ambientcolor&quot; type=&quot;group&quot; value=&quot;white&quot;/&gt;&lt;Property name=&quot;customambientcolor&quot; type=&quot;realarray&quot; value=&quot;1, 1, 1&quot;/&gt;&lt;Property name=&quot;ssao&quot; type=&quot;group&quot; value=&quot;off&quot;/&gt;&lt;Property name=&quot;ssaoradiustype&quot; type=&quot;group&quot; value=&quot;relative&quot;/&gt;&lt;Property name=&quot;ssaoradiusrelative&quot; type=&quot;real&quot; value=&quot;0.4&quot;/&gt;&lt;Property name=&quot;ssaoradiusexplicit&quot; type=&quot;real&quot; value=&quot;0.4&quot;/&gt;&lt;Property name=&quot;ssaomagnitude&quot; type=&quot;real&quot; value=&quot;1.0&quot;/&gt;&lt;Property name=&quot;ssaosqueeze&quot; type=&quot;real&quot; value=&quot;1.0&quot;/&gt;&lt;Property name=&quot;ssaopreset&quot; type=&quot;group&quot; value=&quot;medium&quot;/&gt;&lt;Property name=&quot;ssaonsamples&quot; type=&quot;integer&quot; value=&quot;64&quot;/&gt;&lt;Property name=&quot;ssaoroughness&quot; type=&quot;real&quot; value=&quot;1.0&quot;/&gt;&lt;Property name=&quot;ssaokernelrotationstexturewidth&quot; type=&quot;integer&quot; value=&quot;4&quot;/&gt;&lt;Property name=&quot;ssaosmooth&quot; type=&quot;integer&quot; value=&quot;2&quot;/&gt;&lt;Property name=&quot;ssaonormalawaresmoothing&quot; type=&quot;bool&quot; value=&quot;off&quot;/&gt;&lt;Property name=&quot;environmentmap&quot; type=&quot;group&quot; value=&quot;envmap_none&quot;/&gt;&lt;Property name=&quot;skydirection&quot; type=&quot;group&quot; value=&quot;positivey&quot;/&gt;&lt;Property name=&quot;skyrotation&quot; type=&quot;group&quot; value=&quot;skyrotationzero&quot;/&gt;&lt;Property name=&quot;environmentreflections&quot; type=&quot;bool&quot; value=&quot;on&quot;/&gt;&lt;Property name=&quot;skybox&quot; type=&quot;group&quot; value=&quot;off&quot;/&gt;&lt;Property name=&quot;skyboxblurriness&quot; type=&quot;real&quot; value=&quot;0&quot;/&gt;&lt;Property name=&quot;skyboxblend&quot; type=&quot;real&quot; value=&quot;0&quot;/&gt;&lt;Property name=&quot;skyboxprojection&quot; type=&quot;group&quot; value=&quot;special&quot;/&gt;&lt;Property name=&quot;skyboxfov&quot; type=&quot;real&quot; value=&quot;110&quot;/&gt;&lt;Property name=&quot;rotateenvironment&quot; type=&quot;bool&quot; value=&quot;off&quot;/&gt;&lt;Property name=&quot;transparency&quot; type=&quot;group&quot; value=&quot;off&quot;/&gt;&lt;Property name=&quot;transparencylevel&quot; type=&quot;real&quot; value=&quot;0.5&quot;/&gt;&lt;Property name=&quot;uniformblending&quot; type=&quot;group&quot; value=&quot;off&quot;/&gt;&lt;Property name=&quot;uniformblendinglevel&quot; type=&quot;real&quot; value=&quot;0.5&quot;/&gt;&lt;Property name=&quot;showselection&quot; type=&quot;bool&quot; value=&quot;on&quot;/&gt;&lt;Property name=&quot;showmaterial&quot; type=&quot;bool&quot; value=&quot;off&quot;/&gt;&lt;Property name=&quot;clippingactive&quot; type=&quot;group&quot; value=&quot;on&quot;/&gt;&lt;Property name=&quot;clipfaces&quot; type=&quot;bool&quot; value=&quot;on&quot;/&gt;&lt;Property name=&quot;clipedges&quot; type=&quot;bool&quot; value=&quot;on&quot;/&gt;&lt;Property name=&quot;clippoints&quot; type=&quot;bool&quot; value=&quot;on&quot;/&gt;&lt;Property name=&quot;clipprimaryhovereffect&quot; type=&quot;bool&quot; value=&quot;on&quot;/&gt;&lt;Property name=&quot;clipsecondaryhovereffect&quot; type=&quot;bool&quot; value=&quot;off&quot;/&gt;&lt;Property name=&quot;cliphighlightintersection&quot; type=&quot;group&quot; value=&quot;on&quot;/&gt;&lt;Property name=&quot;clipintersectionhighlightcolor&quot; type=&quot;group&quot; value=&quot;fromtheme&quot;/&gt;&lt;Property name=&quot;customclipintersectionhighlightcolor&quot; type=&quot;realarray&quot; value=&quot;1, 0, 0&quot;/&gt;&lt;Property name=&quot;clipapplyclipping&quot; type=&quot;bool&quot; value=&quot;on&quot;/&gt;&lt;Property name=&quot;clipshowframes&quot; type=&quot;bool&quot; value=&quot;on&quot;/&gt;&lt;Property name=&quot;clipshowgizmos&quot; type=&quot;bool&quot; value=&quot;on&quot;/&gt;&lt;Property name=&quot;clipshowcappedfaces&quot; type=&quot;group&quot; value=&quot;off&quot;/&gt;&lt;Property name=&quot;clipcappedfacescolorize&quot; type=&quot;group&quot; value=&quot;on&quot;/&gt;&lt;Property name=&quot;clipcappedfacescolorizeper&quot; type=&quot;group&quot; value=&quot;domain&quot;/&gt;&lt;Property name=&quot;clipcappedfaceshighlightoverlappingdomains&quot; type=&quot;group&quot; value=&quot;on&quot;/&gt;&lt;Property name=&quot;clipcappedfaceshighlightoverlappingdomainscolor&quot; type=&quot;group&quot; value=&quot;fromtheme&quot;/&gt;&lt;Property name=&quot;customclipcappedfaceshighlightoverlappingdomainscolor&quot; type=&quot;realarray&quot; value=&quot;1, 0, 0&quot;/&gt;&lt;Property name=&quot;clipcappedfacestransparencyenabled&quot; type=&quot;group&quot; value=&quot;off&quot;/&gt;&lt;Property name=&quot;clipcappedfacestransparency&quot; type=&quot;real&quot; value=&quot;0.2&quot;/&gt;&lt;Property name=&quot;hidestatus&quot; type=&quot;string&quot; value=&quot;hide&quot;/&gt;&lt;Property name=&quot;isnew&quot; type=&quot;bool&quot; value=&quot;off&quot;/&gt;&lt;Property name=&quot;postviewkey&quot; type=&quot;string&quot; value=&quot;&quot;/&gt;&lt;Property name=&quot;workplaneclip&quot; type=&quot;bool&quot; value=&quot;off&quot;/&gt;&lt;Property name=&quot;offscreenoverride&quot; type=&quot;bool&quot; value=&quot;off&quot;/&gt;&lt;/PropSet&gt;&lt;PropSet id=&quot;camera&quot;&gt;&lt;Property name=&quot;projection&quot; type=&quot;group&quot; value=&quot;perspective&quot;/&gt;&lt;Property name=&quot;orthoscale&quot; type=&quot;real&quot; value=&quot;11.348992347717285&quot;/&gt;&lt;Property name=&quot;zoomanglefull&quot; type=&quot;real&quot; value=&quot;15.529053688049316&quot;/&gt;&lt;Property name=&quot;forcenoviewscaling&quot; type=&quot;bool&quot; value=&quot;off&quot;/&gt;&lt;Property name=&quot;viewscaletype&quot; type=&quot;group&quot; value=&quot;none&quot;/&gt;&lt;Property name=&quot;autocontext&quot; type=&quot;group&quot; value=&quot;isotropic&quot;/&gt;&lt;Property name=&quot;autoupdate&quot; type=&quot;bool&quot; value=&quot;off&quot;/&gt;&lt;Property name=&quot;xweight&quot; type=&quot;real&quot; value=&quot;1&quot;/&gt;&lt;Property name=&quot;yweight&quot; type=&quot;real&quot; value=&quot;1&quot;/&gt;&lt;Property name=&quot;zweight&quot; type=&quot;real&quot; value=&quot;1&quot;/&gt;&lt;Property name=&quot;xscale&quot; type=&quot;real&quot; value=&quot;1&quot;/&gt;&lt;Property name=&quot;yscale&quot; type=&quot;real&quot; value=&quot;1&quot;/&gt;&lt;Property name=&quot;zscale&quot; type=&quot;real&quot; value=&quot;1&quot;/&gt;&lt;Property name=&quot;position&quot; type=&quot;realarray&quot; value=&quot;8748, 4250, 102183.4140625&quot;/&gt;&lt;Property name=&quot;target&quot; type=&quot;realarray&quot; value=&quot;8748, 4250, 25.046875&quot;/&gt;&lt;Property name=&quot;up&quot; type=&quot;realarray&quot; value=&quot;0, -1, 4.371138828673793E-8&quot;/&gt;&lt;Property name=&quot;rotationpoint&quot; type=&quot;realarray&quot; value=&quot;8748, 4250, 25.049999237060547&quot;/&gt;&lt;Property name=&quot;viewoffset&quot; type=&quot;realarray&quot; value=&quot;0.01733929105103016, 0.10438967496156693&quot;/&gt;&lt;Property name=&quot;manualgrid&quot; type=&quot;group&quot; value=&quot;off&quot;/&gt;&lt;Property name=&quot;xspacing&quot; type=&quot;real&quot; value=&quot;1&quot;/&gt;&lt;Property name=&quot;yspacing&quot; type=&quot;real&quot; value=&quot;1&quot;/&gt;&lt;Property name=&quot;zspacing&quot; type=&quot;real&quot; value=&quot;1&quot;/&gt;&lt;Property name=&quot;xextra&quot; type=&quot;realarray&quot; value=&quot;&quot;/&gt;&lt;Property name=&quot;xextra_vector_method&quot; type=&quot;string&quot; value=&quot;step&quot;/&gt;&lt;Property name=&quot;xextra_vector_start&quot; type=&quot;string&quot; value=&quot;&quot;/&gt;&lt;Property name=&quot;xextra_vector_stop&quot; type=&quot;string&quot; value=&quot;&quot;/&gt;&lt;Property name=&quot;xextra_vector_step&quot; type=&quot;string&quot; value=&quot;&quot;/&gt;&lt;Property name=&quot;xextra_vector_numvalues&quot; type=&quot;string&quot; value=&quot;&quot;/&gt;&lt;Property name=&quot;xextra_vector_function&quot; type=&quot;string&quot; value=&quot;none&quot;/&gt;&lt;Property name=&quot;xextra_vector_interval&quot; type=&quot;string&quot; value=&quot;octave&quot;/&gt;&lt;Property name=&quot;xextra_vector_freqperdec&quot; type=&quot;string&quot; value=&quot;&quot;/&gt;&lt;Property name=&quot;yextra&quot; type=&quot;realarray&quot; value=&quot;&quot;/&gt;&lt;Property name=&quot;yextra_vector_method&quot; type=&quot;string&quot; value=&quot;step&quot;/&gt;&lt;Property name=&quot;yextra_vector_start&quot; type=&quot;string&quot; value=&quot;&quot;/&gt;&lt;Property name=&quot;yextra_vector_stop&quot; type=&quot;string&quot; value=&quot;&quot;/&gt;&lt;Property name=&quot;yextra_vector_step&quot; type=&quot;string&quot; value=&quot;&quot;/&gt;&lt;Property name=&quot;yextra_vector_numvalues&quot; type=&quot;string&quot; value=&quot;&quot;/&gt;&lt;Property name=&quot;yextra_vector_function&quot; type=&quot;string&quot; value=&quot;none&quot;/&gt;&lt;Property name=&quot;yextra_vector_interval&quot; type=&quot;string&quot; value=&quot;octave&quot;/&gt;&lt;Property name=&quot;yextra_vector_freqperdec&quot; type=&quot;string&quot; value=&quot;&quot;/&gt;&lt;Property name=&quot;zextra&quot; type=&quot;realarray&quot; value=&quot;&quot;/&gt;&lt;Property name=&quot;zextra_vector_method&quot; type=&quot;string&quot; value=&quot;step&quot;/&gt;&lt;Property name=&quot;zextra_vector_start&quot; type=&quot;string&quot; value=&quot;&quot;/&gt;&lt;Property name=&quot;zextra_vector_stop&quot; type=&quot;string&quot; value=&quot;&quot;/&gt;&lt;Property name=&quot;zextra_vector_step&quot; type=&quot;string&quot; value=&quot;&quot;/&gt;&lt;Property name=&quot;zextra_vector_numvalues&quot; type=&quot;string&quot; value=&quot;&quot;/&gt;&lt;Property name=&quot;zextra_vector_function&quot; type=&quot;string&quot; value=&quot;none&quot;/&gt;&lt;Property name=&quot;zextra_vector_interval&quot; type=&quot;string&quot; value=&quot;octave&quot;/&gt;&lt;Property name=&quot;zextra_vector_freqperdec&quot; type=&quot;string&quot; value=&quot;&quot;/&gt;&lt;/PropSet&gt;&lt;PropSet id=&quot;axis&quot;/&gt;&lt;PropSet id=&quot;table&quot;/&gt;&lt;UpdateTimeStamp&gt;Nov 12, 2022, 8:33:32 PM&lt;/UpdateTimeStamp&gt;&lt;/Root&gt;"/>
</p:tagLst>
</file>

<file path=ppt/tags/tag15.xml><?xml version="1.0" encoding="utf-8"?>
<p:tagLst xmlns:p="http://schemas.openxmlformats.org/presentationml/2006/main" xmlns:r="http://schemas.openxmlformats.org/officeDocument/2006/relationships" xmlns:a="http://schemas.openxmlformats.org/drawingml/2006/main">
  <p:tag name="COMSOL LIVELINK TAG" val="&lt;!-- &#10;PropSet elements are populated with properties elements in format &lt;Property name=&quot;&quot; value=&quot;&quot; type=&quot;&quot;/&gt;&#10;LinkType element has either Image, or Table as value.&#10;--&gt;&lt;Root completeVersion=&quot;6.0.0.x&quot; formatVersion=&quot;2.0.0.0&quot; version=&quot;6.0.0.318&quot;&gt;&lt;VersionInformation&gt;&lt;Version&gt;1&lt;/Version&gt;&lt;/VersionInformation&gt;&lt;Entity&gt;/physics/ec&lt;/Entity&gt;&lt;Tag&gt;ec&lt;/Tag&gt;&lt;Node&gt;Component 1 (comp1) &amp;gt; Electric Currents (ec)&lt;/Node&gt;&lt;LinkType&gt;Image&lt;/LinkType&gt;&lt;ModelLink directoryType=&quot;none&quot;&gt;E:\Minor Project\3D MEMS MH_Final_29th_OCT_2022_Au__1v.mph&lt;/ModelLink&gt;&lt;LocalPath&gt;3D MEMS MH_Final_29th_OCT_2022_Au__1v.mph&lt;/LocalPath&gt;&lt;SDim&gt;3&lt;/SDim&gt;&lt;Locked&gt;false&lt;/Locked&gt;&lt;PropSet id=&quot;image&quot;&gt;&lt;Property name=&quot;window&quot; type=&quot;string&quot; value=&quot;new&quot;/&gt;&lt;Property name=&quot;windowtitle&quot; type=&quot;string&quot; value=&quot;&quot;/&gt;&lt;Property name=&quot;view&quot; type=&quot;reference&quot; value=&quot;auto&quot;/&gt;&lt;Property name=&quot;renderwireframe&quot; type=&quot;string&quot; value=&quot;on&quot;/&gt;&lt;Property name=&quot;showselection&quot; type=&quot;string&quot; value=&quot;fromview&quot;/&gt;&lt;Property name=&quot;showmaterial&quot; type=&quot;string&quot; value=&quot;fromview&quot;/&gt;&lt;Property name=&quot;zooming&quot; type=&quot;string&quot; value=&quot;zoomtoselection&quot;/&gt;&lt;Property name=&quot;ispendingzoom&quot; type=&quot;bool&quot; value=&quot;off&quot;/&gt;&lt;Property name=&quot;zoomlevel&quot; type=&quot;integer&quot; value=&quot;0&quot;/&gt;&lt;Property name=&quot;size&quot; type=&quot;string&quot; value=&quot;manualweb&quot;/&gt;&lt;Property name=&quot;hiddensize&quot; type=&quot;group&quot; value=&quot;manual&quot;/&gt;&lt;Property name=&quot;unit&quot; type=&quot;group&quot; value=&quot;px&quot;/&gt;&lt;Property name=&quot;lockratio&quot; type=&quot;bool&quot; value=&quot;off&quot;/&gt;&lt;Property name=&quot;aspectratio&quot; type=&quot;real&quot; value=&quot;1&quot;/&gt;&lt;Property name=&quot;width&quot; type=&quot;real&quot; value=&quot;1200&quot;/&gt;&lt;Property name=&quot;height&quot; type=&quot;real&quot; value=&quot;900&quot;/&gt;&lt;Property name=&quot;resolution&quot; type=&quot;integer&quot; value=&quot;300&quot;/&gt;&lt;Property name=&quot;widthpx&quot; type=&quot;integer&quot; value=&quot;0&quot;/&gt;&lt;Property name=&quot;heightpx&quot; type=&quot;integer&quot; value=&quot;0&quot;/&gt;&lt;Property name=&quot;widthexact&quot; type=&quot;real&quot; value=&quot;0&quot;/&gt;&lt;Property name=&quot;heightexact&quot; type=&quot;real&quot; value=&quot;0&quot;/&gt;&lt;Property name=&quot;exactstored&quot; type=&quot;bool&quot; value=&quot;off&quot;/&gt;&lt;Property name=&quot;antialias&quot; type=&quot;bool&quot; value=&quot;on&quot;/&gt;&lt;Property name=&quot;saveprefs&quot; type=&quot;bool&quot; value=&quot;off&quot;/&gt;&lt;Property name=&quot;decorationscale&quot; type=&quot;real&quot; value=&quot;0.6944444179534912&quot;/&gt;&lt;Property name=&quot;clearfilenameafterwards&quot; type=&quot;bool&quot; value=&quot;off&quot;/&gt;&lt;Property name=&quot;allowlinked&quot; type=&quot;bool&quot; value=&quot;on&quot;/&gt;&lt;Property name=&quot;allowpaste&quot; type=&quot;group&quot; value=&quot;on&quot;/&gt;&lt;Property name=&quot;target&quot; type=&quot;group&quot; value=&quot;linked&quot;/&gt;&lt;Property name=&quot;imagetype&quot; type=&quot;group&quot; value=&quot;png&quot;/&gt;&lt;Property name=&quot;lastwrittenfile&quot; type=&quot;string&quot; value=&quot;&quot;/&gt;&lt;Property name=&quot;lastfiletype&quot; type=&quot;string&quot; value=&quot;png&quot;/&gt;&lt;Property name=&quot;sdim&quot; type=&quot;group&quot; value=&quot;3&quot;/&gt;&lt;Property name=&quot;options3d&quot; type=&quot;group&quot; value=&quot;on&quot;/&gt;&lt;Property name=&quot;title3d&quot; type=&quot;bool&quot; value=&quot;on&quot;/&gt;&lt;Property name=&quot;grid&quot; type=&quot;bool&quot; value=&quot;on&quot;/&gt;&lt;Property name=&quot;axisorientation&quot; type=&quot;bool&quot; value=&quot;on&quot;/&gt;&lt;Property name=&quot;logo3d&quot; type=&quot;bool&quot; value=&quot;off&quot;/&gt;&lt;Property name=&quot;fontsize&quot; type=&quot;integer&quot; value=&quot;8&quot;/&gt;&lt;Property name=&quot;colortheme&quot; type=&quot;string&quot; value=&quot;globaltheme&quot;/&gt;&lt;Property name=&quot;background&quot; type=&quot;group&quot; value=&quot;transparent&quot;/&gt;&lt;Property name=&quot;lockview&quot; type=&quot;string&quot; value=&quot;off&quot;/&gt;&lt;Property name=&quot;linkedinfo&quot; type=&quot;string&quot; value=&quot;&quot;/&gt;&lt;/PropSet&gt;&lt;PropSet id=&quot;view&quot;&gt;&lt;Property name=&quot;renderwireframe&quot; type=&quot;bool&quot; value=&quot;off&quot;/&gt;&lt;Property name=&quot;showlabels&quot; type=&quot;bool&quot; value=&quot;off&quot;/&gt;&lt;Property name=&quot;showDirections&quot; type=&quot;bool&quot; value=&quot;off&quot;/&gt;&lt;Property name=&quot;showgrid&quot; type=&quot;bool&quot; value=&quot;on&quot;/&gt;&lt;Property name=&quot;rendermesh&quot; type=&quot;bool&quot; value=&quot;on&quot;/&gt;&lt;Property name=&quot;showaxisorientation&quot; type=&quot;bool&quot; value=&quot;on&quot;/&gt;&lt;Property name=&quot;showunits&quot; type=&quot;bool&quot; value=&quot;on&quot;/&gt;&lt;Property name=&quot;plotgroupunits&quot; type=&quot;stringarray&quot; value=&quot;, , &quot;/&gt;&lt;Property name=&quot;locked&quot; type=&quot;bool&quot; value=&quot;off&quot;/&gt;&lt;Property name=&quot;rotcenlocked&quot; type=&quot;bool&quot; value=&quot;off&quot;/&gt;&lt;Property name=&quot;istemporary&quot; type=&quot;bool&quot; value=&quot;off&quot;/&gt;&lt;Property name=&quot;scenelight&quot; type=&quot;group&quot; value=&quot;on&quot;/&gt;&lt;Property name=&quot;totlightintensity&quot; type=&quot;real&quot; value=&quot;1.0&quot;/&gt;&lt;Property name=&quot;usediffuse&quot; type=&quot;bool&quot; value=&quot;on&quot;/&gt;&lt;Property name=&quot;usespecular&quot; type=&quot;bool&quot; value=&quot;on&quot;/&gt;&lt;Property name=&quot;globalambient&quot; type=&quot;group&quot; value=&quot;on&quot;/&gt;&lt;Property name=&quot;totambient&quot; type=&quot;real&quot; value=&quot;0.3&quot;/&gt;&lt;Property name=&quot;ambientcolor&quot; type=&quot;group&quot; value=&quot;white&quot;/&gt;&lt;Property name=&quot;customambientcolor&quot; type=&quot;realarray&quot; value=&quot;1, 1, 1&quot;/&gt;&lt;Property name=&quot;ssao&quot; type=&quot;group&quot; value=&quot;off&quot;/&gt;&lt;Property name=&quot;ssaoradiustype&quot; type=&quot;group&quot; value=&quot;relative&quot;/&gt;&lt;Property name=&quot;ssaoradiusrelative&quot; type=&quot;real&quot; value=&quot;0.4&quot;/&gt;&lt;Property name=&quot;ssaoradiusexplicit&quot; type=&quot;real&quot; value=&quot;0.4&quot;/&gt;&lt;Property name=&quot;ssaomagnitude&quot; type=&quot;real&quot; value=&quot;1.0&quot;/&gt;&lt;Property name=&quot;ssaosqueeze&quot; type=&quot;real&quot; value=&quot;1.0&quot;/&gt;&lt;Property name=&quot;ssaopreset&quot; type=&quot;group&quot; value=&quot;medium&quot;/&gt;&lt;Property name=&quot;ssaonsamples&quot; type=&quot;integer&quot; value=&quot;64&quot;/&gt;&lt;Property name=&quot;ssaoroughness&quot; type=&quot;real&quot; value=&quot;1.0&quot;/&gt;&lt;Property name=&quot;ssaokernelrotationstexturewidth&quot; type=&quot;integer&quot; value=&quot;4&quot;/&gt;&lt;Property name=&quot;ssaosmooth&quot; type=&quot;integer&quot; value=&quot;2&quot;/&gt;&lt;Property name=&quot;ssaonormalawaresmoothing&quot; type=&quot;bool&quot; value=&quot;off&quot;/&gt;&lt;Property name=&quot;environmentmap&quot; type=&quot;group&quot; value=&quot;envmap_none&quot;/&gt;&lt;Property name=&quot;skydirection&quot; type=&quot;group&quot; value=&quot;positivey&quot;/&gt;&lt;Property name=&quot;skyrotation&quot; type=&quot;group&quot; value=&quot;skyrotationzero&quot;/&gt;&lt;Property name=&quot;environmentreflections&quot; type=&quot;bool&quot; value=&quot;on&quot;/&gt;&lt;Property name=&quot;skybox&quot; type=&quot;group&quot; value=&quot;off&quot;/&gt;&lt;Property name=&quot;skyboxblurriness&quot; type=&quot;real&quot; value=&quot;0&quot;/&gt;&lt;Property name=&quot;skyboxblend&quot; type=&quot;real&quot; value=&quot;0&quot;/&gt;&lt;Property name=&quot;skyboxprojection&quot; type=&quot;group&quot; value=&quot;special&quot;/&gt;&lt;Property name=&quot;skyboxfov&quot; type=&quot;real&quot; value=&quot;110&quot;/&gt;&lt;Property name=&quot;rotateenvironment&quot; type=&quot;bool&quot; value=&quot;off&quot;/&gt;&lt;Property name=&quot;transparency&quot; type=&quot;group&quot; value=&quot;off&quot;/&gt;&lt;Property name=&quot;transparencylevel&quot; type=&quot;real&quot; value=&quot;0.5&quot;/&gt;&lt;Property name=&quot;uniformblending&quot; type=&quot;group&quot; value=&quot;off&quot;/&gt;&lt;Property name=&quot;uniformblendinglevel&quot; type=&quot;real&quot; value=&quot;0.5&quot;/&gt;&lt;Property name=&quot;showselection&quot; type=&quot;bool&quot; value=&quot;on&quot;/&gt;&lt;Property name=&quot;showmaterial&quot; type=&quot;bool&quot; value=&quot;off&quot;/&gt;&lt;Property name=&quot;clippingactive&quot; type=&quot;group&quot; value=&quot;on&quot;/&gt;&lt;Property name=&quot;clipfaces&quot; type=&quot;bool&quot; value=&quot;on&quot;/&gt;&lt;Property name=&quot;clipedges&quot; type=&quot;bool&quot; value=&quot;on&quot;/&gt;&lt;Property name=&quot;clippoints&quot; type=&quot;bool&quot; value=&quot;on&quot;/&gt;&lt;Property name=&quot;clipprimaryhovereffect&quot; type=&quot;bool&quot; value=&quot;on&quot;/&gt;&lt;Property name=&quot;clipsecondaryhovereffect&quot; type=&quot;bool&quot; value=&quot;off&quot;/&gt;&lt;Property name=&quot;cliphighlightintersection&quot; type=&quot;group&quot; value=&quot;on&quot;/&gt;&lt;Property name=&quot;clipintersectionhighlightcolor&quot; type=&quot;group&quot; value=&quot;fromtheme&quot;/&gt;&lt;Property name=&quot;customclipintersectionhighlightcolor&quot; type=&quot;realarray&quot; value=&quot;1, 0, 0&quot;/&gt;&lt;Property name=&quot;clipapplyclipping&quot; type=&quot;bool&quot; value=&quot;on&quot;/&gt;&lt;Property name=&quot;clipshowframes&quot; type=&quot;bool&quot; value=&quot;on&quot;/&gt;&lt;Property name=&quot;clipshowgizmos&quot; type=&quot;bool&quot; value=&quot;on&quot;/&gt;&lt;Property name=&quot;clipshowcappedfaces&quot; type=&quot;group&quot; value=&quot;off&quot;/&gt;&lt;Property name=&quot;clipcappedfacescolorize&quot; type=&quot;group&quot; value=&quot;on&quot;/&gt;&lt;Property name=&quot;clipcappedfacescolorizeper&quot; type=&quot;group&quot; value=&quot;domain&quot;/&gt;&lt;Property name=&quot;clipcappedfaceshighlightoverlappingdomains&quot; type=&quot;group&quot; value=&quot;on&quot;/&gt;&lt;Property name=&quot;clipcappedfaceshighlightoverlappingdomainscolor&quot; type=&quot;group&quot; value=&quot;fromtheme&quot;/&gt;&lt;Property name=&quot;customclipcappedfaceshighlightoverlappingdomainscolor&quot; type=&quot;realarray&quot; value=&quot;1, 0, 0&quot;/&gt;&lt;Property name=&quot;clipcappedfacestransparencyenabled&quot; type=&quot;group&quot; value=&quot;off&quot;/&gt;&lt;Property name=&quot;clipcappedfacestransparency&quot; type=&quot;real&quot; value=&quot;0.2&quot;/&gt;&lt;Property name=&quot;hidestatus&quot; type=&quot;string&quot; value=&quot;hide&quot;/&gt;&lt;Property name=&quot;isnew&quot; type=&quot;bool&quot; value=&quot;off&quot;/&gt;&lt;Property name=&quot;postviewkey&quot; type=&quot;string&quot; value=&quot;&quot;/&gt;&lt;Property name=&quot;workplaneclip&quot; type=&quot;bool&quot; value=&quot;off&quot;/&gt;&lt;Property name=&quot;offscreenoverride&quot; type=&quot;bool&quot; value=&quot;off&quot;/&gt;&lt;/PropSet&gt;&lt;PropSet id=&quot;camera&quot;&gt;&lt;Property name=&quot;projection&quot; type=&quot;group&quot; value=&quot;perspective&quot;/&gt;&lt;Property name=&quot;orthoscale&quot; type=&quot;real&quot; value=&quot;11.348992347717285&quot;/&gt;&lt;Property name=&quot;zoomanglefull&quot; type=&quot;real&quot; value=&quot;15.529053688049316&quot;/&gt;&lt;Property name=&quot;forcenoviewscaling&quot; type=&quot;bool&quot; value=&quot;off&quot;/&gt;&lt;Property name=&quot;viewscaletype&quot; type=&quot;group&quot; value=&quot;none&quot;/&gt;&lt;Property name=&quot;autocontext&quot; type=&quot;group&quot; value=&quot;isotropic&quot;/&gt;&lt;Property name=&quot;autoupdate&quot; type=&quot;bool&quot; value=&quot;off&quot;/&gt;&lt;Property name=&quot;xweight&quot; type=&quot;real&quot; value=&quot;1&quot;/&gt;&lt;Property name=&quot;yweight&quot; type=&quot;real&quot; value=&quot;1&quot;/&gt;&lt;Property name=&quot;zweight&quot; type=&quot;real&quot; value=&quot;1&quot;/&gt;&lt;Property name=&quot;xscale&quot; type=&quot;real&quot; value=&quot;1&quot;/&gt;&lt;Property name=&quot;yscale&quot; type=&quot;real&quot; value=&quot;1&quot;/&gt;&lt;Property name=&quot;zscale&quot; type=&quot;real&quot; value=&quot;1&quot;/&gt;&lt;Property name=&quot;position&quot; type=&quot;realarray&quot; value=&quot;8748, 4250, 102183.4140625&quot;/&gt;&lt;Property name=&quot;target&quot; type=&quot;realarray&quot; value=&quot;8748, 4250, 25.046875&quot;/&gt;&lt;Property name=&quot;up&quot; type=&quot;realarray&quot; value=&quot;0, -1, 4.371138828673793E-8&quot;/&gt;&lt;Property name=&quot;rotationpoint&quot; type=&quot;realarray&quot; value=&quot;8748, 4250, 25.049999237060547&quot;/&gt;&lt;Property name=&quot;viewoffset&quot; type=&quot;realarray&quot; value=&quot;0.01733929105103016, 0.10438967496156693&quot;/&gt;&lt;Property name=&quot;manualgrid&quot; type=&quot;group&quot; value=&quot;off&quot;/&gt;&lt;Property name=&quot;xspacing&quot; type=&quot;real&quot; value=&quot;1&quot;/&gt;&lt;Property name=&quot;yspacing&quot; type=&quot;real&quot; value=&quot;1&quot;/&gt;&lt;Property name=&quot;zspacing&quot; type=&quot;real&quot; value=&quot;1&quot;/&gt;&lt;Property name=&quot;xextra&quot; type=&quot;realarray&quot; value=&quot;&quot;/&gt;&lt;Property name=&quot;xextra_vector_method&quot; type=&quot;string&quot; value=&quot;step&quot;/&gt;&lt;Property name=&quot;xextra_vector_start&quot; type=&quot;string&quot; value=&quot;&quot;/&gt;&lt;Property name=&quot;xextra_vector_stop&quot; type=&quot;string&quot; value=&quot;&quot;/&gt;&lt;Property name=&quot;xextra_vector_step&quot; type=&quot;string&quot; value=&quot;&quot;/&gt;&lt;Property name=&quot;xextra_vector_numvalues&quot; type=&quot;string&quot; value=&quot;&quot;/&gt;&lt;Property name=&quot;xextra_vector_function&quot; type=&quot;string&quot; value=&quot;none&quot;/&gt;&lt;Property name=&quot;xextra_vector_interval&quot; type=&quot;string&quot; value=&quot;octave&quot;/&gt;&lt;Property name=&quot;xextra_vector_freqperdec&quot; type=&quot;string&quot; value=&quot;&quot;/&gt;&lt;Property name=&quot;yextra&quot; type=&quot;realarray&quot; value=&quot;&quot;/&gt;&lt;Property name=&quot;yextra_vector_method&quot; type=&quot;string&quot; value=&quot;step&quot;/&gt;&lt;Property name=&quot;yextra_vector_start&quot; type=&quot;string&quot; value=&quot;&quot;/&gt;&lt;Property name=&quot;yextra_vector_stop&quot; type=&quot;string&quot; value=&quot;&quot;/&gt;&lt;Property name=&quot;yextra_vector_step&quot; type=&quot;string&quot; value=&quot;&quot;/&gt;&lt;Property name=&quot;yextra_vector_numvalues&quot; type=&quot;string&quot; value=&quot;&quot;/&gt;&lt;Property name=&quot;yextra_vector_function&quot; type=&quot;string&quot; value=&quot;none&quot;/&gt;&lt;Property name=&quot;yextra_vector_interval&quot; type=&quot;string&quot; value=&quot;octave&quot;/&gt;&lt;Property name=&quot;yextra_vector_freqperdec&quot; type=&quot;string&quot; value=&quot;&quot;/&gt;&lt;Property name=&quot;zextra&quot; type=&quot;realarray&quot; value=&quot;&quot;/&gt;&lt;Property name=&quot;zextra_vector_method&quot; type=&quot;string&quot; value=&quot;step&quot;/&gt;&lt;Property name=&quot;zextra_vector_start&quot; type=&quot;string&quot; value=&quot;&quot;/&gt;&lt;Property name=&quot;zextra_vector_stop&quot; type=&quot;string&quot; value=&quot;&quot;/&gt;&lt;Property name=&quot;zextra_vector_step&quot; type=&quot;string&quot; value=&quot;&quot;/&gt;&lt;Property name=&quot;zextra_vector_numvalues&quot; type=&quot;string&quot; value=&quot;&quot;/&gt;&lt;Property name=&quot;zextra_vector_function&quot; type=&quot;string&quot; value=&quot;none&quot;/&gt;&lt;Property name=&quot;zextra_vector_interval&quot; type=&quot;string&quot; value=&quot;octave&quot;/&gt;&lt;Property name=&quot;zextra_vector_freqperdec&quot; type=&quot;string&quot; value=&quot;&quot;/&gt;&lt;/PropSet&gt;&lt;PropSet id=&quot;axis&quot;/&gt;&lt;PropSet id=&quot;table&quot;/&gt;&lt;UpdateTimeStamp&gt;Nov 12, 2022, 8:33:32 PM&lt;/UpdateTimeStamp&gt;&lt;/Root&gt;"/>
</p:tagLst>
</file>

<file path=ppt/tags/tag16.xml><?xml version="1.0" encoding="utf-8"?>
<p:tagLst xmlns:p="http://schemas.openxmlformats.org/presentationml/2006/main" xmlns:r="http://schemas.openxmlformats.org/officeDocument/2006/relationships" xmlns:a="http://schemas.openxmlformats.org/drawingml/2006/main">
  <p:tag name="COMSOL LIVELINK TAG" val="&lt;!-- &#10;PropSet elements are populated with properties elements in format &lt;Property name=&quot;&quot; value=&quot;&quot; type=&quot;&quot;/&gt;&#10;LinkType element has either Image, or Table as value.&#10;--&gt;&lt;Root completeVersion=&quot;6.0.0.x&quot; formatVersion=&quot;2.0.0.0&quot; version=&quot;6.0.0.318&quot;&gt;&lt;VersionInformation&gt;&lt;Version&gt;1&lt;/Version&gt;&lt;/VersionInformation&gt;&lt;Entity&gt;/physics/ec&lt;/Entity&gt;&lt;Tag&gt;ec&lt;/Tag&gt;&lt;Node&gt;Component 1 (comp1) &amp;gt; Electric Currents (ec)&lt;/Node&gt;&lt;LinkType&gt;Image&lt;/LinkType&gt;&lt;ModelLink directoryType=&quot;none&quot;&gt;E:\Minor Project\3D MEMS MH_Final_29th_OCT_2022_Au__1v.mph&lt;/ModelLink&gt;&lt;LocalPath&gt;3D MEMS MH_Final_29th_OCT_2022_Au__1v.mph&lt;/LocalPath&gt;&lt;SDim&gt;3&lt;/SDim&gt;&lt;Locked&gt;false&lt;/Locked&gt;&lt;PropSet id=&quot;image&quot;&gt;&lt;Property name=&quot;window&quot; type=&quot;string&quot; value=&quot;new&quot;/&gt;&lt;Property name=&quot;windowtitle&quot; type=&quot;string&quot; value=&quot;&quot;/&gt;&lt;Property name=&quot;view&quot; type=&quot;reference&quot; value=&quot;auto&quot;/&gt;&lt;Property name=&quot;renderwireframe&quot; type=&quot;string&quot; value=&quot;on&quot;/&gt;&lt;Property name=&quot;showselection&quot; type=&quot;string&quot; value=&quot;fromview&quot;/&gt;&lt;Property name=&quot;showmaterial&quot; type=&quot;string&quot; value=&quot;fromview&quot;/&gt;&lt;Property name=&quot;zooming&quot; type=&quot;string&quot; value=&quot;zoomtoselection&quot;/&gt;&lt;Property name=&quot;ispendingzoom&quot; type=&quot;bool&quot; value=&quot;off&quot;/&gt;&lt;Property name=&quot;zoomlevel&quot; type=&quot;integer&quot; value=&quot;0&quot;/&gt;&lt;Property name=&quot;size&quot; type=&quot;string&quot; value=&quot;manualweb&quot;/&gt;&lt;Property name=&quot;hiddensize&quot; type=&quot;group&quot; value=&quot;manual&quot;/&gt;&lt;Property name=&quot;unit&quot; type=&quot;group&quot; value=&quot;px&quot;/&gt;&lt;Property name=&quot;lockratio&quot; type=&quot;bool&quot; value=&quot;off&quot;/&gt;&lt;Property name=&quot;aspectratio&quot; type=&quot;real&quot; value=&quot;1&quot;/&gt;&lt;Property name=&quot;width&quot; type=&quot;real&quot; value=&quot;1200&quot;/&gt;&lt;Property name=&quot;height&quot; type=&quot;real&quot; value=&quot;900&quot;/&gt;&lt;Property name=&quot;resolution&quot; type=&quot;integer&quot; value=&quot;300&quot;/&gt;&lt;Property name=&quot;widthpx&quot; type=&quot;integer&quot; value=&quot;0&quot;/&gt;&lt;Property name=&quot;heightpx&quot; type=&quot;integer&quot; value=&quot;0&quot;/&gt;&lt;Property name=&quot;widthexact&quot; type=&quot;real&quot; value=&quot;0&quot;/&gt;&lt;Property name=&quot;heightexact&quot; type=&quot;real&quot; value=&quot;0&quot;/&gt;&lt;Property name=&quot;exactstored&quot; type=&quot;bool&quot; value=&quot;off&quot;/&gt;&lt;Property name=&quot;antialias&quot; type=&quot;bool&quot; value=&quot;on&quot;/&gt;&lt;Property name=&quot;saveprefs&quot; type=&quot;bool&quot; value=&quot;off&quot;/&gt;&lt;Property name=&quot;decorationscale&quot; type=&quot;real&quot; value=&quot;0.6944444179534912&quot;/&gt;&lt;Property name=&quot;clearfilenameafterwards&quot; type=&quot;bool&quot; value=&quot;off&quot;/&gt;&lt;Property name=&quot;allowlinked&quot; type=&quot;bool&quot; value=&quot;on&quot;/&gt;&lt;Property name=&quot;allowpaste&quot; type=&quot;group&quot; value=&quot;on&quot;/&gt;&lt;Property name=&quot;target&quot; type=&quot;group&quot; value=&quot;linked&quot;/&gt;&lt;Property name=&quot;imagetype&quot; type=&quot;group&quot; value=&quot;png&quot;/&gt;&lt;Property name=&quot;lastwrittenfile&quot; type=&quot;string&quot; value=&quot;&quot;/&gt;&lt;Property name=&quot;lastfiletype&quot; type=&quot;string&quot; value=&quot;png&quot;/&gt;&lt;Property name=&quot;sdim&quot; type=&quot;group&quot; value=&quot;3&quot;/&gt;&lt;Property name=&quot;options3d&quot; type=&quot;group&quot; value=&quot;on&quot;/&gt;&lt;Property name=&quot;title3d&quot; type=&quot;bool&quot; value=&quot;on&quot;/&gt;&lt;Property name=&quot;grid&quot; type=&quot;bool&quot; value=&quot;on&quot;/&gt;&lt;Property name=&quot;axisorientation&quot; type=&quot;bool&quot; value=&quot;on&quot;/&gt;&lt;Property name=&quot;logo3d&quot; type=&quot;bool&quot; value=&quot;off&quot;/&gt;&lt;Property name=&quot;fontsize&quot; type=&quot;integer&quot; value=&quot;8&quot;/&gt;&lt;Property name=&quot;colortheme&quot; type=&quot;string&quot; value=&quot;globaltheme&quot;/&gt;&lt;Property name=&quot;background&quot; type=&quot;group&quot; value=&quot;transparent&quot;/&gt;&lt;Property name=&quot;lockview&quot; type=&quot;string&quot; value=&quot;off&quot;/&gt;&lt;Property name=&quot;linkedinfo&quot; type=&quot;string&quot; value=&quot;&quot;/&gt;&lt;/PropSet&gt;&lt;PropSet id=&quot;view&quot;&gt;&lt;Property name=&quot;renderwireframe&quot; type=&quot;bool&quot; value=&quot;off&quot;/&gt;&lt;Property name=&quot;showlabels&quot; type=&quot;bool&quot; value=&quot;off&quot;/&gt;&lt;Property name=&quot;showDirections&quot; type=&quot;bool&quot; value=&quot;off&quot;/&gt;&lt;Property name=&quot;showgrid&quot; type=&quot;bool&quot; value=&quot;on&quot;/&gt;&lt;Property name=&quot;rendermesh&quot; type=&quot;bool&quot; value=&quot;on&quot;/&gt;&lt;Property name=&quot;showaxisorientation&quot; type=&quot;bool&quot; value=&quot;on&quot;/&gt;&lt;Property name=&quot;showunits&quot; type=&quot;bool&quot; value=&quot;on&quot;/&gt;&lt;Property name=&quot;plotgroupunits&quot; type=&quot;stringarray&quot; value=&quot;, , &quot;/&gt;&lt;Property name=&quot;locked&quot; type=&quot;bool&quot; value=&quot;off&quot;/&gt;&lt;Property name=&quot;rotcenlocked&quot; type=&quot;bool&quot; value=&quot;off&quot;/&gt;&lt;Property name=&quot;istemporary&quot; type=&quot;bool&quot; value=&quot;off&quot;/&gt;&lt;Property name=&quot;scenelight&quot; type=&quot;group&quot; value=&quot;on&quot;/&gt;&lt;Property name=&quot;totlightintensity&quot; type=&quot;real&quot; value=&quot;1.0&quot;/&gt;&lt;Property name=&quot;usediffuse&quot; type=&quot;bool&quot; value=&quot;on&quot;/&gt;&lt;Property name=&quot;usespecular&quot; type=&quot;bool&quot; value=&quot;on&quot;/&gt;&lt;Property name=&quot;globalambient&quot; type=&quot;group&quot; value=&quot;on&quot;/&gt;&lt;Property name=&quot;totambient&quot; type=&quot;real&quot; value=&quot;0.3&quot;/&gt;&lt;Property name=&quot;ambientcolor&quot; type=&quot;group&quot; value=&quot;white&quot;/&gt;&lt;Property name=&quot;customambientcolor&quot; type=&quot;realarray&quot; value=&quot;1, 1, 1&quot;/&gt;&lt;Property name=&quot;ssao&quot; type=&quot;group&quot; value=&quot;off&quot;/&gt;&lt;Property name=&quot;ssaoradiustype&quot; type=&quot;group&quot; value=&quot;relative&quot;/&gt;&lt;Property name=&quot;ssaoradiusrelative&quot; type=&quot;real&quot; value=&quot;0.4&quot;/&gt;&lt;Property name=&quot;ssaoradiusexplicit&quot; type=&quot;real&quot; value=&quot;0.4&quot;/&gt;&lt;Property name=&quot;ssaomagnitude&quot; type=&quot;real&quot; value=&quot;1.0&quot;/&gt;&lt;Property name=&quot;ssaosqueeze&quot; type=&quot;real&quot; value=&quot;1.0&quot;/&gt;&lt;Property name=&quot;ssaopreset&quot; type=&quot;group&quot; value=&quot;medium&quot;/&gt;&lt;Property name=&quot;ssaonsamples&quot; type=&quot;integer&quot; value=&quot;64&quot;/&gt;&lt;Property name=&quot;ssaoroughness&quot; type=&quot;real&quot; value=&quot;1.0&quot;/&gt;&lt;Property name=&quot;ssaokernelrotationstexturewidth&quot; type=&quot;integer&quot; value=&quot;4&quot;/&gt;&lt;Property name=&quot;ssaosmooth&quot; type=&quot;integer&quot; value=&quot;2&quot;/&gt;&lt;Property name=&quot;ssaonormalawaresmoothing&quot; type=&quot;bool&quot; value=&quot;off&quot;/&gt;&lt;Property name=&quot;environmentmap&quot; type=&quot;group&quot; value=&quot;envmap_none&quot;/&gt;&lt;Property name=&quot;skydirection&quot; type=&quot;group&quot; value=&quot;positivey&quot;/&gt;&lt;Property name=&quot;skyrotation&quot; type=&quot;group&quot; value=&quot;skyrotationzero&quot;/&gt;&lt;Property name=&quot;environmentreflections&quot; type=&quot;bool&quot; value=&quot;on&quot;/&gt;&lt;Property name=&quot;skybox&quot; type=&quot;group&quot; value=&quot;off&quot;/&gt;&lt;Property name=&quot;skyboxblurriness&quot; type=&quot;real&quot; value=&quot;0&quot;/&gt;&lt;Property name=&quot;skyboxblend&quot; type=&quot;real&quot; value=&quot;0&quot;/&gt;&lt;Property name=&quot;skyboxprojection&quot; type=&quot;group&quot; value=&quot;special&quot;/&gt;&lt;Property name=&quot;skyboxfov&quot; type=&quot;real&quot; value=&quot;110&quot;/&gt;&lt;Property name=&quot;rotateenvironment&quot; type=&quot;bool&quot; value=&quot;off&quot;/&gt;&lt;Property name=&quot;transparency&quot; type=&quot;group&quot; value=&quot;off&quot;/&gt;&lt;Property name=&quot;transparencylevel&quot; type=&quot;real&quot; value=&quot;0.5&quot;/&gt;&lt;Property name=&quot;uniformblending&quot; type=&quot;group&quot; value=&quot;off&quot;/&gt;&lt;Property name=&quot;uniformblendinglevel&quot; type=&quot;real&quot; value=&quot;0.5&quot;/&gt;&lt;Property name=&quot;showselection&quot; type=&quot;bool&quot; value=&quot;on&quot;/&gt;&lt;Property name=&quot;showmaterial&quot; type=&quot;bool&quot; value=&quot;off&quot;/&gt;&lt;Property name=&quot;clippingactive&quot; type=&quot;group&quot; value=&quot;on&quot;/&gt;&lt;Property name=&quot;clipfaces&quot; type=&quot;bool&quot; value=&quot;on&quot;/&gt;&lt;Property name=&quot;clipedges&quot; type=&quot;bool&quot; value=&quot;on&quot;/&gt;&lt;Property name=&quot;clippoints&quot; type=&quot;bool&quot; value=&quot;on&quot;/&gt;&lt;Property name=&quot;clipprimaryhovereffect&quot; type=&quot;bool&quot; value=&quot;on&quot;/&gt;&lt;Property name=&quot;clipsecondaryhovereffect&quot; type=&quot;bool&quot; value=&quot;off&quot;/&gt;&lt;Property name=&quot;cliphighlightintersection&quot; type=&quot;group&quot; value=&quot;on&quot;/&gt;&lt;Property name=&quot;clipintersectionhighlightcolor&quot; type=&quot;group&quot; value=&quot;fromtheme&quot;/&gt;&lt;Property name=&quot;customclipintersectionhighlightcolor&quot; type=&quot;realarray&quot; value=&quot;1, 0, 0&quot;/&gt;&lt;Property name=&quot;clipapplyclipping&quot; type=&quot;bool&quot; value=&quot;on&quot;/&gt;&lt;Property name=&quot;clipshowframes&quot; type=&quot;bool&quot; value=&quot;on&quot;/&gt;&lt;Property name=&quot;clipshowgizmos&quot; type=&quot;bool&quot; value=&quot;on&quot;/&gt;&lt;Property name=&quot;clipshowcappedfaces&quot; type=&quot;group&quot; value=&quot;off&quot;/&gt;&lt;Property name=&quot;clipcappedfacescolorize&quot; type=&quot;group&quot; value=&quot;on&quot;/&gt;&lt;Property name=&quot;clipcappedfacescolorizeper&quot; type=&quot;group&quot; value=&quot;domain&quot;/&gt;&lt;Property name=&quot;clipcappedfaceshighlightoverlappingdomains&quot; type=&quot;group&quot; value=&quot;on&quot;/&gt;&lt;Property name=&quot;clipcappedfaceshighlightoverlappingdomainscolor&quot; type=&quot;group&quot; value=&quot;fromtheme&quot;/&gt;&lt;Property name=&quot;customclipcappedfaceshighlightoverlappingdomainscolor&quot; type=&quot;realarray&quot; value=&quot;1, 0, 0&quot;/&gt;&lt;Property name=&quot;clipcappedfacestransparencyenabled&quot; type=&quot;group&quot; value=&quot;off&quot;/&gt;&lt;Property name=&quot;clipcappedfacestransparency&quot; type=&quot;real&quot; value=&quot;0.2&quot;/&gt;&lt;Property name=&quot;hidestatus&quot; type=&quot;string&quot; value=&quot;hide&quot;/&gt;&lt;Property name=&quot;isnew&quot; type=&quot;bool&quot; value=&quot;off&quot;/&gt;&lt;Property name=&quot;postviewkey&quot; type=&quot;string&quot; value=&quot;&quot;/&gt;&lt;Property name=&quot;workplaneclip&quot; type=&quot;bool&quot; value=&quot;off&quot;/&gt;&lt;Property name=&quot;offscreenoverride&quot; type=&quot;bool&quot; value=&quot;off&quot;/&gt;&lt;/PropSet&gt;&lt;PropSet id=&quot;camera&quot;&gt;&lt;Property name=&quot;projection&quot; type=&quot;group&quot; value=&quot;perspective&quot;/&gt;&lt;Property name=&quot;orthoscale&quot; type=&quot;real&quot; value=&quot;11.348992347717285&quot;/&gt;&lt;Property name=&quot;zoomanglefull&quot; type=&quot;real&quot; value=&quot;15.529053688049316&quot;/&gt;&lt;Property name=&quot;forcenoviewscaling&quot; type=&quot;bool&quot; value=&quot;off&quot;/&gt;&lt;Property name=&quot;viewscaletype&quot; type=&quot;group&quot; value=&quot;none&quot;/&gt;&lt;Property name=&quot;autocontext&quot; type=&quot;group&quot; value=&quot;isotropic&quot;/&gt;&lt;Property name=&quot;autoupdate&quot; type=&quot;bool&quot; value=&quot;off&quot;/&gt;&lt;Property name=&quot;xweight&quot; type=&quot;real&quot; value=&quot;1&quot;/&gt;&lt;Property name=&quot;yweight&quot; type=&quot;real&quot; value=&quot;1&quot;/&gt;&lt;Property name=&quot;zweight&quot; type=&quot;real&quot; value=&quot;1&quot;/&gt;&lt;Property name=&quot;xscale&quot; type=&quot;real&quot; value=&quot;1&quot;/&gt;&lt;Property name=&quot;yscale&quot; type=&quot;real&quot; value=&quot;1&quot;/&gt;&lt;Property name=&quot;zscale&quot; type=&quot;real&quot; value=&quot;1&quot;/&gt;&lt;Property name=&quot;position&quot; type=&quot;realarray&quot; value=&quot;8748, 4250, 102183.4140625&quot;/&gt;&lt;Property name=&quot;target&quot; type=&quot;realarray&quot; value=&quot;8748, 4250, 25.046875&quot;/&gt;&lt;Property name=&quot;up&quot; type=&quot;realarray&quot; value=&quot;0, -1, 4.371138828673793E-8&quot;/&gt;&lt;Property name=&quot;rotationpoint&quot; type=&quot;realarray&quot; value=&quot;8748, 4250, 25.049999237060547&quot;/&gt;&lt;Property name=&quot;viewoffset&quot; type=&quot;realarray&quot; value=&quot;0.01733929105103016, 0.10438967496156693&quot;/&gt;&lt;Property name=&quot;manualgrid&quot; type=&quot;group&quot; value=&quot;off&quot;/&gt;&lt;Property name=&quot;xspacing&quot; type=&quot;real&quot; value=&quot;1&quot;/&gt;&lt;Property name=&quot;yspacing&quot; type=&quot;real&quot; value=&quot;1&quot;/&gt;&lt;Property name=&quot;zspacing&quot; type=&quot;real&quot; value=&quot;1&quot;/&gt;&lt;Property name=&quot;xextra&quot; type=&quot;realarray&quot; value=&quot;&quot;/&gt;&lt;Property name=&quot;xextra_vector_method&quot; type=&quot;string&quot; value=&quot;step&quot;/&gt;&lt;Property name=&quot;xextra_vector_start&quot; type=&quot;string&quot; value=&quot;&quot;/&gt;&lt;Property name=&quot;xextra_vector_stop&quot; type=&quot;string&quot; value=&quot;&quot;/&gt;&lt;Property name=&quot;xextra_vector_step&quot; type=&quot;string&quot; value=&quot;&quot;/&gt;&lt;Property name=&quot;xextra_vector_numvalues&quot; type=&quot;string&quot; value=&quot;&quot;/&gt;&lt;Property name=&quot;xextra_vector_function&quot; type=&quot;string&quot; value=&quot;none&quot;/&gt;&lt;Property name=&quot;xextra_vector_interval&quot; type=&quot;string&quot; value=&quot;octave&quot;/&gt;&lt;Property name=&quot;xextra_vector_freqperdec&quot; type=&quot;string&quot; value=&quot;&quot;/&gt;&lt;Property name=&quot;yextra&quot; type=&quot;realarray&quot; value=&quot;&quot;/&gt;&lt;Property name=&quot;yextra_vector_method&quot; type=&quot;string&quot; value=&quot;step&quot;/&gt;&lt;Property name=&quot;yextra_vector_start&quot; type=&quot;string&quot; value=&quot;&quot;/&gt;&lt;Property name=&quot;yextra_vector_stop&quot; type=&quot;string&quot; value=&quot;&quot;/&gt;&lt;Property name=&quot;yextra_vector_step&quot; type=&quot;string&quot; value=&quot;&quot;/&gt;&lt;Property name=&quot;yextra_vector_numvalues&quot; type=&quot;string&quot; value=&quot;&quot;/&gt;&lt;Property name=&quot;yextra_vector_function&quot; type=&quot;string&quot; value=&quot;none&quot;/&gt;&lt;Property name=&quot;yextra_vector_interval&quot; type=&quot;string&quot; value=&quot;octave&quot;/&gt;&lt;Property name=&quot;yextra_vector_freqperdec&quot; type=&quot;string&quot; value=&quot;&quot;/&gt;&lt;Property name=&quot;zextra&quot; type=&quot;realarray&quot; value=&quot;&quot;/&gt;&lt;Property name=&quot;zextra_vector_method&quot; type=&quot;string&quot; value=&quot;step&quot;/&gt;&lt;Property name=&quot;zextra_vector_start&quot; type=&quot;string&quot; value=&quot;&quot;/&gt;&lt;Property name=&quot;zextra_vector_stop&quot; type=&quot;string&quot; value=&quot;&quot;/&gt;&lt;Property name=&quot;zextra_vector_step&quot; type=&quot;string&quot; value=&quot;&quot;/&gt;&lt;Property name=&quot;zextra_vector_numvalues&quot; type=&quot;string&quot; value=&quot;&quot;/&gt;&lt;Property name=&quot;zextra_vector_function&quot; type=&quot;string&quot; value=&quot;none&quot;/&gt;&lt;Property name=&quot;zextra_vector_interval&quot; type=&quot;string&quot; value=&quot;octave&quot;/&gt;&lt;Property name=&quot;zextra_vector_freqperdec&quot; type=&quot;string&quot; value=&quot;&quot;/&gt;&lt;/PropSet&gt;&lt;PropSet id=&quot;axis&quot;/&gt;&lt;PropSet id=&quot;table&quot;/&gt;&lt;UpdateTimeStamp&gt;Nov 12, 2022, 8:33:32 PM&lt;/UpdateTimeStamp&gt;&lt;/Root&gt;"/>
</p:tagLst>
</file>

<file path=ppt/tags/tag17.xml><?xml version="1.0" encoding="utf-8"?>
<p:tagLst xmlns:p="http://schemas.openxmlformats.org/presentationml/2006/main" xmlns:r="http://schemas.openxmlformats.org/officeDocument/2006/relationships" xmlns:a="http://schemas.openxmlformats.org/drawingml/2006/main">
  <p:tag name="COMSOL LIVELINK TAG" val="&lt;!-- &#10;PropSet elements are populated with properties elements in format &lt;Property name=&quot;&quot; value=&quot;&quot; type=&quot;&quot;/&gt;&#10;LinkType element has either Image, or Table as value.&#10;--&gt;&lt;Root completeVersion=&quot;6.0.0.x&quot; formatVersion=&quot;2.0.0.0&quot; version=&quot;6.0.0.318&quot;&gt;&lt;VersionInformation&gt;&lt;Version&gt;1&lt;/Version&gt;&lt;/VersionInformation&gt;&lt;Entity&gt;/physics/ec&lt;/Entity&gt;&lt;Tag&gt;ec&lt;/Tag&gt;&lt;Node&gt;Component 1 (comp1) &amp;gt; Electric Currents (ec)&lt;/Node&gt;&lt;LinkType&gt;Image&lt;/LinkType&gt;&lt;ModelLink directoryType=&quot;none&quot;&gt;E:\Minor Project\3D MEMS MH_Final_29th_OCT_2022_Au__1v.mph&lt;/ModelLink&gt;&lt;LocalPath&gt;3D MEMS MH_Final_29th_OCT_2022_Au__1v.mph&lt;/LocalPath&gt;&lt;SDim&gt;3&lt;/SDim&gt;&lt;Locked&gt;false&lt;/Locked&gt;&lt;PropSet id=&quot;image&quot;&gt;&lt;Property name=&quot;window&quot; type=&quot;string&quot; value=&quot;new&quot;/&gt;&lt;Property name=&quot;windowtitle&quot; type=&quot;string&quot; value=&quot;&quot;/&gt;&lt;Property name=&quot;view&quot; type=&quot;reference&quot; value=&quot;auto&quot;/&gt;&lt;Property name=&quot;renderwireframe&quot; type=&quot;string&quot; value=&quot;on&quot;/&gt;&lt;Property name=&quot;showselection&quot; type=&quot;string&quot; value=&quot;fromview&quot;/&gt;&lt;Property name=&quot;showmaterial&quot; type=&quot;string&quot; value=&quot;fromview&quot;/&gt;&lt;Property name=&quot;zooming&quot; type=&quot;string&quot; value=&quot;zoomtoselection&quot;/&gt;&lt;Property name=&quot;ispendingzoom&quot; type=&quot;bool&quot; value=&quot;off&quot;/&gt;&lt;Property name=&quot;zoomlevel&quot; type=&quot;integer&quot; value=&quot;0&quot;/&gt;&lt;Property name=&quot;size&quot; type=&quot;string&quot; value=&quot;manualweb&quot;/&gt;&lt;Property name=&quot;hiddensize&quot; type=&quot;group&quot; value=&quot;manual&quot;/&gt;&lt;Property name=&quot;unit&quot; type=&quot;group&quot; value=&quot;px&quot;/&gt;&lt;Property name=&quot;lockratio&quot; type=&quot;bool&quot; value=&quot;off&quot;/&gt;&lt;Property name=&quot;aspectratio&quot; type=&quot;real&quot; value=&quot;1&quot;/&gt;&lt;Property name=&quot;width&quot; type=&quot;real&quot; value=&quot;1200&quot;/&gt;&lt;Property name=&quot;height&quot; type=&quot;real&quot; value=&quot;900&quot;/&gt;&lt;Property name=&quot;resolution&quot; type=&quot;integer&quot; value=&quot;300&quot;/&gt;&lt;Property name=&quot;widthpx&quot; type=&quot;integer&quot; value=&quot;0&quot;/&gt;&lt;Property name=&quot;heightpx&quot; type=&quot;integer&quot; value=&quot;0&quot;/&gt;&lt;Property name=&quot;widthexact&quot; type=&quot;real&quot; value=&quot;0&quot;/&gt;&lt;Property name=&quot;heightexact&quot; type=&quot;real&quot; value=&quot;0&quot;/&gt;&lt;Property name=&quot;exactstored&quot; type=&quot;bool&quot; value=&quot;off&quot;/&gt;&lt;Property name=&quot;antialias&quot; type=&quot;bool&quot; value=&quot;on&quot;/&gt;&lt;Property name=&quot;saveprefs&quot; type=&quot;bool&quot; value=&quot;off&quot;/&gt;&lt;Property name=&quot;decorationscale&quot; type=&quot;real&quot; value=&quot;0.6944444179534912&quot;/&gt;&lt;Property name=&quot;clearfilenameafterwards&quot; type=&quot;bool&quot; value=&quot;off&quot;/&gt;&lt;Property name=&quot;allowlinked&quot; type=&quot;bool&quot; value=&quot;on&quot;/&gt;&lt;Property name=&quot;allowpaste&quot; type=&quot;group&quot; value=&quot;on&quot;/&gt;&lt;Property name=&quot;target&quot; type=&quot;group&quot; value=&quot;linked&quot;/&gt;&lt;Property name=&quot;imagetype&quot; type=&quot;group&quot; value=&quot;png&quot;/&gt;&lt;Property name=&quot;lastwrittenfile&quot; type=&quot;string&quot; value=&quot;&quot;/&gt;&lt;Property name=&quot;lastfiletype&quot; type=&quot;string&quot; value=&quot;png&quot;/&gt;&lt;Property name=&quot;sdim&quot; type=&quot;group&quot; value=&quot;3&quot;/&gt;&lt;Property name=&quot;options3d&quot; type=&quot;group&quot; value=&quot;on&quot;/&gt;&lt;Property name=&quot;title3d&quot; type=&quot;bool&quot; value=&quot;on&quot;/&gt;&lt;Property name=&quot;grid&quot; type=&quot;bool&quot; value=&quot;on&quot;/&gt;&lt;Property name=&quot;axisorientation&quot; type=&quot;bool&quot; value=&quot;on&quot;/&gt;&lt;Property name=&quot;logo3d&quot; type=&quot;bool&quot; value=&quot;off&quot;/&gt;&lt;Property name=&quot;fontsize&quot; type=&quot;integer&quot; value=&quot;8&quot;/&gt;&lt;Property name=&quot;colortheme&quot; type=&quot;string&quot; value=&quot;globaltheme&quot;/&gt;&lt;Property name=&quot;background&quot; type=&quot;group&quot; value=&quot;transparent&quot;/&gt;&lt;Property name=&quot;lockview&quot; type=&quot;string&quot; value=&quot;off&quot;/&gt;&lt;Property name=&quot;linkedinfo&quot; type=&quot;string&quot; value=&quot;&quot;/&gt;&lt;/PropSet&gt;&lt;PropSet id=&quot;view&quot;&gt;&lt;Property name=&quot;renderwireframe&quot; type=&quot;bool&quot; value=&quot;off&quot;/&gt;&lt;Property name=&quot;showlabels&quot; type=&quot;bool&quot; value=&quot;off&quot;/&gt;&lt;Property name=&quot;showDirections&quot; type=&quot;bool&quot; value=&quot;off&quot;/&gt;&lt;Property name=&quot;showgrid&quot; type=&quot;bool&quot; value=&quot;on&quot;/&gt;&lt;Property name=&quot;rendermesh&quot; type=&quot;bool&quot; value=&quot;on&quot;/&gt;&lt;Property name=&quot;showaxisorientation&quot; type=&quot;bool&quot; value=&quot;on&quot;/&gt;&lt;Property name=&quot;showunits&quot; type=&quot;bool&quot; value=&quot;on&quot;/&gt;&lt;Property name=&quot;plotgroupunits&quot; type=&quot;stringarray&quot; value=&quot;, , &quot;/&gt;&lt;Property name=&quot;locked&quot; type=&quot;bool&quot; value=&quot;off&quot;/&gt;&lt;Property name=&quot;rotcenlocked&quot; type=&quot;bool&quot; value=&quot;off&quot;/&gt;&lt;Property name=&quot;istemporary&quot; type=&quot;bool&quot; value=&quot;off&quot;/&gt;&lt;Property name=&quot;scenelight&quot; type=&quot;group&quot; value=&quot;on&quot;/&gt;&lt;Property name=&quot;totlightintensity&quot; type=&quot;real&quot; value=&quot;1.0&quot;/&gt;&lt;Property name=&quot;usediffuse&quot; type=&quot;bool&quot; value=&quot;on&quot;/&gt;&lt;Property name=&quot;usespecular&quot; type=&quot;bool&quot; value=&quot;on&quot;/&gt;&lt;Property name=&quot;globalambient&quot; type=&quot;group&quot; value=&quot;on&quot;/&gt;&lt;Property name=&quot;totambient&quot; type=&quot;real&quot; value=&quot;0.3&quot;/&gt;&lt;Property name=&quot;ambientcolor&quot; type=&quot;group&quot; value=&quot;white&quot;/&gt;&lt;Property name=&quot;customambientcolor&quot; type=&quot;realarray&quot; value=&quot;1, 1, 1&quot;/&gt;&lt;Property name=&quot;ssao&quot; type=&quot;group&quot; value=&quot;off&quot;/&gt;&lt;Property name=&quot;ssaoradiustype&quot; type=&quot;group&quot; value=&quot;relative&quot;/&gt;&lt;Property name=&quot;ssaoradiusrelative&quot; type=&quot;real&quot; value=&quot;0.4&quot;/&gt;&lt;Property name=&quot;ssaoradiusexplicit&quot; type=&quot;real&quot; value=&quot;0.4&quot;/&gt;&lt;Property name=&quot;ssaomagnitude&quot; type=&quot;real&quot; value=&quot;1.0&quot;/&gt;&lt;Property name=&quot;ssaosqueeze&quot; type=&quot;real&quot; value=&quot;1.0&quot;/&gt;&lt;Property name=&quot;ssaopreset&quot; type=&quot;group&quot; value=&quot;medium&quot;/&gt;&lt;Property name=&quot;ssaonsamples&quot; type=&quot;integer&quot; value=&quot;64&quot;/&gt;&lt;Property name=&quot;ssaoroughness&quot; type=&quot;real&quot; value=&quot;1.0&quot;/&gt;&lt;Property name=&quot;ssaokernelrotationstexturewidth&quot; type=&quot;integer&quot; value=&quot;4&quot;/&gt;&lt;Property name=&quot;ssaosmooth&quot; type=&quot;integer&quot; value=&quot;2&quot;/&gt;&lt;Property name=&quot;ssaonormalawaresmoothing&quot; type=&quot;bool&quot; value=&quot;off&quot;/&gt;&lt;Property name=&quot;environmentmap&quot; type=&quot;group&quot; value=&quot;envmap_none&quot;/&gt;&lt;Property name=&quot;skydirection&quot; type=&quot;group&quot; value=&quot;positivey&quot;/&gt;&lt;Property name=&quot;skyrotation&quot; type=&quot;group&quot; value=&quot;skyrotationzero&quot;/&gt;&lt;Property name=&quot;environmentreflections&quot; type=&quot;bool&quot; value=&quot;on&quot;/&gt;&lt;Property name=&quot;skybox&quot; type=&quot;group&quot; value=&quot;off&quot;/&gt;&lt;Property name=&quot;skyboxblurriness&quot; type=&quot;real&quot; value=&quot;0&quot;/&gt;&lt;Property name=&quot;skyboxblend&quot; type=&quot;real&quot; value=&quot;0&quot;/&gt;&lt;Property name=&quot;skyboxprojection&quot; type=&quot;group&quot; value=&quot;special&quot;/&gt;&lt;Property name=&quot;skyboxfov&quot; type=&quot;real&quot; value=&quot;110&quot;/&gt;&lt;Property name=&quot;rotateenvironment&quot; type=&quot;bool&quot; value=&quot;off&quot;/&gt;&lt;Property name=&quot;transparency&quot; type=&quot;group&quot; value=&quot;off&quot;/&gt;&lt;Property name=&quot;transparencylevel&quot; type=&quot;real&quot; value=&quot;0.5&quot;/&gt;&lt;Property name=&quot;uniformblending&quot; type=&quot;group&quot; value=&quot;off&quot;/&gt;&lt;Property name=&quot;uniformblendinglevel&quot; type=&quot;real&quot; value=&quot;0.5&quot;/&gt;&lt;Property name=&quot;showselection&quot; type=&quot;bool&quot; value=&quot;on&quot;/&gt;&lt;Property name=&quot;showmaterial&quot; type=&quot;bool&quot; value=&quot;off&quot;/&gt;&lt;Property name=&quot;clippingactive&quot; type=&quot;group&quot; value=&quot;on&quot;/&gt;&lt;Property name=&quot;clipfaces&quot; type=&quot;bool&quot; value=&quot;on&quot;/&gt;&lt;Property name=&quot;clipedges&quot; type=&quot;bool&quot; value=&quot;on&quot;/&gt;&lt;Property name=&quot;clippoints&quot; type=&quot;bool&quot; value=&quot;on&quot;/&gt;&lt;Property name=&quot;clipprimaryhovereffect&quot; type=&quot;bool&quot; value=&quot;on&quot;/&gt;&lt;Property name=&quot;clipsecondaryhovereffect&quot; type=&quot;bool&quot; value=&quot;off&quot;/&gt;&lt;Property name=&quot;cliphighlightintersection&quot; type=&quot;group&quot; value=&quot;on&quot;/&gt;&lt;Property name=&quot;clipintersectionhighlightcolor&quot; type=&quot;group&quot; value=&quot;fromtheme&quot;/&gt;&lt;Property name=&quot;customclipintersectionhighlightcolor&quot; type=&quot;realarray&quot; value=&quot;1, 0, 0&quot;/&gt;&lt;Property name=&quot;clipapplyclipping&quot; type=&quot;bool&quot; value=&quot;on&quot;/&gt;&lt;Property name=&quot;clipshowframes&quot; type=&quot;bool&quot; value=&quot;on&quot;/&gt;&lt;Property name=&quot;clipshowgizmos&quot; type=&quot;bool&quot; value=&quot;on&quot;/&gt;&lt;Property name=&quot;clipshowcappedfaces&quot; type=&quot;group&quot; value=&quot;off&quot;/&gt;&lt;Property name=&quot;clipcappedfacescolorize&quot; type=&quot;group&quot; value=&quot;on&quot;/&gt;&lt;Property name=&quot;clipcappedfacescolorizeper&quot; type=&quot;group&quot; value=&quot;domain&quot;/&gt;&lt;Property name=&quot;clipcappedfaceshighlightoverlappingdomains&quot; type=&quot;group&quot; value=&quot;on&quot;/&gt;&lt;Property name=&quot;clipcappedfaceshighlightoverlappingdomainscolor&quot; type=&quot;group&quot; value=&quot;fromtheme&quot;/&gt;&lt;Property name=&quot;customclipcappedfaceshighlightoverlappingdomainscolor&quot; type=&quot;realarray&quot; value=&quot;1, 0, 0&quot;/&gt;&lt;Property name=&quot;clipcappedfacestransparencyenabled&quot; type=&quot;group&quot; value=&quot;off&quot;/&gt;&lt;Property name=&quot;clipcappedfacestransparency&quot; type=&quot;real&quot; value=&quot;0.2&quot;/&gt;&lt;Property name=&quot;hidestatus&quot; type=&quot;string&quot; value=&quot;hide&quot;/&gt;&lt;Property name=&quot;isnew&quot; type=&quot;bool&quot; value=&quot;off&quot;/&gt;&lt;Property name=&quot;postviewkey&quot; type=&quot;string&quot; value=&quot;&quot;/&gt;&lt;Property name=&quot;workplaneclip&quot; type=&quot;bool&quot; value=&quot;off&quot;/&gt;&lt;Property name=&quot;offscreenoverride&quot; type=&quot;bool&quot; value=&quot;off&quot;/&gt;&lt;/PropSet&gt;&lt;PropSet id=&quot;camera&quot;&gt;&lt;Property name=&quot;projection&quot; type=&quot;group&quot; value=&quot;perspective&quot;/&gt;&lt;Property name=&quot;orthoscale&quot; type=&quot;real&quot; value=&quot;11.348992347717285&quot;/&gt;&lt;Property name=&quot;zoomanglefull&quot; type=&quot;real&quot; value=&quot;15.529053688049316&quot;/&gt;&lt;Property name=&quot;forcenoviewscaling&quot; type=&quot;bool&quot; value=&quot;off&quot;/&gt;&lt;Property name=&quot;viewscaletype&quot; type=&quot;group&quot; value=&quot;none&quot;/&gt;&lt;Property name=&quot;autocontext&quot; type=&quot;group&quot; value=&quot;isotropic&quot;/&gt;&lt;Property name=&quot;autoupdate&quot; type=&quot;bool&quot; value=&quot;off&quot;/&gt;&lt;Property name=&quot;xweight&quot; type=&quot;real&quot; value=&quot;1&quot;/&gt;&lt;Property name=&quot;yweight&quot; type=&quot;real&quot; value=&quot;1&quot;/&gt;&lt;Property name=&quot;zweight&quot; type=&quot;real&quot; value=&quot;1&quot;/&gt;&lt;Property name=&quot;xscale&quot; type=&quot;real&quot; value=&quot;1&quot;/&gt;&lt;Property name=&quot;yscale&quot; type=&quot;real&quot; value=&quot;1&quot;/&gt;&lt;Property name=&quot;zscale&quot; type=&quot;real&quot; value=&quot;1&quot;/&gt;&lt;Property name=&quot;position&quot; type=&quot;realarray&quot; value=&quot;8748, 4250, 102183.4140625&quot;/&gt;&lt;Property name=&quot;target&quot; type=&quot;realarray&quot; value=&quot;8748, 4250, 25.046875&quot;/&gt;&lt;Property name=&quot;up&quot; type=&quot;realarray&quot; value=&quot;0, -1, 4.371138828673793E-8&quot;/&gt;&lt;Property name=&quot;rotationpoint&quot; type=&quot;realarray&quot; value=&quot;8748, 4250, 25.049999237060547&quot;/&gt;&lt;Property name=&quot;viewoffset&quot; type=&quot;realarray&quot; value=&quot;0.01733929105103016, 0.10438967496156693&quot;/&gt;&lt;Property name=&quot;manualgrid&quot; type=&quot;group&quot; value=&quot;off&quot;/&gt;&lt;Property name=&quot;xspacing&quot; type=&quot;real&quot; value=&quot;1&quot;/&gt;&lt;Property name=&quot;yspacing&quot; type=&quot;real&quot; value=&quot;1&quot;/&gt;&lt;Property name=&quot;zspacing&quot; type=&quot;real&quot; value=&quot;1&quot;/&gt;&lt;Property name=&quot;xextra&quot; type=&quot;realarray&quot; value=&quot;&quot;/&gt;&lt;Property name=&quot;xextra_vector_method&quot; type=&quot;string&quot; value=&quot;step&quot;/&gt;&lt;Property name=&quot;xextra_vector_start&quot; type=&quot;string&quot; value=&quot;&quot;/&gt;&lt;Property name=&quot;xextra_vector_stop&quot; type=&quot;string&quot; value=&quot;&quot;/&gt;&lt;Property name=&quot;xextra_vector_step&quot; type=&quot;string&quot; value=&quot;&quot;/&gt;&lt;Property name=&quot;xextra_vector_numvalues&quot; type=&quot;string&quot; value=&quot;&quot;/&gt;&lt;Property name=&quot;xextra_vector_function&quot; type=&quot;string&quot; value=&quot;none&quot;/&gt;&lt;Property name=&quot;xextra_vector_interval&quot; type=&quot;string&quot; value=&quot;octave&quot;/&gt;&lt;Property name=&quot;xextra_vector_freqperdec&quot; type=&quot;string&quot; value=&quot;&quot;/&gt;&lt;Property name=&quot;yextra&quot; type=&quot;realarray&quot; value=&quot;&quot;/&gt;&lt;Property name=&quot;yextra_vector_method&quot; type=&quot;string&quot; value=&quot;step&quot;/&gt;&lt;Property name=&quot;yextra_vector_start&quot; type=&quot;string&quot; value=&quot;&quot;/&gt;&lt;Property name=&quot;yextra_vector_stop&quot; type=&quot;string&quot; value=&quot;&quot;/&gt;&lt;Property name=&quot;yextra_vector_step&quot; type=&quot;string&quot; value=&quot;&quot;/&gt;&lt;Property name=&quot;yextra_vector_numvalues&quot; type=&quot;string&quot; value=&quot;&quot;/&gt;&lt;Property name=&quot;yextra_vector_function&quot; type=&quot;string&quot; value=&quot;none&quot;/&gt;&lt;Property name=&quot;yextra_vector_interval&quot; type=&quot;string&quot; value=&quot;octave&quot;/&gt;&lt;Property name=&quot;yextra_vector_freqperdec&quot; type=&quot;string&quot; value=&quot;&quot;/&gt;&lt;Property name=&quot;zextra&quot; type=&quot;realarray&quot; value=&quot;&quot;/&gt;&lt;Property name=&quot;zextra_vector_method&quot; type=&quot;string&quot; value=&quot;step&quot;/&gt;&lt;Property name=&quot;zextra_vector_start&quot; type=&quot;string&quot; value=&quot;&quot;/&gt;&lt;Property name=&quot;zextra_vector_stop&quot; type=&quot;string&quot; value=&quot;&quot;/&gt;&lt;Property name=&quot;zextra_vector_step&quot; type=&quot;string&quot; value=&quot;&quot;/&gt;&lt;Property name=&quot;zextra_vector_numvalues&quot; type=&quot;string&quot; value=&quot;&quot;/&gt;&lt;Property name=&quot;zextra_vector_function&quot; type=&quot;string&quot; value=&quot;none&quot;/&gt;&lt;Property name=&quot;zextra_vector_interval&quot; type=&quot;string&quot; value=&quot;octave&quot;/&gt;&lt;Property name=&quot;zextra_vector_freqperdec&quot; type=&quot;string&quot; value=&quot;&quot;/&gt;&lt;/PropSet&gt;&lt;PropSet id=&quot;axis&quot;/&gt;&lt;PropSet id=&quot;table&quot;/&gt;&lt;UpdateTimeStamp&gt;Nov 12, 2022, 8:33:32 PM&lt;/UpdateTimeStamp&gt;&lt;/Root&gt;"/>
</p:tagLst>
</file>

<file path=ppt/tags/tag18.xml><?xml version="1.0" encoding="utf-8"?>
<p:tagLst xmlns:p="http://schemas.openxmlformats.org/presentationml/2006/main" xmlns:r="http://schemas.openxmlformats.org/officeDocument/2006/relationships" xmlns:a="http://schemas.openxmlformats.org/drawingml/2006/main">
  <p:tag name="COMSOL LIVELINK TAG" val="&lt;!-- &#10;PropSet elements are populated with properties elements in format &lt;Property name=&quot;&quot; value=&quot;&quot; type=&quot;&quot;/&gt;&#10;LinkType element has either Image, or Table as value.&#10;--&gt;&lt;Root completeVersion=&quot;6.0.0.x&quot; formatVersion=&quot;2.0.0.0&quot; version=&quot;6.0.0.318&quot;&gt;&lt;VersionInformation&gt;&lt;Version&gt;1&lt;/Version&gt;&lt;/VersionInformation&gt;&lt;Entity&gt;/multiphysics/te1&lt;/Entity&gt;&lt;Tag&gt;te1&lt;/Tag&gt;&lt;Node&gt;Component 1 (comp1) &amp;gt; Multiphysics &amp;gt; Thermal Expansion 1 (te1)&lt;/Node&gt;&lt;LinkType&gt;Image&lt;/LinkType&gt;&lt;ModelLink directoryType=&quot;none&quot;&gt;E:\Minor Project\3D MEMS MH_Final_29th_OCT_2022_Au__1v.mph&lt;/ModelLink&gt;&lt;LocalPath&gt;3D MEMS MH_Final_29th_OCT_2022_Au__1v.mph&lt;/LocalPath&gt;&lt;SDim&gt;3&lt;/SDim&gt;&lt;Locked&gt;false&lt;/Locked&gt;&lt;PropSet id=&quot;image&quot;&gt;&lt;Property name=&quot;window&quot; type=&quot;string&quot; value=&quot;new&quot;/&gt;&lt;Property name=&quot;windowtitle&quot; type=&quot;string&quot; value=&quot;&quot;/&gt;&lt;Property name=&quot;view&quot; type=&quot;reference&quot; value=&quot;auto&quot;/&gt;&lt;Property name=&quot;renderwireframe&quot; type=&quot;string&quot; value=&quot;on&quot;/&gt;&lt;Property name=&quot;showselection&quot; type=&quot;string&quot; value=&quot;fromview&quot;/&gt;&lt;Property name=&quot;showmaterial&quot; type=&quot;string&quot; value=&quot;fromview&quot;/&gt;&lt;Property name=&quot;zooming&quot; type=&quot;string&quot; value=&quot;zoomtoselection&quot;/&gt;&lt;Property name=&quot;ispendingzoom&quot; type=&quot;bool&quot; value=&quot;off&quot;/&gt;&lt;Property name=&quot;zoomlevel&quot; type=&quot;integer&quot; value=&quot;0&quot;/&gt;&lt;Property name=&quot;selection&quot; type=&quot;string&quot; value=&quot;main&quot;/&gt;&lt;Property name=&quot;size&quot; type=&quot;string&quot; value=&quot;manualweb&quot;/&gt;&lt;Property name=&quot;hiddensize&quot; type=&quot;group&quot; value=&quot;manual&quot;/&gt;&lt;Property name=&quot;unit&quot; type=&quot;group&quot; value=&quot;px&quot;/&gt;&lt;Property name=&quot;lockratio&quot; type=&quot;bool&quot; value=&quot;off&quot;/&gt;&lt;Property name=&quot;aspectratio&quot; type=&quot;real&quot; value=&quot;1&quot;/&gt;&lt;Property name=&quot;width&quot; type=&quot;real&quot; value=&quot;1200&quot;/&gt;&lt;Property name=&quot;height&quot; type=&quot;real&quot; value=&quot;900&quot;/&gt;&lt;Property name=&quot;resolution&quot; type=&quot;integer&quot; value=&quot;300&quot;/&gt;&lt;Property name=&quot;widthpx&quot; type=&quot;integer&quot; value=&quot;0&quot;/&gt;&lt;Property name=&quot;heightpx&quot; type=&quot;integer&quot; value=&quot;0&quot;/&gt;&lt;Property name=&quot;widthexact&quot; type=&quot;real&quot; value=&quot;0&quot;/&gt;&lt;Property name=&quot;heightexact&quot; type=&quot;real&quot; value=&quot;0&quot;/&gt;&lt;Property name=&quot;exactstored&quot; type=&quot;bool&quot; value=&quot;off&quot;/&gt;&lt;Property name=&quot;antialias&quot; type=&quot;bool&quot; value=&quot;on&quot;/&gt;&lt;Property name=&quot;saveprefs&quot; type=&quot;bool&quot; value=&quot;off&quot;/&gt;&lt;Property name=&quot;decorationscale&quot; type=&quot;real&quot; value=&quot;0.6944444179534912&quot;/&gt;&lt;Property name=&quot;clearfilenameafterwards&quot; type=&quot;bool&quot; value=&quot;off&quot;/&gt;&lt;Property name=&quot;allowlinked&quot; type=&quot;bool&quot; value=&quot;on&quot;/&gt;&lt;Property name=&quot;allowpaste&quot; type=&quot;group&quot; value=&quot;on&quot;/&gt;&lt;Property name=&quot;target&quot; type=&quot;group&quot; value=&quot;linked&quot;/&gt;&lt;Property name=&quot;imagetype&quot; type=&quot;group&quot; value=&quot;png&quot;/&gt;&lt;Property name=&quot;lastwrittenfile&quot; type=&quot;string&quot; value=&quot;&quot;/&gt;&lt;Property name=&quot;lastfiletype&quot; type=&quot;string&quot; value=&quot;png&quot;/&gt;&lt;Property name=&quot;sdim&quot; type=&quot;group&quot; value=&quot;3&quot;/&gt;&lt;Property name=&quot;options3d&quot; type=&quot;group&quot; value=&quot;on&quot;/&gt;&lt;Property name=&quot;title3d&quot; type=&quot;bool&quot; value=&quot;on&quot;/&gt;&lt;Property name=&quot;grid&quot; type=&quot;bool&quot; value=&quot;on&quot;/&gt;&lt;Property name=&quot;axisorientation&quot; type=&quot;bool&quot; value=&quot;on&quot;/&gt;&lt;Property name=&quot;logo3d&quot; type=&quot;bool&quot; value=&quot;off&quot;/&gt;&lt;Property name=&quot;fontsize&quot; type=&quot;integer&quot; value=&quot;8&quot;/&gt;&lt;Property name=&quot;colortheme&quot; type=&quot;string&quot; value=&quot;globaltheme&quot;/&gt;&lt;Property name=&quot;background&quot; type=&quot;group&quot; value=&quot;transparent&quot;/&gt;&lt;Property name=&quot;lockview&quot; type=&quot;string&quot; value=&quot;off&quot;/&gt;&lt;Property name=&quot;linkedinfo&quot; type=&quot;string&quot; value=&quot;&quot;/&gt;&lt;/PropSet&gt;&lt;PropSet id=&quot;view&quot;&gt;&lt;Property name=&quot;renderwireframe&quot; type=&quot;bool&quot; value=&quot;off&quot;/&gt;&lt;Property name=&quot;showlabels&quot; type=&quot;bool&quot; value=&quot;off&quot;/&gt;&lt;Property name=&quot;showDirections&quot; type=&quot;bool&quot; value=&quot;off&quot;/&gt;&lt;Property name=&quot;showgrid&quot; type=&quot;bool&quot; value=&quot;on&quot;/&gt;&lt;Property name=&quot;rendermesh&quot; type=&quot;bool&quot; value=&quot;on&quot;/&gt;&lt;Property name=&quot;showaxisorientation&quot; type=&quot;bool&quot; value=&quot;on&quot;/&gt;&lt;Property name=&quot;showunits&quot; type=&quot;bool&quot; value=&quot;on&quot;/&gt;&lt;Property name=&quot;plotgroupunits&quot; type=&quot;stringarray&quot; value=&quot;, , &quot;/&gt;&lt;Property name=&quot;locked&quot; type=&quot;bool&quot; value=&quot;off&quot;/&gt;&lt;Property name=&quot;rotcenlocked&quot; type=&quot;bool&quot; value=&quot;off&quot;/&gt;&lt;Property name=&quot;istemporary&quot; type=&quot;bool&quot; value=&quot;off&quot;/&gt;&lt;Property name=&quot;scenelight&quot; type=&quot;group&quot; value=&quot;on&quot;/&gt;&lt;Property name=&quot;totlightintensity&quot; type=&quot;real&quot; value=&quot;1.0&quot;/&gt;&lt;Property name=&quot;usediffuse&quot; type=&quot;bool&quot; value=&quot;on&quot;/&gt;&lt;Property name=&quot;usespecular&quot; type=&quot;bool&quot; value=&quot;on&quot;/&gt;&lt;Property name=&quot;globalambient&quot; type=&quot;group&quot; value=&quot;on&quot;/&gt;&lt;Property name=&quot;totambient&quot; type=&quot;real&quot; value=&quot;0.3&quot;/&gt;&lt;Property name=&quot;ambientcolor&quot; type=&quot;group&quot; value=&quot;white&quot;/&gt;&lt;Property name=&quot;customambientcolor&quot; type=&quot;realarray&quot; value=&quot;1, 1, 1&quot;/&gt;&lt;Property name=&quot;ssao&quot; type=&quot;group&quot; value=&quot;off&quot;/&gt;&lt;Property name=&quot;ssaoradiustype&quot; type=&quot;group&quot; value=&quot;relative&quot;/&gt;&lt;Property name=&quot;ssaoradiusrelative&quot; type=&quot;real&quot; value=&quot;0.4&quot;/&gt;&lt;Property name=&quot;ssaoradiusexplicit&quot; type=&quot;real&quot; value=&quot;0.4&quot;/&gt;&lt;Property name=&quot;ssaomagnitude&quot; type=&quot;real&quot; value=&quot;1.0&quot;/&gt;&lt;Property name=&quot;ssaosqueeze&quot; type=&quot;real&quot; value=&quot;1.0&quot;/&gt;&lt;Property name=&quot;ssaopreset&quot; type=&quot;group&quot; value=&quot;medium&quot;/&gt;&lt;Property name=&quot;ssaonsamples&quot; type=&quot;integer&quot; value=&quot;64&quot;/&gt;&lt;Property name=&quot;ssaoroughness&quot; type=&quot;real&quot; value=&quot;1.0&quot;/&gt;&lt;Property name=&quot;ssaokernelrotationstexturewidth&quot; type=&quot;integer&quot; value=&quot;4&quot;/&gt;&lt;Property name=&quot;ssaosmooth&quot; type=&quot;integer&quot; value=&quot;2&quot;/&gt;&lt;Property name=&quot;ssaonormalawaresmoothing&quot; type=&quot;bool&quot; value=&quot;off&quot;/&gt;&lt;Property name=&quot;environmentmap&quot; type=&quot;group&quot; value=&quot;envmap_none&quot;/&gt;&lt;Property name=&quot;skydirection&quot; type=&quot;group&quot; value=&quot;positivey&quot;/&gt;&lt;Property name=&quot;skyrotation&quot; type=&quot;group&quot; value=&quot;skyrotationzero&quot;/&gt;&lt;Property name=&quot;environmentreflections&quot; type=&quot;bool&quot; value=&quot;on&quot;/&gt;&lt;Property name=&quot;skybox&quot; type=&quot;group&quot; value=&quot;off&quot;/&gt;&lt;Property name=&quot;skyboxblurriness&quot; type=&quot;real&quot; value=&quot;0&quot;/&gt;&lt;Property name=&quot;skyboxblend&quot; type=&quot;real&quot; value=&quot;0&quot;/&gt;&lt;Property name=&quot;skyboxprojection&quot; type=&quot;group&quot; value=&quot;special&quot;/&gt;&lt;Property name=&quot;skyboxfov&quot; type=&quot;real&quot; value=&quot;110&quot;/&gt;&lt;Property name=&quot;rotateenvironment&quot; type=&quot;bool&quot; value=&quot;off&quot;/&gt;&lt;Property name=&quot;transparency&quot; type=&quot;group&quot; value=&quot;off&quot;/&gt;&lt;Property name=&quot;transparencylevel&quot; type=&quot;real&quot; value=&quot;0.5&quot;/&gt;&lt;Property name=&quot;uniformblending&quot; type=&quot;group&quot; value=&quot;off&quot;/&gt;&lt;Property name=&quot;uniformblendinglevel&quot; type=&quot;real&quot; value=&quot;0.5&quot;/&gt;&lt;Property name=&quot;showselection&quot; type=&quot;bool&quot; value=&quot;on&quot;/&gt;&lt;Property name=&quot;showmaterial&quot; type=&quot;bool&quot; value=&quot;off&quot;/&gt;&lt;Property name=&quot;clippingactive&quot; type=&quot;group&quot; value=&quot;on&quot;/&gt;&lt;Property name=&quot;clipfaces&quot; type=&quot;bool&quot; value=&quot;on&quot;/&gt;&lt;Property name=&quot;clipedges&quot; type=&quot;bool&quot; value=&quot;on&quot;/&gt;&lt;Property name=&quot;clippoints&quot; type=&quot;bool&quot; value=&quot;on&quot;/&gt;&lt;Property name=&quot;clipprimaryhovereffect&quot; type=&quot;bool&quot; value=&quot;on&quot;/&gt;&lt;Property name=&quot;clipsecondaryhovereffect&quot; type=&quot;bool&quot; value=&quot;off&quot;/&gt;&lt;Property name=&quot;cliphighlightintersection&quot; type=&quot;group&quot; value=&quot;on&quot;/&gt;&lt;Property name=&quot;clipintersectionhighlightcolor&quot; type=&quot;group&quot; value=&quot;fromtheme&quot;/&gt;&lt;Property name=&quot;customclipintersectionhighlightcolor&quot; type=&quot;realarray&quot; value=&quot;1, 0, 0&quot;/&gt;&lt;Property name=&quot;clipapplyclipping&quot; type=&quot;bool&quot; value=&quot;on&quot;/&gt;&lt;Property name=&quot;clipshowframes&quot; type=&quot;bool&quot; value=&quot;on&quot;/&gt;&lt;Property name=&quot;clipshowgizmos&quot; type=&quot;bool&quot; value=&quot;on&quot;/&gt;&lt;Property name=&quot;clipshowcappedfaces&quot; type=&quot;group&quot; value=&quot;off&quot;/&gt;&lt;Property name=&quot;clipcappedfacescolorize&quot; type=&quot;group&quot; value=&quot;on&quot;/&gt;&lt;Property name=&quot;clipcappedfacescolorizeper&quot; type=&quot;group&quot; value=&quot;domain&quot;/&gt;&lt;Property name=&quot;clipcappedfaceshighlightoverlappingdomains&quot; type=&quot;group&quot; value=&quot;on&quot;/&gt;&lt;Property name=&quot;clipcappedfaceshighlightoverlappingdomainscolor&quot; type=&quot;group&quot; value=&quot;fromtheme&quot;/&gt;&lt;Property name=&quot;customclipcappedfaceshighlightoverlappingdomainscolor&quot; type=&quot;realarray&quot; value=&quot;1, 0, 0&quot;/&gt;&lt;Property name=&quot;clipcappedfacestransparencyenabled&quot; type=&quot;group&quot; value=&quot;off&quot;/&gt;&lt;Property name=&quot;clipcappedfacestransparency&quot; type=&quot;real&quot; value=&quot;0.2&quot;/&gt;&lt;Property name=&quot;hidestatus&quot; type=&quot;string&quot; value=&quot;hide&quot;/&gt;&lt;Property name=&quot;isnew&quot; type=&quot;bool&quot; value=&quot;off&quot;/&gt;&lt;Property name=&quot;postviewkey&quot; type=&quot;string&quot; value=&quot;&quot;/&gt;&lt;Property name=&quot;workplaneclip&quot; type=&quot;bool&quot; value=&quot;off&quot;/&gt;&lt;Property name=&quot;offscreenoverride&quot; type=&quot;bool&quot; value=&quot;off&quot;/&gt;&lt;/PropSet&gt;&lt;PropSet id=&quot;camera&quot;&gt;&lt;Property name=&quot;projection&quot; type=&quot;group&quot; value=&quot;perspective&quot;/&gt;&lt;Property name=&quot;orthoscale&quot; type=&quot;real&quot; value=&quot;11.348992347717285&quot;/&gt;&lt;Property name=&quot;zoomanglefull&quot; type=&quot;real&quot; value=&quot;15.529053688049316&quot;/&gt;&lt;Property name=&quot;forcenoviewscaling&quot; type=&quot;bool&quot; value=&quot;off&quot;/&gt;&lt;Property name=&quot;viewscaletype&quot; type=&quot;group&quot; value=&quot;none&quot;/&gt;&lt;Property name=&quot;autocontext&quot; type=&quot;group&quot; value=&quot;isotropic&quot;/&gt;&lt;Property name=&quot;autoupdate&quot; type=&quot;bool&quot; value=&quot;off&quot;/&gt;&lt;Property name=&quot;xweight&quot; type=&quot;real&quot; value=&quot;1&quot;/&gt;&lt;Property name=&quot;yweight&quot; type=&quot;real&quot; value=&quot;1&quot;/&gt;&lt;Property name=&quot;zweight&quot; type=&quot;real&quot; value=&quot;1&quot;/&gt;&lt;Property name=&quot;xscale&quot; type=&quot;real&quot; value=&quot;1&quot;/&gt;&lt;Property name=&quot;yscale&quot; type=&quot;real&quot; value=&quot;1&quot;/&gt;&lt;Property name=&quot;zscale&quot; type=&quot;real&quot; value=&quot;1&quot;/&gt;&lt;Property name=&quot;position&quot; type=&quot;realarray&quot; value=&quot;8748, 4250, 102183.4140625&quot;/&gt;&lt;Property name=&quot;target&quot; type=&quot;realarray&quot; value=&quot;8748, 4250, 25.046875&quot;/&gt;&lt;Property name=&quot;up&quot; type=&quot;realarray&quot; value=&quot;0, -1, 4.371138828673793E-8&quot;/&gt;&lt;Property name=&quot;rotationpoint&quot; type=&quot;realarray&quot; value=&quot;8748, 4250, 25.049999237060547&quot;/&gt;&lt;Property name=&quot;viewoffset&quot; type=&quot;realarray&quot; value=&quot;0.01733929105103016, 0.10438967496156693&quot;/&gt;&lt;Property name=&quot;manualgrid&quot; type=&quot;group&quot; value=&quot;off&quot;/&gt;&lt;Property name=&quot;xspacing&quot; type=&quot;real&quot; value=&quot;1&quot;/&gt;&lt;Property name=&quot;yspacing&quot; type=&quot;real&quot; value=&quot;1&quot;/&gt;&lt;Property name=&quot;zspacing&quot; type=&quot;real&quot; value=&quot;1&quot;/&gt;&lt;Property name=&quot;xextra&quot; type=&quot;realarray&quot; value=&quot;&quot;/&gt;&lt;Property name=&quot;xextra_vector_method&quot; type=&quot;string&quot; value=&quot;step&quot;/&gt;&lt;Property name=&quot;xextra_vector_start&quot; type=&quot;string&quot; value=&quot;&quot;/&gt;&lt;Property name=&quot;xextra_vector_stop&quot; type=&quot;string&quot; value=&quot;&quot;/&gt;&lt;Property name=&quot;xextra_vector_step&quot; type=&quot;string&quot; value=&quot;&quot;/&gt;&lt;Property name=&quot;xextra_vector_numvalues&quot; type=&quot;string&quot; value=&quot;&quot;/&gt;&lt;Property name=&quot;xextra_vector_function&quot; type=&quot;string&quot; value=&quot;none&quot;/&gt;&lt;Property name=&quot;xextra_vector_interval&quot; type=&quot;string&quot; value=&quot;octave&quot;/&gt;&lt;Property name=&quot;xextra_vector_freqperdec&quot; type=&quot;string&quot; value=&quot;&quot;/&gt;&lt;Property name=&quot;yextra&quot; type=&quot;realarray&quot; value=&quot;&quot;/&gt;&lt;Property name=&quot;yextra_vector_method&quot; type=&quot;string&quot; value=&quot;step&quot;/&gt;&lt;Property name=&quot;yextra_vector_start&quot; type=&quot;string&quot; value=&quot;&quot;/&gt;&lt;Property name=&quot;yextra_vector_stop&quot; type=&quot;string&quot; value=&quot;&quot;/&gt;&lt;Property name=&quot;yextra_vector_step&quot; type=&quot;string&quot; value=&quot;&quot;/&gt;&lt;Property name=&quot;yextra_vector_numvalues&quot; type=&quot;string&quot; value=&quot;&quot;/&gt;&lt;Property name=&quot;yextra_vector_function&quot; type=&quot;string&quot; value=&quot;none&quot;/&gt;&lt;Property name=&quot;yextra_vector_interval&quot; type=&quot;string&quot; value=&quot;octave&quot;/&gt;&lt;Property name=&quot;yextra_vector_freqperdec&quot; type=&quot;string&quot; value=&quot;&quot;/&gt;&lt;Property name=&quot;zextra&quot; type=&quot;realarray&quot; value=&quot;&quot;/&gt;&lt;Property name=&quot;zextra_vector_method&quot; type=&quot;string&quot; value=&quot;step&quot;/&gt;&lt;Property name=&quot;zextra_vector_start&quot; type=&quot;string&quot; value=&quot;&quot;/&gt;&lt;Property name=&quot;zextra_vector_stop&quot; type=&quot;string&quot; value=&quot;&quot;/&gt;&lt;Property name=&quot;zextra_vector_step&quot; type=&quot;string&quot; value=&quot;&quot;/&gt;&lt;Property name=&quot;zextra_vector_numvalues&quot; type=&quot;string&quot; value=&quot;&quot;/&gt;&lt;Property name=&quot;zextra_vector_function&quot; type=&quot;string&quot; value=&quot;none&quot;/&gt;&lt;Property name=&quot;zextra_vector_interval&quot; type=&quot;string&quot; value=&quot;octave&quot;/&gt;&lt;Property name=&quot;zextra_vector_freqperdec&quot; type=&quot;string&quot; value=&quot;&quot;/&gt;&lt;/PropSet&gt;&lt;PropSet id=&quot;axis&quot;/&gt;&lt;PropSet id=&quot;table&quot;/&gt;&lt;UpdateTimeStamp&gt;Nov 12, 2022, 8:33:33 PM&lt;/UpdateTimeStamp&gt;&lt;/Root&gt;"/>
</p:tagLst>
</file>

<file path=ppt/tags/tag19.xml><?xml version="1.0" encoding="utf-8"?>
<p:tagLst xmlns:p="http://schemas.openxmlformats.org/presentationml/2006/main" xmlns:r="http://schemas.openxmlformats.org/officeDocument/2006/relationships" xmlns:a="http://schemas.openxmlformats.org/drawingml/2006/main">
  <p:tag name="COMSOL LIVELINK TAG" val="&lt;!-- &#10;PropSet elements are populated with properties elements in format &lt;Property name=&quot;&quot; value=&quot;&quot; type=&quot;&quot;/&gt;&#10;LinkType element has either Image, or Table as value.&#10;--&gt;&lt;Root completeVersion=&quot;6.0.0.x&quot; formatVersion=&quot;2.0.0.0&quot; version=&quot;6.0.0.318&quot;&gt;&lt;VersionInformation&gt;&lt;Version&gt;1&lt;/Version&gt;&lt;/VersionInformation&gt;&lt;Entity&gt;/multiphysics/te1&lt;/Entity&gt;&lt;Tag&gt;te1&lt;/Tag&gt;&lt;Node&gt;Component 1 (comp1) &amp;gt; Multiphysics &amp;gt; Thermal Expansion 1 (te1)&lt;/Node&gt;&lt;LinkType&gt;Image&lt;/LinkType&gt;&lt;ModelLink directoryType=&quot;none&quot;&gt;E:\Minor Project\3D MEMS MH_Final_29th_OCT_2022_Au__1v.mph&lt;/ModelLink&gt;&lt;LocalPath&gt;3D MEMS MH_Final_29th_OCT_2022_Au__1v.mph&lt;/LocalPath&gt;&lt;SDim&gt;3&lt;/SDim&gt;&lt;Locked&gt;false&lt;/Locked&gt;&lt;PropSet id=&quot;image&quot;&gt;&lt;Property name=&quot;window&quot; type=&quot;string&quot; value=&quot;new&quot;/&gt;&lt;Property name=&quot;windowtitle&quot; type=&quot;string&quot; value=&quot;&quot;/&gt;&lt;Property name=&quot;view&quot; type=&quot;reference&quot; value=&quot;auto&quot;/&gt;&lt;Property name=&quot;renderwireframe&quot; type=&quot;string&quot; value=&quot;on&quot;/&gt;&lt;Property name=&quot;showselection&quot; type=&quot;string&quot; value=&quot;fromview&quot;/&gt;&lt;Property name=&quot;showmaterial&quot; type=&quot;string&quot; value=&quot;fromview&quot;/&gt;&lt;Property name=&quot;zooming&quot; type=&quot;string&quot; value=&quot;zoomtoselection&quot;/&gt;&lt;Property name=&quot;ispendingzoom&quot; type=&quot;bool&quot; value=&quot;off&quot;/&gt;&lt;Property name=&quot;zoomlevel&quot; type=&quot;integer&quot; value=&quot;0&quot;/&gt;&lt;Property name=&quot;selection&quot; type=&quot;string&quot; value=&quot;main&quot;/&gt;&lt;Property name=&quot;size&quot; type=&quot;string&quot; value=&quot;manualweb&quot;/&gt;&lt;Property name=&quot;hiddensize&quot; type=&quot;group&quot; value=&quot;manual&quot;/&gt;&lt;Property name=&quot;unit&quot; type=&quot;group&quot; value=&quot;px&quot;/&gt;&lt;Property name=&quot;lockratio&quot; type=&quot;bool&quot; value=&quot;off&quot;/&gt;&lt;Property name=&quot;aspectratio&quot; type=&quot;real&quot; value=&quot;1&quot;/&gt;&lt;Property name=&quot;width&quot; type=&quot;real&quot; value=&quot;1200&quot;/&gt;&lt;Property name=&quot;height&quot; type=&quot;real&quot; value=&quot;900&quot;/&gt;&lt;Property name=&quot;resolution&quot; type=&quot;integer&quot; value=&quot;300&quot;/&gt;&lt;Property name=&quot;widthpx&quot; type=&quot;integer&quot; value=&quot;0&quot;/&gt;&lt;Property name=&quot;heightpx&quot; type=&quot;integer&quot; value=&quot;0&quot;/&gt;&lt;Property name=&quot;widthexact&quot; type=&quot;real&quot; value=&quot;0&quot;/&gt;&lt;Property name=&quot;heightexact&quot; type=&quot;real&quot; value=&quot;0&quot;/&gt;&lt;Property name=&quot;exactstored&quot; type=&quot;bool&quot; value=&quot;off&quot;/&gt;&lt;Property name=&quot;antialias&quot; type=&quot;bool&quot; value=&quot;on&quot;/&gt;&lt;Property name=&quot;saveprefs&quot; type=&quot;bool&quot; value=&quot;off&quot;/&gt;&lt;Property name=&quot;decorationscale&quot; type=&quot;real&quot; value=&quot;0.6944444179534912&quot;/&gt;&lt;Property name=&quot;clearfilenameafterwards&quot; type=&quot;bool&quot; value=&quot;off&quot;/&gt;&lt;Property name=&quot;allowlinked&quot; type=&quot;bool&quot; value=&quot;on&quot;/&gt;&lt;Property name=&quot;allowpaste&quot; type=&quot;group&quot; value=&quot;on&quot;/&gt;&lt;Property name=&quot;target&quot; type=&quot;group&quot; value=&quot;linked&quot;/&gt;&lt;Property name=&quot;imagetype&quot; type=&quot;group&quot; value=&quot;png&quot;/&gt;&lt;Property name=&quot;lastwrittenfile&quot; type=&quot;string&quot; value=&quot;&quot;/&gt;&lt;Property name=&quot;lastfiletype&quot; type=&quot;string&quot; value=&quot;png&quot;/&gt;&lt;Property name=&quot;sdim&quot; type=&quot;group&quot; value=&quot;3&quot;/&gt;&lt;Property name=&quot;options3d&quot; type=&quot;group&quot; value=&quot;on&quot;/&gt;&lt;Property name=&quot;title3d&quot; type=&quot;bool&quot; value=&quot;on&quot;/&gt;&lt;Property name=&quot;grid&quot; type=&quot;bool&quot; value=&quot;on&quot;/&gt;&lt;Property name=&quot;axisorientation&quot; type=&quot;bool&quot; value=&quot;on&quot;/&gt;&lt;Property name=&quot;logo3d&quot; type=&quot;bool&quot; value=&quot;off&quot;/&gt;&lt;Property name=&quot;fontsize&quot; type=&quot;integer&quot; value=&quot;8&quot;/&gt;&lt;Property name=&quot;colortheme&quot; type=&quot;string&quot; value=&quot;globaltheme&quot;/&gt;&lt;Property name=&quot;background&quot; type=&quot;group&quot; value=&quot;transparent&quot;/&gt;&lt;Property name=&quot;lockview&quot; type=&quot;string&quot; value=&quot;off&quot;/&gt;&lt;Property name=&quot;linkedinfo&quot; type=&quot;string&quot; value=&quot;&quot;/&gt;&lt;/PropSet&gt;&lt;PropSet id=&quot;view&quot;&gt;&lt;Property name=&quot;renderwireframe&quot; type=&quot;bool&quot; value=&quot;off&quot;/&gt;&lt;Property name=&quot;showlabels&quot; type=&quot;bool&quot; value=&quot;off&quot;/&gt;&lt;Property name=&quot;showDirections&quot; type=&quot;bool&quot; value=&quot;off&quot;/&gt;&lt;Property name=&quot;showgrid&quot; type=&quot;bool&quot; value=&quot;on&quot;/&gt;&lt;Property name=&quot;rendermesh&quot; type=&quot;bool&quot; value=&quot;on&quot;/&gt;&lt;Property name=&quot;showaxisorientation&quot; type=&quot;bool&quot; value=&quot;on&quot;/&gt;&lt;Property name=&quot;showunits&quot; type=&quot;bool&quot; value=&quot;on&quot;/&gt;&lt;Property name=&quot;plotgroupunits&quot; type=&quot;stringarray&quot; value=&quot;, , &quot;/&gt;&lt;Property name=&quot;locked&quot; type=&quot;bool&quot; value=&quot;off&quot;/&gt;&lt;Property name=&quot;rotcenlocked&quot; type=&quot;bool&quot; value=&quot;off&quot;/&gt;&lt;Property name=&quot;istemporary&quot; type=&quot;bool&quot; value=&quot;off&quot;/&gt;&lt;Property name=&quot;scenelight&quot; type=&quot;group&quot; value=&quot;on&quot;/&gt;&lt;Property name=&quot;totlightintensity&quot; type=&quot;real&quot; value=&quot;1.0&quot;/&gt;&lt;Property name=&quot;usediffuse&quot; type=&quot;bool&quot; value=&quot;on&quot;/&gt;&lt;Property name=&quot;usespecular&quot; type=&quot;bool&quot; value=&quot;on&quot;/&gt;&lt;Property name=&quot;globalambient&quot; type=&quot;group&quot; value=&quot;on&quot;/&gt;&lt;Property name=&quot;totambient&quot; type=&quot;real&quot; value=&quot;0.3&quot;/&gt;&lt;Property name=&quot;ambientcolor&quot; type=&quot;group&quot; value=&quot;white&quot;/&gt;&lt;Property name=&quot;customambientcolor&quot; type=&quot;realarray&quot; value=&quot;1, 1, 1&quot;/&gt;&lt;Property name=&quot;ssao&quot; type=&quot;group&quot; value=&quot;off&quot;/&gt;&lt;Property name=&quot;ssaoradiustype&quot; type=&quot;group&quot; value=&quot;relative&quot;/&gt;&lt;Property name=&quot;ssaoradiusrelative&quot; type=&quot;real&quot; value=&quot;0.4&quot;/&gt;&lt;Property name=&quot;ssaoradiusexplicit&quot; type=&quot;real&quot; value=&quot;0.4&quot;/&gt;&lt;Property name=&quot;ssaomagnitude&quot; type=&quot;real&quot; value=&quot;1.0&quot;/&gt;&lt;Property name=&quot;ssaosqueeze&quot; type=&quot;real&quot; value=&quot;1.0&quot;/&gt;&lt;Property name=&quot;ssaopreset&quot; type=&quot;group&quot; value=&quot;medium&quot;/&gt;&lt;Property name=&quot;ssaonsamples&quot; type=&quot;integer&quot; value=&quot;64&quot;/&gt;&lt;Property name=&quot;ssaoroughness&quot; type=&quot;real&quot; value=&quot;1.0&quot;/&gt;&lt;Property name=&quot;ssaokernelrotationstexturewidth&quot; type=&quot;integer&quot; value=&quot;4&quot;/&gt;&lt;Property name=&quot;ssaosmooth&quot; type=&quot;integer&quot; value=&quot;2&quot;/&gt;&lt;Property name=&quot;ssaonormalawaresmoothing&quot; type=&quot;bool&quot; value=&quot;off&quot;/&gt;&lt;Property name=&quot;environmentmap&quot; type=&quot;group&quot; value=&quot;envmap_none&quot;/&gt;&lt;Property name=&quot;skydirection&quot; type=&quot;group&quot; value=&quot;positivey&quot;/&gt;&lt;Property name=&quot;skyrotation&quot; type=&quot;group&quot; value=&quot;skyrotationzero&quot;/&gt;&lt;Property name=&quot;environmentreflections&quot; type=&quot;bool&quot; value=&quot;on&quot;/&gt;&lt;Property name=&quot;skybox&quot; type=&quot;group&quot; value=&quot;off&quot;/&gt;&lt;Property name=&quot;skyboxblurriness&quot; type=&quot;real&quot; value=&quot;0&quot;/&gt;&lt;Property name=&quot;skyboxblend&quot; type=&quot;real&quot; value=&quot;0&quot;/&gt;&lt;Property name=&quot;skyboxprojection&quot; type=&quot;group&quot; value=&quot;special&quot;/&gt;&lt;Property name=&quot;skyboxfov&quot; type=&quot;real&quot; value=&quot;110&quot;/&gt;&lt;Property name=&quot;rotateenvironment&quot; type=&quot;bool&quot; value=&quot;off&quot;/&gt;&lt;Property name=&quot;transparency&quot; type=&quot;group&quot; value=&quot;off&quot;/&gt;&lt;Property name=&quot;transparencylevel&quot; type=&quot;real&quot; value=&quot;0.5&quot;/&gt;&lt;Property name=&quot;uniformblending&quot; type=&quot;group&quot; value=&quot;off&quot;/&gt;&lt;Property name=&quot;uniformblendinglevel&quot; type=&quot;real&quot; value=&quot;0.5&quot;/&gt;&lt;Property name=&quot;showselection&quot; type=&quot;bool&quot; value=&quot;on&quot;/&gt;&lt;Property name=&quot;showmaterial&quot; type=&quot;bool&quot; value=&quot;off&quot;/&gt;&lt;Property name=&quot;clippingactive&quot; type=&quot;group&quot; value=&quot;on&quot;/&gt;&lt;Property name=&quot;clipfaces&quot; type=&quot;bool&quot; value=&quot;on&quot;/&gt;&lt;Property name=&quot;clipedges&quot; type=&quot;bool&quot; value=&quot;on&quot;/&gt;&lt;Property name=&quot;clippoints&quot; type=&quot;bool&quot; value=&quot;on&quot;/&gt;&lt;Property name=&quot;clipprimaryhovereffect&quot; type=&quot;bool&quot; value=&quot;on&quot;/&gt;&lt;Property name=&quot;clipsecondaryhovereffect&quot; type=&quot;bool&quot; value=&quot;off&quot;/&gt;&lt;Property name=&quot;cliphighlightintersection&quot; type=&quot;group&quot; value=&quot;on&quot;/&gt;&lt;Property name=&quot;clipintersectionhighlightcolor&quot; type=&quot;group&quot; value=&quot;fromtheme&quot;/&gt;&lt;Property name=&quot;customclipintersectionhighlightcolor&quot; type=&quot;realarray&quot; value=&quot;1, 0, 0&quot;/&gt;&lt;Property name=&quot;clipapplyclipping&quot; type=&quot;bool&quot; value=&quot;on&quot;/&gt;&lt;Property name=&quot;clipshowframes&quot; type=&quot;bool&quot; value=&quot;on&quot;/&gt;&lt;Property name=&quot;clipshowgizmos&quot; type=&quot;bool&quot; value=&quot;on&quot;/&gt;&lt;Property name=&quot;clipshowcappedfaces&quot; type=&quot;group&quot; value=&quot;off&quot;/&gt;&lt;Property name=&quot;clipcappedfacescolorize&quot; type=&quot;group&quot; value=&quot;on&quot;/&gt;&lt;Property name=&quot;clipcappedfacescolorizeper&quot; type=&quot;group&quot; value=&quot;domain&quot;/&gt;&lt;Property name=&quot;clipcappedfaceshighlightoverlappingdomains&quot; type=&quot;group&quot; value=&quot;on&quot;/&gt;&lt;Property name=&quot;clipcappedfaceshighlightoverlappingdomainscolor&quot; type=&quot;group&quot; value=&quot;fromtheme&quot;/&gt;&lt;Property name=&quot;customclipcappedfaceshighlightoverlappingdomainscolor&quot; type=&quot;realarray&quot; value=&quot;1, 0, 0&quot;/&gt;&lt;Property name=&quot;clipcappedfacestransparencyenabled&quot; type=&quot;group&quot; value=&quot;off&quot;/&gt;&lt;Property name=&quot;clipcappedfacestransparency&quot; type=&quot;real&quot; value=&quot;0.2&quot;/&gt;&lt;Property name=&quot;hidestatus&quot; type=&quot;string&quot; value=&quot;hide&quot;/&gt;&lt;Property name=&quot;isnew&quot; type=&quot;bool&quot; value=&quot;off&quot;/&gt;&lt;Property name=&quot;postviewkey&quot; type=&quot;string&quot; value=&quot;&quot;/&gt;&lt;Property name=&quot;workplaneclip&quot; type=&quot;bool&quot; value=&quot;off&quot;/&gt;&lt;Property name=&quot;offscreenoverride&quot; type=&quot;bool&quot; value=&quot;off&quot;/&gt;&lt;/PropSet&gt;&lt;PropSet id=&quot;camera&quot;&gt;&lt;Property name=&quot;projection&quot; type=&quot;group&quot; value=&quot;perspective&quot;/&gt;&lt;Property name=&quot;orthoscale&quot; type=&quot;real&quot; value=&quot;11.348992347717285&quot;/&gt;&lt;Property name=&quot;zoomanglefull&quot; type=&quot;real&quot; value=&quot;15.529053688049316&quot;/&gt;&lt;Property name=&quot;forcenoviewscaling&quot; type=&quot;bool&quot; value=&quot;off&quot;/&gt;&lt;Property name=&quot;viewscaletype&quot; type=&quot;group&quot; value=&quot;none&quot;/&gt;&lt;Property name=&quot;autocontext&quot; type=&quot;group&quot; value=&quot;isotropic&quot;/&gt;&lt;Property name=&quot;autoupdate&quot; type=&quot;bool&quot; value=&quot;off&quot;/&gt;&lt;Property name=&quot;xweight&quot; type=&quot;real&quot; value=&quot;1&quot;/&gt;&lt;Property name=&quot;yweight&quot; type=&quot;real&quot; value=&quot;1&quot;/&gt;&lt;Property name=&quot;zweight&quot; type=&quot;real&quot; value=&quot;1&quot;/&gt;&lt;Property name=&quot;xscale&quot; type=&quot;real&quot; value=&quot;1&quot;/&gt;&lt;Property name=&quot;yscale&quot; type=&quot;real&quot; value=&quot;1&quot;/&gt;&lt;Property name=&quot;zscale&quot; type=&quot;real&quot; value=&quot;1&quot;/&gt;&lt;Property name=&quot;position&quot; type=&quot;realarray&quot; value=&quot;8748, 4250, 102183.4140625&quot;/&gt;&lt;Property name=&quot;target&quot; type=&quot;realarray&quot; value=&quot;8748, 4250, 25.046875&quot;/&gt;&lt;Property name=&quot;up&quot; type=&quot;realarray&quot; value=&quot;0, -1, 4.371138828673793E-8&quot;/&gt;&lt;Property name=&quot;rotationpoint&quot; type=&quot;realarray&quot; value=&quot;8748, 4250, 25.049999237060547&quot;/&gt;&lt;Property name=&quot;viewoffset&quot; type=&quot;realarray&quot; value=&quot;0.01733929105103016, 0.10438967496156693&quot;/&gt;&lt;Property name=&quot;manualgrid&quot; type=&quot;group&quot; value=&quot;off&quot;/&gt;&lt;Property name=&quot;xspacing&quot; type=&quot;real&quot; value=&quot;1&quot;/&gt;&lt;Property name=&quot;yspacing&quot; type=&quot;real&quot; value=&quot;1&quot;/&gt;&lt;Property name=&quot;zspacing&quot; type=&quot;real&quot; value=&quot;1&quot;/&gt;&lt;Property name=&quot;xextra&quot; type=&quot;realarray&quot; value=&quot;&quot;/&gt;&lt;Property name=&quot;xextra_vector_method&quot; type=&quot;string&quot; value=&quot;step&quot;/&gt;&lt;Property name=&quot;xextra_vector_start&quot; type=&quot;string&quot; value=&quot;&quot;/&gt;&lt;Property name=&quot;xextra_vector_stop&quot; type=&quot;string&quot; value=&quot;&quot;/&gt;&lt;Property name=&quot;xextra_vector_step&quot; type=&quot;string&quot; value=&quot;&quot;/&gt;&lt;Property name=&quot;xextra_vector_numvalues&quot; type=&quot;string&quot; value=&quot;&quot;/&gt;&lt;Property name=&quot;xextra_vector_function&quot; type=&quot;string&quot; value=&quot;none&quot;/&gt;&lt;Property name=&quot;xextra_vector_interval&quot; type=&quot;string&quot; value=&quot;octave&quot;/&gt;&lt;Property name=&quot;xextra_vector_freqperdec&quot; type=&quot;string&quot; value=&quot;&quot;/&gt;&lt;Property name=&quot;yextra&quot; type=&quot;realarray&quot; value=&quot;&quot;/&gt;&lt;Property name=&quot;yextra_vector_method&quot; type=&quot;string&quot; value=&quot;step&quot;/&gt;&lt;Property name=&quot;yextra_vector_start&quot; type=&quot;string&quot; value=&quot;&quot;/&gt;&lt;Property name=&quot;yextra_vector_stop&quot; type=&quot;string&quot; value=&quot;&quot;/&gt;&lt;Property name=&quot;yextra_vector_step&quot; type=&quot;string&quot; value=&quot;&quot;/&gt;&lt;Property name=&quot;yextra_vector_numvalues&quot; type=&quot;string&quot; value=&quot;&quot;/&gt;&lt;Property name=&quot;yextra_vector_function&quot; type=&quot;string&quot; value=&quot;none&quot;/&gt;&lt;Property name=&quot;yextra_vector_interval&quot; type=&quot;string&quot; value=&quot;octave&quot;/&gt;&lt;Property name=&quot;yextra_vector_freqperdec&quot; type=&quot;string&quot; value=&quot;&quot;/&gt;&lt;Property name=&quot;zextra&quot; type=&quot;realarray&quot; value=&quot;&quot;/&gt;&lt;Property name=&quot;zextra_vector_method&quot; type=&quot;string&quot; value=&quot;step&quot;/&gt;&lt;Property name=&quot;zextra_vector_start&quot; type=&quot;string&quot; value=&quot;&quot;/&gt;&lt;Property name=&quot;zextra_vector_stop&quot; type=&quot;string&quot; value=&quot;&quot;/&gt;&lt;Property name=&quot;zextra_vector_step&quot; type=&quot;string&quot; value=&quot;&quot;/&gt;&lt;Property name=&quot;zextra_vector_numvalues&quot; type=&quot;string&quot; value=&quot;&quot;/&gt;&lt;Property name=&quot;zextra_vector_function&quot; type=&quot;string&quot; value=&quot;none&quot;/&gt;&lt;Property name=&quot;zextra_vector_interval&quot; type=&quot;string&quot; value=&quot;octave&quot;/&gt;&lt;Property name=&quot;zextra_vector_freqperdec&quot; type=&quot;string&quot; value=&quot;&quot;/&gt;&lt;/PropSet&gt;&lt;PropSet id=&quot;axis&quot;/&gt;&lt;PropSet id=&quot;table&quot;/&gt;&lt;UpdateTimeStamp&gt;Nov 12, 2022, 8:33:33 PM&lt;/UpdateTimeStamp&gt;&lt;/Root&gt;"/>
</p:tagLst>
</file>

<file path=ppt/tags/tag2.xml><?xml version="1.0" encoding="utf-8"?>
<p:tagLst xmlns:p="http://schemas.openxmlformats.org/presentationml/2006/main" xmlns:r="http://schemas.openxmlformats.org/officeDocument/2006/relationships" xmlns:a="http://schemas.openxmlformats.org/drawingml/2006/main">
  <p:tag name="COMSOL LIVELINK TAG" val="&lt;!-- &#10;PropSet elements are populated with properties elements in format &lt;Property name=&quot;&quot; value=&quot;&quot; type=&quot;&quot;/&gt;&#10;LinkType element has either Image, or Table as value.&#10;--&gt;&lt;Root completeVersion=&quot;6.0.0.x&quot; formatVersion=&quot;2.0.0.0&quot; version=&quot;6.0.0.318&quot;&gt;&lt;VersionInformation&gt;&lt;Version&gt;1&lt;/Version&gt;&lt;/VersionInformation&gt;&lt;Entity&gt;/geom/geom1&lt;/Entity&gt;&lt;Tag&gt;geom1&lt;/Tag&gt;&lt;Node&gt;Component 1 (comp1) &amp;gt; Geometry 1&lt;/Node&gt;&lt;LinkType&gt;Image&lt;/LinkType&gt;&lt;ModelLink directoryType=&quot;none&quot;&gt;E:\Minor Project\3D MEMS MH_Final_29th_OCT_2022_Au__1v.mph&lt;/ModelLink&gt;&lt;LocalPath&gt;3D MEMS MH_Final_29th_OCT_2022_Au__1v.mph&lt;/LocalPath&gt;&lt;Current&gt;ext2&lt;/Current&gt;&lt;SDim&gt;3&lt;/SDim&gt;&lt;Locked&gt;false&lt;/Locked&gt;&lt;PropSet id=&quot;image&quot;&gt;&lt;Property name=&quot;window&quot; type=&quot;string&quot; value=&quot;new&quot;/&gt;&lt;Property name=&quot;windowtitle&quot; type=&quot;string&quot; value=&quot;&quot;/&gt;&lt;Property name=&quot;view&quot; type=&quot;reference&quot; value=&quot;auto&quot;/&gt;&lt;Property name=&quot;showselection&quot; type=&quot;string&quot; value=&quot;fromview&quot;/&gt;&lt;Property name=&quot;showmaterial&quot; type=&quot;string&quot; value=&quot;fromview&quot;/&gt;&lt;Property name=&quot;zoomextents&quot; type=&quot;bool&quot; value=&quot;on&quot;/&gt;&lt;Property name=&quot;ispendingzoom&quot; type=&quot;bool&quot; value=&quot;off&quot;/&gt;&lt;Property name=&quot;zoomlevel&quot; type=&quot;integer&quot; value=&quot;0&quot;/&gt;&lt;Property name=&quot;drawmode&quot; type=&quot;bool&quot; value=&quot;off&quot;/&gt;&lt;Property name=&quot;size&quot; type=&quot;string&quot; value=&quot;manualweb&quot;/&gt;&lt;Property name=&quot;hiddensize&quot; type=&quot;group&quot; value=&quot;manual&quot;/&gt;&lt;Property name=&quot;unit&quot; type=&quot;group&quot; value=&quot;px&quot;/&gt;&lt;Property name=&quot;lockratio&quot; type=&quot;bool&quot; value=&quot;off&quot;/&gt;&lt;Property name=&quot;aspectratio&quot; type=&quot;real&quot; value=&quot;1&quot;/&gt;&lt;Property name=&quot;width&quot; type=&quot;real&quot; value=&quot;1200&quot;/&gt;&lt;Property name=&quot;height&quot; type=&quot;real&quot; value=&quot;900&quot;/&gt;&lt;Property name=&quot;resolution&quot; type=&quot;integer&quot; value=&quot;300&quot;/&gt;&lt;Property name=&quot;widthpx&quot; type=&quot;integer&quot; value=&quot;0&quot;/&gt;&lt;Property name=&quot;heightpx&quot; type=&quot;integer&quot; value=&quot;0&quot;/&gt;&lt;Property name=&quot;widthexact&quot; type=&quot;real&quot; value=&quot;0&quot;/&gt;&lt;Property name=&quot;heightexact&quot; type=&quot;real&quot; value=&quot;0&quot;/&gt;&lt;Property name=&quot;exactstored&quot; type=&quot;bool&quot; value=&quot;off&quot;/&gt;&lt;Property name=&quot;antialias&quot; type=&quot;bool&quot; value=&quot;on&quot;/&gt;&lt;Property name=&quot;saveprefs&quot; type=&quot;bool&quot; value=&quot;off&quot;/&gt;&lt;Property name=&quot;decorationscale&quot; type=&quot;real&quot; value=&quot;0.6944444179534912&quot;/&gt;&lt;Property name=&quot;clearfilenameafterwards&quot; type=&quot;bool&quot; value=&quot;off&quot;/&gt;&lt;Property name=&quot;allowlinked&quot; type=&quot;bool&quot; value=&quot;on&quot;/&gt;&lt;Property name=&quot;allowpaste&quot; type=&quot;group&quot; value=&quot;on&quot;/&gt;&lt;Property name=&quot;target&quot; type=&quot;group&quot; value=&quot;linked&quot;/&gt;&lt;Property name=&quot;imagetype&quot; type=&quot;group&quot; value=&quot;png&quot;/&gt;&lt;Property name=&quot;lastwrittenfile&quot; type=&quot;string&quot; value=&quot;&quot;/&gt;&lt;Property name=&quot;lastfiletype&quot; type=&quot;string&quot; value=&quot;png&quot;/&gt;&lt;Property name=&quot;sdim&quot; type=&quot;group&quot; value=&quot;3&quot;/&gt;&lt;Property name=&quot;options3d&quot; type=&quot;group&quot; value=&quot;on&quot;/&gt;&lt;Property name=&quot;title3d&quot; type=&quot;bool&quot; value=&quot;on&quot;/&gt;&lt;Property name=&quot;grid&quot; type=&quot;bool&quot; value=&quot;on&quot;/&gt;&lt;Property name=&quot;axisorientation&quot; type=&quot;bool&quot; value=&quot;on&quot;/&gt;&lt;Property name=&quot;logo3d&quot; type=&quot;bool&quot; value=&quot;off&quot;/&gt;&lt;Property name=&quot;fontsize&quot; type=&quot;integer&quot; value=&quot;8&quot;/&gt;&lt;Property name=&quot;colortheme&quot; type=&quot;string&quot; value=&quot;globaltheme&quot;/&gt;&lt;Property name=&quot;background&quot; type=&quot;group&quot; value=&quot;transparent&quot;/&gt;&lt;Property name=&quot;lockview&quot; type=&quot;string&quot; value=&quot;off&quot;/&gt;&lt;Property name=&quot;linkedinfo&quot; type=&quot;string&quot; value=&quot;&quot;/&gt;&lt;/PropSet&gt;&lt;PropSet id=&quot;view&quot;&gt;&lt;Property name=&quot;renderwireframe&quot; type=&quot;bool&quot; value=&quot;off&quot;/&gt;&lt;Property name=&quot;showlabels&quot; type=&quot;bool&quot; value=&quot;off&quot;/&gt;&lt;Property name=&quot;showDirections&quot; type=&quot;bool&quot; value=&quot;off&quot;/&gt;&lt;Property name=&quot;showgrid&quot; type=&quot;bool&quot; value=&quot;on&quot;/&gt;&lt;Property name=&quot;rendermesh&quot; type=&quot;bool&quot; value=&quot;on&quot;/&gt;&lt;Property name=&quot;showaxisorientation&quot; type=&quot;bool&quot; value=&quot;on&quot;/&gt;&lt;Property name=&quot;showunits&quot; type=&quot;bool&quot; value=&quot;on&quot;/&gt;&lt;Property name=&quot;plotgroupunits&quot; type=&quot;stringarray&quot; value=&quot;, , &quot;/&gt;&lt;Property name=&quot;locked&quot; type=&quot;bool&quot; value=&quot;off&quot;/&gt;&lt;Property name=&quot;rotcenlocked&quot; type=&quot;bool&quot; value=&quot;off&quot;/&gt;&lt;Property name=&quot;istemporary&quot; type=&quot;bool&quot; value=&quot;off&quot;/&gt;&lt;Property name=&quot;scenelight&quot; type=&quot;group&quot; value=&quot;on&quot;/&gt;&lt;Property name=&quot;totlightintensity&quot; type=&quot;real&quot; value=&quot;1.0&quot;/&gt;&lt;Property name=&quot;usediffuse&quot; type=&quot;bool&quot; value=&quot;on&quot;/&gt;&lt;Property name=&quot;usespecular&quot; type=&quot;bool&quot; value=&quot;on&quot;/&gt;&lt;Property name=&quot;globalambient&quot; type=&quot;group&quot; value=&quot;on&quot;/&gt;&lt;Property name=&quot;totambient&quot; type=&quot;real&quot; value=&quot;0.3&quot;/&gt;&lt;Property name=&quot;ambientcolor&quot; type=&quot;group&quot; value=&quot;white&quot;/&gt;&lt;Property name=&quot;customambientcolor&quot; type=&quot;realarray&quot; value=&quot;1, 1, 1&quot;/&gt;&lt;Property name=&quot;ssao&quot; type=&quot;group&quot; value=&quot;off&quot;/&gt;&lt;Property name=&quot;ssaoradiustype&quot; type=&quot;group&quot; value=&quot;relative&quot;/&gt;&lt;Property name=&quot;ssaoradiusrelative&quot; type=&quot;real&quot; value=&quot;0.4&quot;/&gt;&lt;Property name=&quot;ssaoradiusexplicit&quot; type=&quot;real&quot; value=&quot;0.4&quot;/&gt;&lt;Property name=&quot;ssaomagnitude&quot; type=&quot;real&quot; value=&quot;1.0&quot;/&gt;&lt;Property name=&quot;ssaosqueeze&quot; type=&quot;real&quot; value=&quot;1.0&quot;/&gt;&lt;Property name=&quot;ssaopreset&quot; type=&quot;group&quot; value=&quot;medium&quot;/&gt;&lt;Property name=&quot;ssaonsamples&quot; type=&quot;integer&quot; value=&quot;64&quot;/&gt;&lt;Property name=&quot;ssaoroughness&quot; type=&quot;real&quot; value=&quot;1.0&quot;/&gt;&lt;Property name=&quot;ssaokernelrotationstexturewidth&quot; type=&quot;integer&quot; value=&quot;4&quot;/&gt;&lt;Property name=&quot;ssaosmooth&quot; type=&quot;integer&quot; value=&quot;2&quot;/&gt;&lt;Property name=&quot;ssaonormalawaresmoothing&quot; type=&quot;bool&quot; value=&quot;off&quot;/&gt;&lt;Property name=&quot;environmentmap&quot; type=&quot;group&quot; value=&quot;envmap_none&quot;/&gt;&lt;Property name=&quot;skydirection&quot; type=&quot;group&quot; value=&quot;positivey&quot;/&gt;&lt;Property name=&quot;skyrotation&quot; type=&quot;group&quot; value=&quot;skyrotationzero&quot;/&gt;&lt;Property name=&quot;environmentreflections&quot; type=&quot;bool&quot; value=&quot;on&quot;/&gt;&lt;Property name=&quot;skybox&quot; type=&quot;group&quot; value=&quot;off&quot;/&gt;&lt;Property name=&quot;skyboxblurriness&quot; type=&quot;real&quot; value=&quot;0&quot;/&gt;&lt;Property name=&quot;skyboxblend&quot; type=&quot;real&quot; value=&quot;0&quot;/&gt;&lt;Property name=&quot;skyboxprojection&quot; type=&quot;group&quot; value=&quot;special&quot;/&gt;&lt;Property name=&quot;skyboxfov&quot; type=&quot;real&quot; value=&quot;110&quot;/&gt;&lt;Property name=&quot;rotateenvironment&quot; type=&quot;bool&quot; value=&quot;off&quot;/&gt;&lt;Property name=&quot;transparency&quot; type=&quot;group&quot; value=&quot;off&quot;/&gt;&lt;Property name=&quot;transparencylevel&quot; type=&quot;real&quot; value=&quot;0.5&quot;/&gt;&lt;Property name=&quot;uniformblending&quot; type=&quot;group&quot; value=&quot;off&quot;/&gt;&lt;Property name=&quot;uniformblendinglevel&quot; type=&quot;real&quot; value=&quot;0.5&quot;/&gt;&lt;Property name=&quot;showselection&quot; type=&quot;bool&quot; value=&quot;on&quot;/&gt;&lt;Property name=&quot;showmaterial&quot; type=&quot;bool&quot; value=&quot;off&quot;/&gt;&lt;Property name=&quot;clippingactive&quot; type=&quot;group&quot; value=&quot;on&quot;/&gt;&lt;Property name=&quot;clipfaces&quot; type=&quot;bool&quot; value=&quot;on&quot;/&gt;&lt;Property name=&quot;clipedges&quot; type=&quot;bool&quot; value=&quot;on&quot;/&gt;&lt;Property name=&quot;clippoints&quot; type=&quot;bool&quot; value=&quot;on&quot;/&gt;&lt;Property name=&quot;clipprimaryhovereffect&quot; type=&quot;bool&quot; value=&quot;on&quot;/&gt;&lt;Property name=&quot;clipsecondaryhovereffect&quot; type=&quot;bool&quot; value=&quot;off&quot;/&gt;&lt;Property name=&quot;cliphighlightintersection&quot; type=&quot;group&quot; value=&quot;on&quot;/&gt;&lt;Property name=&quot;clipintersectionhighlightcolor&quot; type=&quot;group&quot; value=&quot;fromtheme&quot;/&gt;&lt;Property name=&quot;customclipintersectionhighlightcolor&quot; type=&quot;realarray&quot; value=&quot;1, 0, 0&quot;/&gt;&lt;Property name=&quot;clipapplyclipping&quot; type=&quot;bool&quot; value=&quot;on&quot;/&gt;&lt;Property name=&quot;clipshowframes&quot; type=&quot;bool&quot; value=&quot;on&quot;/&gt;&lt;Property name=&quot;clipshowgizmos&quot; type=&quot;bool&quot; value=&quot;on&quot;/&gt;&lt;Property name=&quot;clipshowcappedfaces&quot; type=&quot;group&quot; value=&quot;off&quot;/&gt;&lt;Property name=&quot;clipcappedfacescolorize&quot; type=&quot;group&quot; value=&quot;on&quot;/&gt;&lt;Property name=&quot;clipcappedfacescolorizeper&quot; type=&quot;group&quot; value=&quot;domain&quot;/&gt;&lt;Property name=&quot;clipcappedfaceshighlightoverlappingdomains&quot; type=&quot;group&quot; value=&quot;on&quot;/&gt;&lt;Property name=&quot;clipcappedfaceshighlightoverlappingdomainscolor&quot; type=&quot;group&quot; value=&quot;fromtheme&quot;/&gt;&lt;Property name=&quot;customclipcappedfaceshighlightoverlappingdomainscolor&quot; type=&quot;realarray&quot; value=&quot;1, 0, 0&quot;/&gt;&lt;Property name=&quot;clipcappedfacestransparencyenabled&quot; type=&quot;group&quot; value=&quot;off&quot;/&gt;&lt;Property name=&quot;clipcappedfacestransparency&quot; type=&quot;real&quot; value=&quot;0.2&quot;/&gt;&lt;Property name=&quot;hidestatus&quot; type=&quot;string&quot; value=&quot;hide&quot;/&gt;&lt;Property name=&quot;isnew&quot; type=&quot;bool&quot; value=&quot;off&quot;/&gt;&lt;Property name=&quot;postviewkey&quot; type=&quot;string&quot; value=&quot;&quot;/&gt;&lt;Property name=&quot;workplaneclip&quot; type=&quot;bool&quot; value=&quot;off&quot;/&gt;&lt;Property name=&quot;offscreenoverride&quot; type=&quot;bool&quot; value=&quot;off&quot;/&gt;&lt;/PropSet&gt;&lt;PropSet id=&quot;camera&quot;&gt;&lt;Property name=&quot;projection&quot; type=&quot;group&quot; value=&quot;perspective&quot;/&gt;&lt;Property name=&quot;orthoscale&quot; type=&quot;real&quot; value=&quot;11.348992347717285&quot;/&gt;&lt;Property name=&quot;zoomanglefull&quot; type=&quot;real&quot; value=&quot;15.529053688049316&quot;/&gt;&lt;Property name=&quot;forcenoviewscaling&quot; type=&quot;bool&quot; value=&quot;off&quot;/&gt;&lt;Property name=&quot;viewscaletype&quot; type=&quot;group&quot; value=&quot;none&quot;/&gt;&lt;Property name=&quot;autocontext&quot; type=&quot;group&quot; value=&quot;isotropic&quot;/&gt;&lt;Property name=&quot;autoupdate&quot; type=&quot;bool&quot; value=&quot;off&quot;/&gt;&lt;Property name=&quot;xweight&quot; type=&quot;real&quot; value=&quot;1&quot;/&gt;&lt;Property name=&quot;yweight&quot; type=&quot;real&quot; value=&quot;1&quot;/&gt;&lt;Property name=&quot;zweight&quot; type=&quot;real&quot; value=&quot;1&quot;/&gt;&lt;Property name=&quot;xscale&quot; type=&quot;real&quot; value=&quot;1&quot;/&gt;&lt;Property name=&quot;yscale&quot; type=&quot;real&quot; value=&quot;1&quot;/&gt;&lt;Property name=&quot;zscale&quot; type=&quot;real&quot; value=&quot;1&quot;/&gt;&lt;Property name=&quot;position&quot; type=&quot;realarray&quot; value=&quot;8748, 4250, 102183.4140625&quot;/&gt;&lt;Property name=&quot;target&quot; type=&quot;realarray&quot; value=&quot;8748, 4250, 25.046875&quot;/&gt;&lt;Property name=&quot;up&quot; type=&quot;realarray&quot; value=&quot;0, -1, 4.371138828673793E-8&quot;/&gt;&lt;Property name=&quot;rotationpoint&quot; type=&quot;realarray&quot; value=&quot;8748, 4250, 25.049999237060547&quot;/&gt;&lt;Property name=&quot;viewoffset&quot; type=&quot;realarray&quot; value=&quot;0.01733929105103016, 0.10438967496156693&quot;/&gt;&lt;Property name=&quot;manualgrid&quot; type=&quot;group&quot; value=&quot;off&quot;/&gt;&lt;Property name=&quot;xspacing&quot; type=&quot;real&quot; value=&quot;1&quot;/&gt;&lt;Property name=&quot;yspacing&quot; type=&quot;real&quot; value=&quot;1&quot;/&gt;&lt;Property name=&quot;zspacing&quot; type=&quot;real&quot; value=&quot;1&quot;/&gt;&lt;Property name=&quot;xextra&quot; type=&quot;realarray&quot; value=&quot;&quot;/&gt;&lt;Property name=&quot;xextra_vector_method&quot; type=&quot;string&quot; value=&quot;step&quot;/&gt;&lt;Property name=&quot;xextra_vector_start&quot; type=&quot;string&quot; value=&quot;&quot;/&gt;&lt;Property name=&quot;xextra_vector_stop&quot; type=&quot;string&quot; value=&quot;&quot;/&gt;&lt;Property name=&quot;xextra_vector_step&quot; type=&quot;string&quot; value=&quot;&quot;/&gt;&lt;Property name=&quot;xextra_vector_numvalues&quot; type=&quot;string&quot; value=&quot;&quot;/&gt;&lt;Property name=&quot;xextra_vector_function&quot; type=&quot;string&quot; value=&quot;none&quot;/&gt;&lt;Property name=&quot;xextra_vector_interval&quot; type=&quot;string&quot; value=&quot;octave&quot;/&gt;&lt;Property name=&quot;xextra_vector_freqperdec&quot; type=&quot;string&quot; value=&quot;&quot;/&gt;&lt;Property name=&quot;yextra&quot; type=&quot;realarray&quot; value=&quot;&quot;/&gt;&lt;Property name=&quot;yextra_vector_method&quot; type=&quot;string&quot; value=&quot;step&quot;/&gt;&lt;Property name=&quot;yextra_vector_start&quot; type=&quot;string&quot; value=&quot;&quot;/&gt;&lt;Property name=&quot;yextra_vector_stop&quot; type=&quot;string&quot; value=&quot;&quot;/&gt;&lt;Property name=&quot;yextra_vector_step&quot; type=&quot;string&quot; value=&quot;&quot;/&gt;&lt;Property name=&quot;yextra_vector_numvalues&quot; type=&quot;string&quot; value=&quot;&quot;/&gt;&lt;Property name=&quot;yextra_vector_function&quot; type=&quot;string&quot; value=&quot;none&quot;/&gt;&lt;Property name=&quot;yextra_vector_interval&quot; type=&quot;string&quot; value=&quot;octave&quot;/&gt;&lt;Property name=&quot;yextra_vector_freqperdec&quot; type=&quot;string&quot; value=&quot;&quot;/&gt;&lt;Property name=&quot;zextra&quot; type=&quot;realarray&quot; value=&quot;&quot;/&gt;&lt;Property name=&quot;zextra_vector_method&quot; type=&quot;string&quot; value=&quot;step&quot;/&gt;&lt;Property name=&quot;zextra_vector_start&quot; type=&quot;string&quot; value=&quot;&quot;/&gt;&lt;Property name=&quot;zextra_vector_stop&quot; type=&quot;string&quot; value=&quot;&quot;/&gt;&lt;Property name=&quot;zextra_vector_step&quot; type=&quot;string&quot; value=&quot;&quot;/&gt;&lt;Property name=&quot;zextra_vector_numvalues&quot; type=&quot;string&quot; value=&quot;&quot;/&gt;&lt;Property name=&quot;zextra_vector_function&quot; type=&quot;string&quot; value=&quot;none&quot;/&gt;&lt;Property name=&quot;zextra_vector_interval&quot; type=&quot;string&quot; value=&quot;octave&quot;/&gt;&lt;Property name=&quot;zextra_vector_freqperdec&quot; type=&quot;string&quot; value=&quot;&quot;/&gt;&lt;/PropSet&gt;&lt;PropSet id=&quot;axis&quot;/&gt;&lt;PropSet id=&quot;table&quot;/&gt;&lt;UpdateTimeStamp&gt;Nov 12, 2022, 8:33:30 PM&lt;/UpdateTimeStamp&gt;&lt;/Root&gt;"/>
</p:tagLst>
</file>

<file path=ppt/tags/tag20.xml><?xml version="1.0" encoding="utf-8"?>
<p:tagLst xmlns:p="http://schemas.openxmlformats.org/presentationml/2006/main" xmlns:r="http://schemas.openxmlformats.org/officeDocument/2006/relationships" xmlns:a="http://schemas.openxmlformats.org/drawingml/2006/main">
  <p:tag name="COMSOL LIVELINK TAG" val="&lt;!-- &#10;PropSet elements are populated with properties elements in format &lt;Property name=&quot;&quot; value=&quot;&quot; type=&quot;&quot;/&gt;&#10;LinkType element has either Image, or Table as value.&#10;--&gt;&lt;Root completeVersion=&quot;6.0.0.x&quot; formatVersion=&quot;2.0.0.0&quot; version=&quot;6.0.0.318&quot;&gt;&lt;VersionInformation&gt;&lt;Version&gt;1&lt;/Version&gt;&lt;/VersionInformation&gt;&lt;Entity&gt;/multiphysics/emh1&lt;/Entity&gt;&lt;Tag&gt;emh1&lt;/Tag&gt;&lt;Node&gt;Component 1 (comp1) &amp;gt; Multiphysics &amp;gt; Electromagnetic Heating 1 (emh1)&lt;/Node&gt;&lt;LinkType&gt;Image&lt;/LinkType&gt;&lt;ModelLink directoryType=&quot;none&quot;&gt;E:\Minor Project\3D MEMS MH_Final_29th_OCT_2022_Au__1v.mph&lt;/ModelLink&gt;&lt;LocalPath&gt;3D MEMS MH_Final_29th_OCT_2022_Au__1v.mph&lt;/LocalPath&gt;&lt;SDim&gt;3&lt;/SDim&gt;&lt;Locked&gt;false&lt;/Locked&gt;&lt;PropSet id=&quot;image&quot;&gt;&lt;Property name=&quot;window&quot; type=&quot;string&quot; value=&quot;new&quot;/&gt;&lt;Property name=&quot;windowtitle&quot; type=&quot;string&quot; value=&quot;&quot;/&gt;&lt;Property name=&quot;view&quot; type=&quot;reference&quot; value=&quot;auto&quot;/&gt;&lt;Property name=&quot;renderwireframe&quot; type=&quot;string&quot; value=&quot;on&quot;/&gt;&lt;Property name=&quot;showselection&quot; type=&quot;string&quot; value=&quot;fromview&quot;/&gt;&lt;Property name=&quot;showmaterial&quot; type=&quot;string&quot; value=&quot;fromview&quot;/&gt;&lt;Property name=&quot;zooming&quot; type=&quot;string&quot; value=&quot;zoomtoselection&quot;/&gt;&lt;Property name=&quot;ispendingzoom&quot; type=&quot;bool&quot; value=&quot;off&quot;/&gt;&lt;Property name=&quot;zoomlevel&quot; type=&quot;integer&quot; value=&quot;0&quot;/&gt;&lt;Property name=&quot;selection&quot; type=&quot;string&quot; value=&quot;main&quot;/&gt;&lt;Property name=&quot;size&quot; type=&quot;string&quot; value=&quot;manualweb&quot;/&gt;&lt;Property name=&quot;hiddensize&quot; type=&quot;group&quot; value=&quot;manual&quot;/&gt;&lt;Property name=&quot;unit&quot; type=&quot;group&quot; value=&quot;px&quot;/&gt;&lt;Property name=&quot;lockratio&quot; type=&quot;bool&quot; value=&quot;off&quot;/&gt;&lt;Property name=&quot;aspectratio&quot; type=&quot;real&quot; value=&quot;1&quot;/&gt;&lt;Property name=&quot;width&quot; type=&quot;real&quot; value=&quot;1200&quot;/&gt;&lt;Property name=&quot;height&quot; type=&quot;real&quot; value=&quot;900&quot;/&gt;&lt;Property name=&quot;resolution&quot; type=&quot;integer&quot; value=&quot;300&quot;/&gt;&lt;Property name=&quot;widthpx&quot; type=&quot;integer&quot; value=&quot;0&quot;/&gt;&lt;Property name=&quot;heightpx&quot; type=&quot;integer&quot; value=&quot;0&quot;/&gt;&lt;Property name=&quot;widthexact&quot; type=&quot;real&quot; value=&quot;0&quot;/&gt;&lt;Property name=&quot;heightexact&quot; type=&quot;real&quot; value=&quot;0&quot;/&gt;&lt;Property name=&quot;exactstored&quot; type=&quot;bool&quot; value=&quot;off&quot;/&gt;&lt;Property name=&quot;antialias&quot; type=&quot;bool&quot; value=&quot;on&quot;/&gt;&lt;Property name=&quot;saveprefs&quot; type=&quot;bool&quot; value=&quot;off&quot;/&gt;&lt;Property name=&quot;decorationscale&quot; type=&quot;real&quot; value=&quot;0.6944444179534912&quot;/&gt;&lt;Property name=&quot;clearfilenameafterwards&quot; type=&quot;bool&quot; value=&quot;off&quot;/&gt;&lt;Property name=&quot;allowlinked&quot; type=&quot;bool&quot; value=&quot;on&quot;/&gt;&lt;Property name=&quot;allowpaste&quot; type=&quot;group&quot; value=&quot;on&quot;/&gt;&lt;Property name=&quot;target&quot; type=&quot;group&quot; value=&quot;linked&quot;/&gt;&lt;Property name=&quot;imagetype&quot; type=&quot;group&quot; value=&quot;png&quot;/&gt;&lt;Property name=&quot;lastwrittenfile&quot; type=&quot;string&quot; value=&quot;&quot;/&gt;&lt;Property name=&quot;lastfiletype&quot; type=&quot;string&quot; value=&quot;png&quot;/&gt;&lt;Property name=&quot;sdim&quot; type=&quot;group&quot; value=&quot;3&quot;/&gt;&lt;Property name=&quot;options3d&quot; type=&quot;group&quot; value=&quot;on&quot;/&gt;&lt;Property name=&quot;title3d&quot; type=&quot;bool&quot; value=&quot;on&quot;/&gt;&lt;Property name=&quot;grid&quot; type=&quot;bool&quot; value=&quot;on&quot;/&gt;&lt;Property name=&quot;axisorientation&quot; type=&quot;bool&quot; value=&quot;on&quot;/&gt;&lt;Property name=&quot;logo3d&quot; type=&quot;bool&quot; value=&quot;off&quot;/&gt;&lt;Property name=&quot;fontsize&quot; type=&quot;integer&quot; value=&quot;8&quot;/&gt;&lt;Property name=&quot;colortheme&quot; type=&quot;string&quot; value=&quot;globaltheme&quot;/&gt;&lt;Property name=&quot;background&quot; type=&quot;group&quot; value=&quot;transparent&quot;/&gt;&lt;Property name=&quot;lockview&quot; type=&quot;string&quot; value=&quot;off&quot;/&gt;&lt;Property name=&quot;linkedinfo&quot; type=&quot;string&quot; value=&quot;&quot;/&gt;&lt;/PropSet&gt;&lt;PropSet id=&quot;view&quot;&gt;&lt;Property name=&quot;renderwireframe&quot; type=&quot;bool&quot; value=&quot;off&quot;/&gt;&lt;Property name=&quot;showlabels&quot; type=&quot;bool&quot; value=&quot;off&quot;/&gt;&lt;Property name=&quot;showDirections&quot; type=&quot;bool&quot; value=&quot;off&quot;/&gt;&lt;Property name=&quot;showgrid&quot; type=&quot;bool&quot; value=&quot;on&quot;/&gt;&lt;Property name=&quot;rendermesh&quot; type=&quot;bool&quot; value=&quot;on&quot;/&gt;&lt;Property name=&quot;showaxisorientation&quot; type=&quot;bool&quot; value=&quot;on&quot;/&gt;&lt;Property name=&quot;showunits&quot; type=&quot;bool&quot; value=&quot;on&quot;/&gt;&lt;Property name=&quot;plotgroupunits&quot; type=&quot;stringarray&quot; value=&quot;, , &quot;/&gt;&lt;Property name=&quot;locked&quot; type=&quot;bool&quot; value=&quot;off&quot;/&gt;&lt;Property name=&quot;rotcenlocked&quot; type=&quot;bool&quot; value=&quot;off&quot;/&gt;&lt;Property name=&quot;istemporary&quot; type=&quot;bool&quot; value=&quot;off&quot;/&gt;&lt;Property name=&quot;scenelight&quot; type=&quot;group&quot; value=&quot;on&quot;/&gt;&lt;Property name=&quot;totlightintensity&quot; type=&quot;real&quot; value=&quot;1.0&quot;/&gt;&lt;Property name=&quot;usediffuse&quot; type=&quot;bool&quot; value=&quot;on&quot;/&gt;&lt;Property name=&quot;usespecular&quot; type=&quot;bool&quot; value=&quot;on&quot;/&gt;&lt;Property name=&quot;globalambient&quot; type=&quot;group&quot; value=&quot;on&quot;/&gt;&lt;Property name=&quot;totambient&quot; type=&quot;real&quot; value=&quot;0.3&quot;/&gt;&lt;Property name=&quot;ambientcolor&quot; type=&quot;group&quot; value=&quot;white&quot;/&gt;&lt;Property name=&quot;customambientcolor&quot; type=&quot;realarray&quot; value=&quot;1, 1, 1&quot;/&gt;&lt;Property name=&quot;ssao&quot; type=&quot;group&quot; value=&quot;off&quot;/&gt;&lt;Property name=&quot;ssaoradiustype&quot; type=&quot;group&quot; value=&quot;relative&quot;/&gt;&lt;Property name=&quot;ssaoradiusrelative&quot; type=&quot;real&quot; value=&quot;0.4&quot;/&gt;&lt;Property name=&quot;ssaoradiusexplicit&quot; type=&quot;real&quot; value=&quot;0.4&quot;/&gt;&lt;Property name=&quot;ssaomagnitude&quot; type=&quot;real&quot; value=&quot;1.0&quot;/&gt;&lt;Property name=&quot;ssaosqueeze&quot; type=&quot;real&quot; value=&quot;1.0&quot;/&gt;&lt;Property name=&quot;ssaopreset&quot; type=&quot;group&quot; value=&quot;medium&quot;/&gt;&lt;Property name=&quot;ssaonsamples&quot; type=&quot;integer&quot; value=&quot;64&quot;/&gt;&lt;Property name=&quot;ssaoroughness&quot; type=&quot;real&quot; value=&quot;1.0&quot;/&gt;&lt;Property name=&quot;ssaokernelrotationstexturewidth&quot; type=&quot;integer&quot; value=&quot;4&quot;/&gt;&lt;Property name=&quot;ssaosmooth&quot; type=&quot;integer&quot; value=&quot;2&quot;/&gt;&lt;Property name=&quot;ssaonormalawaresmoothing&quot; type=&quot;bool&quot; value=&quot;off&quot;/&gt;&lt;Property name=&quot;environmentmap&quot; type=&quot;group&quot; value=&quot;envmap_none&quot;/&gt;&lt;Property name=&quot;skydirection&quot; type=&quot;group&quot; value=&quot;positivey&quot;/&gt;&lt;Property name=&quot;skyrotation&quot; type=&quot;group&quot; value=&quot;skyrotationzero&quot;/&gt;&lt;Property name=&quot;environmentreflections&quot; type=&quot;bool&quot; value=&quot;on&quot;/&gt;&lt;Property name=&quot;skybox&quot; type=&quot;group&quot; value=&quot;off&quot;/&gt;&lt;Property name=&quot;skyboxblurriness&quot; type=&quot;real&quot; value=&quot;0&quot;/&gt;&lt;Property name=&quot;skyboxblend&quot; type=&quot;real&quot; value=&quot;0&quot;/&gt;&lt;Property name=&quot;skyboxprojection&quot; type=&quot;group&quot; value=&quot;special&quot;/&gt;&lt;Property name=&quot;skyboxfov&quot; type=&quot;real&quot; value=&quot;110&quot;/&gt;&lt;Property name=&quot;rotateenvironment&quot; type=&quot;bool&quot; value=&quot;off&quot;/&gt;&lt;Property name=&quot;transparency&quot; type=&quot;group&quot; value=&quot;off&quot;/&gt;&lt;Property name=&quot;transparencylevel&quot; type=&quot;real&quot; value=&quot;0.5&quot;/&gt;&lt;Property name=&quot;uniformblending&quot; type=&quot;group&quot; value=&quot;off&quot;/&gt;&lt;Property name=&quot;uniformblendinglevel&quot; type=&quot;real&quot; value=&quot;0.5&quot;/&gt;&lt;Property name=&quot;showselection&quot; type=&quot;bool&quot; value=&quot;on&quot;/&gt;&lt;Property name=&quot;showmaterial&quot; type=&quot;bool&quot; value=&quot;off&quot;/&gt;&lt;Property name=&quot;clippingactive&quot; type=&quot;group&quot; value=&quot;on&quot;/&gt;&lt;Property name=&quot;clipfaces&quot; type=&quot;bool&quot; value=&quot;on&quot;/&gt;&lt;Property name=&quot;clipedges&quot; type=&quot;bool&quot; value=&quot;on&quot;/&gt;&lt;Property name=&quot;clippoints&quot; type=&quot;bool&quot; value=&quot;on&quot;/&gt;&lt;Property name=&quot;clipprimaryhovereffect&quot; type=&quot;bool&quot; value=&quot;on&quot;/&gt;&lt;Property name=&quot;clipsecondaryhovereffect&quot; type=&quot;bool&quot; value=&quot;off&quot;/&gt;&lt;Property name=&quot;cliphighlightintersection&quot; type=&quot;group&quot; value=&quot;on&quot;/&gt;&lt;Property name=&quot;clipintersectionhighlightcolor&quot; type=&quot;group&quot; value=&quot;fromtheme&quot;/&gt;&lt;Property name=&quot;customclipintersectionhighlightcolor&quot; type=&quot;realarray&quot; value=&quot;1, 0, 0&quot;/&gt;&lt;Property name=&quot;clipapplyclipping&quot; type=&quot;bool&quot; value=&quot;on&quot;/&gt;&lt;Property name=&quot;clipshowframes&quot; type=&quot;bool&quot; value=&quot;on&quot;/&gt;&lt;Property name=&quot;clipshowgizmos&quot; type=&quot;bool&quot; value=&quot;on&quot;/&gt;&lt;Property name=&quot;clipshowcappedfaces&quot; type=&quot;group&quot; value=&quot;off&quot;/&gt;&lt;Property name=&quot;clipcappedfacescolorize&quot; type=&quot;group&quot; value=&quot;on&quot;/&gt;&lt;Property name=&quot;clipcappedfacescolorizeper&quot; type=&quot;group&quot; value=&quot;domain&quot;/&gt;&lt;Property name=&quot;clipcappedfaceshighlightoverlappingdomains&quot; type=&quot;group&quot; value=&quot;on&quot;/&gt;&lt;Property name=&quot;clipcappedfaceshighlightoverlappingdomainscolor&quot; type=&quot;group&quot; value=&quot;fromtheme&quot;/&gt;&lt;Property name=&quot;customclipcappedfaceshighlightoverlappingdomainscolor&quot; type=&quot;realarray&quot; value=&quot;1, 0, 0&quot;/&gt;&lt;Property name=&quot;clipcappedfacestransparencyenabled&quot; type=&quot;group&quot; value=&quot;off&quot;/&gt;&lt;Property name=&quot;clipcappedfacestransparency&quot; type=&quot;real&quot; value=&quot;0.2&quot;/&gt;&lt;Property name=&quot;hidestatus&quot; type=&quot;string&quot; value=&quot;hide&quot;/&gt;&lt;Property name=&quot;isnew&quot; type=&quot;bool&quot; value=&quot;off&quot;/&gt;&lt;Property name=&quot;postviewkey&quot; type=&quot;string&quot; value=&quot;&quot;/&gt;&lt;Property name=&quot;workplaneclip&quot; type=&quot;bool&quot; value=&quot;off&quot;/&gt;&lt;Property name=&quot;offscreenoverride&quot; type=&quot;bool&quot; value=&quot;off&quot;/&gt;&lt;/PropSet&gt;&lt;PropSet id=&quot;camera&quot;&gt;&lt;Property name=&quot;projection&quot; type=&quot;group&quot; value=&quot;perspective&quot;/&gt;&lt;Property name=&quot;orthoscale&quot; type=&quot;real&quot; value=&quot;11.348992347717285&quot;/&gt;&lt;Property name=&quot;zoomanglefull&quot; type=&quot;real&quot; value=&quot;15.529053688049316&quot;/&gt;&lt;Property name=&quot;forcenoviewscaling&quot; type=&quot;bool&quot; value=&quot;off&quot;/&gt;&lt;Property name=&quot;viewscaletype&quot; type=&quot;group&quot; value=&quot;none&quot;/&gt;&lt;Property name=&quot;autocontext&quot; type=&quot;group&quot; value=&quot;isotropic&quot;/&gt;&lt;Property name=&quot;autoupdate&quot; type=&quot;bool&quot; value=&quot;off&quot;/&gt;&lt;Property name=&quot;xweight&quot; type=&quot;real&quot; value=&quot;1&quot;/&gt;&lt;Property name=&quot;yweight&quot; type=&quot;real&quot; value=&quot;1&quot;/&gt;&lt;Property name=&quot;zweight&quot; type=&quot;real&quot; value=&quot;1&quot;/&gt;&lt;Property name=&quot;xscale&quot; type=&quot;real&quot; value=&quot;1&quot;/&gt;&lt;Property name=&quot;yscale&quot; type=&quot;real&quot; value=&quot;1&quot;/&gt;&lt;Property name=&quot;zscale&quot; type=&quot;real&quot; value=&quot;1&quot;/&gt;&lt;Property name=&quot;position&quot; type=&quot;realarray&quot; value=&quot;8748, 4250, 102183.4140625&quot;/&gt;&lt;Property name=&quot;target&quot; type=&quot;realarray&quot; value=&quot;8748, 4250, 25.046875&quot;/&gt;&lt;Property name=&quot;up&quot; type=&quot;realarray&quot; value=&quot;0, -1, 4.371138828673793E-8&quot;/&gt;&lt;Property name=&quot;rotationpoint&quot; type=&quot;realarray&quot; value=&quot;8748, 4250, 25.049999237060547&quot;/&gt;&lt;Property name=&quot;viewoffset&quot; type=&quot;realarray&quot; value=&quot;0.01733929105103016, 0.10438967496156693&quot;/&gt;&lt;Property name=&quot;manualgrid&quot; type=&quot;group&quot; value=&quot;off&quot;/&gt;&lt;Property name=&quot;xspacing&quot; type=&quot;real&quot; value=&quot;1&quot;/&gt;&lt;Property name=&quot;yspacing&quot; type=&quot;real&quot; value=&quot;1&quot;/&gt;&lt;Property name=&quot;zspacing&quot; type=&quot;real&quot; value=&quot;1&quot;/&gt;&lt;Property name=&quot;xextra&quot; type=&quot;realarray&quot; value=&quot;&quot;/&gt;&lt;Property name=&quot;xextra_vector_method&quot; type=&quot;string&quot; value=&quot;step&quot;/&gt;&lt;Property name=&quot;xextra_vector_start&quot; type=&quot;string&quot; value=&quot;&quot;/&gt;&lt;Property name=&quot;xextra_vector_stop&quot; type=&quot;string&quot; value=&quot;&quot;/&gt;&lt;Property name=&quot;xextra_vector_step&quot; type=&quot;string&quot; value=&quot;&quot;/&gt;&lt;Property name=&quot;xextra_vector_numvalues&quot; type=&quot;string&quot; value=&quot;&quot;/&gt;&lt;Property name=&quot;xextra_vector_function&quot; type=&quot;string&quot; value=&quot;none&quot;/&gt;&lt;Property name=&quot;xextra_vector_interval&quot; type=&quot;string&quot; value=&quot;octave&quot;/&gt;&lt;Property name=&quot;xextra_vector_freqperdec&quot; type=&quot;string&quot; value=&quot;&quot;/&gt;&lt;Property name=&quot;yextra&quot; type=&quot;realarray&quot; value=&quot;&quot;/&gt;&lt;Property name=&quot;yextra_vector_method&quot; type=&quot;string&quot; value=&quot;step&quot;/&gt;&lt;Property name=&quot;yextra_vector_start&quot; type=&quot;string&quot; value=&quot;&quot;/&gt;&lt;Property name=&quot;yextra_vector_stop&quot; type=&quot;string&quot; value=&quot;&quot;/&gt;&lt;Property name=&quot;yextra_vector_step&quot; type=&quot;string&quot; value=&quot;&quot;/&gt;&lt;Property name=&quot;yextra_vector_numvalues&quot; type=&quot;string&quot; value=&quot;&quot;/&gt;&lt;Property name=&quot;yextra_vector_function&quot; type=&quot;string&quot; value=&quot;none&quot;/&gt;&lt;Property name=&quot;yextra_vector_interval&quot; type=&quot;string&quot; value=&quot;octave&quot;/&gt;&lt;Property name=&quot;yextra_vector_freqperdec&quot; type=&quot;string&quot; value=&quot;&quot;/&gt;&lt;Property name=&quot;zextra&quot; type=&quot;realarray&quot; value=&quot;&quot;/&gt;&lt;Property name=&quot;zextra_vector_method&quot; type=&quot;string&quot; value=&quot;step&quot;/&gt;&lt;Property name=&quot;zextra_vector_start&quot; type=&quot;string&quot; value=&quot;&quot;/&gt;&lt;Property name=&quot;zextra_vector_stop&quot; type=&quot;string&quot; value=&quot;&quot;/&gt;&lt;Property name=&quot;zextra_vector_step&quot; type=&quot;string&quot; value=&quot;&quot;/&gt;&lt;Property name=&quot;zextra_vector_numvalues&quot; type=&quot;string&quot; value=&quot;&quot;/&gt;&lt;Property name=&quot;zextra_vector_function&quot; type=&quot;string&quot; value=&quot;none&quot;/&gt;&lt;Property name=&quot;zextra_vector_interval&quot; type=&quot;string&quot; value=&quot;octave&quot;/&gt;&lt;Property name=&quot;zextra_vector_freqperdec&quot; type=&quot;string&quot; value=&quot;&quot;/&gt;&lt;/PropSet&gt;&lt;PropSet id=&quot;axis&quot;/&gt;&lt;PropSet id=&quot;table&quot;/&gt;&lt;UpdateTimeStamp&gt;Nov 12, 2022, 8:33:34 PM&lt;/UpdateTimeStamp&gt;&lt;/Root&gt;"/>
</p:tagLst>
</file>

<file path=ppt/tags/tag21.xml><?xml version="1.0" encoding="utf-8"?>
<p:tagLst xmlns:p="http://schemas.openxmlformats.org/presentationml/2006/main" xmlns:r="http://schemas.openxmlformats.org/officeDocument/2006/relationships" xmlns:a="http://schemas.openxmlformats.org/drawingml/2006/main">
  <p:tag name="COMSOL LIVELINK TAG" val="&lt;!-- &#10;PropSet elements are populated with properties elements in format &lt;Property name=&quot;&quot; value=&quot;&quot; type=&quot;&quot;/&gt;&#10;LinkType element has either Image, or Table as value.&#10;--&gt;&lt;Root completeVersion=&quot;6.0.0.x&quot; formatVersion=&quot;2.0.0.0&quot; version=&quot;6.0.0.318&quot;&gt;&lt;VersionInformation&gt;&lt;Version&gt;1&lt;/Version&gt;&lt;/VersionInformation&gt;&lt;Entity&gt;/multiphysics/emh1&lt;/Entity&gt;&lt;Tag&gt;emh1&lt;/Tag&gt;&lt;Node&gt;Component 1 (comp1) &amp;gt; Multiphysics &amp;gt; Electromagnetic Heating 1 (emh1)&lt;/Node&gt;&lt;LinkType&gt;Image&lt;/LinkType&gt;&lt;ModelLink directoryType=&quot;none&quot;&gt;E:\Minor Project\3D MEMS MH_Final_29th_OCT_2022_Au__1v.mph&lt;/ModelLink&gt;&lt;LocalPath&gt;3D MEMS MH_Final_29th_OCT_2022_Au__1v.mph&lt;/LocalPath&gt;&lt;SDim&gt;3&lt;/SDim&gt;&lt;Locked&gt;false&lt;/Locked&gt;&lt;PropSet id=&quot;image&quot;&gt;&lt;Property name=&quot;window&quot; type=&quot;string&quot; value=&quot;new&quot;/&gt;&lt;Property name=&quot;windowtitle&quot; type=&quot;string&quot; value=&quot;&quot;/&gt;&lt;Property name=&quot;view&quot; type=&quot;reference&quot; value=&quot;auto&quot;/&gt;&lt;Property name=&quot;renderwireframe&quot; type=&quot;string&quot; value=&quot;on&quot;/&gt;&lt;Property name=&quot;showselection&quot; type=&quot;string&quot; value=&quot;fromview&quot;/&gt;&lt;Property name=&quot;showmaterial&quot; type=&quot;string&quot; value=&quot;fromview&quot;/&gt;&lt;Property name=&quot;zooming&quot; type=&quot;string&quot; value=&quot;zoomtoselection&quot;/&gt;&lt;Property name=&quot;ispendingzoom&quot; type=&quot;bool&quot; value=&quot;off&quot;/&gt;&lt;Property name=&quot;zoomlevel&quot; type=&quot;integer&quot; value=&quot;0&quot;/&gt;&lt;Property name=&quot;selection&quot; type=&quot;string&quot; value=&quot;BoundarySelection&quot;/&gt;&lt;Property name=&quot;size&quot; type=&quot;string&quot; value=&quot;manualweb&quot;/&gt;&lt;Property name=&quot;hiddensize&quot; type=&quot;group&quot; value=&quot;manual&quot;/&gt;&lt;Property name=&quot;unit&quot; type=&quot;group&quot; value=&quot;px&quot;/&gt;&lt;Property name=&quot;lockratio&quot; type=&quot;bool&quot; value=&quot;off&quot;/&gt;&lt;Property name=&quot;aspectratio&quot; type=&quot;real&quot; value=&quot;1&quot;/&gt;&lt;Property name=&quot;width&quot; type=&quot;real&quot; value=&quot;1200&quot;/&gt;&lt;Property name=&quot;height&quot; type=&quot;real&quot; value=&quot;900&quot;/&gt;&lt;Property name=&quot;resolution&quot; type=&quot;integer&quot; value=&quot;300&quot;/&gt;&lt;Property name=&quot;widthpx&quot; type=&quot;integer&quot; value=&quot;0&quot;/&gt;&lt;Property name=&quot;heightpx&quot; type=&quot;integer&quot; value=&quot;0&quot;/&gt;&lt;Property name=&quot;widthexact&quot; type=&quot;real&quot; value=&quot;0&quot;/&gt;&lt;Property name=&quot;heightexact&quot; type=&quot;real&quot; value=&quot;0&quot;/&gt;&lt;Property name=&quot;exactstored&quot; type=&quot;bool&quot; value=&quot;off&quot;/&gt;&lt;Property name=&quot;antialias&quot; type=&quot;bool&quot; value=&quot;on&quot;/&gt;&lt;Property name=&quot;saveprefs&quot; type=&quot;bool&quot; value=&quot;off&quot;/&gt;&lt;Property name=&quot;decorationscale&quot; type=&quot;real&quot; value=&quot;0.6944444179534912&quot;/&gt;&lt;Property name=&quot;clearfilenameafterwards&quot; type=&quot;bool&quot; value=&quot;off&quot;/&gt;&lt;Property name=&quot;allowlinked&quot; type=&quot;bool&quot; value=&quot;on&quot;/&gt;&lt;Property name=&quot;allowpaste&quot; type=&quot;group&quot; value=&quot;on&quot;/&gt;&lt;Property name=&quot;target&quot; type=&quot;group&quot; value=&quot;linked&quot;/&gt;&lt;Property name=&quot;imagetype&quot; type=&quot;group&quot; value=&quot;png&quot;/&gt;&lt;Property name=&quot;lastwrittenfile&quot; type=&quot;string&quot; value=&quot;&quot;/&gt;&lt;Property name=&quot;lastfiletype&quot; type=&quot;string&quot; value=&quot;png&quot;/&gt;&lt;Property name=&quot;sdim&quot; type=&quot;group&quot; value=&quot;3&quot;/&gt;&lt;Property name=&quot;options3d&quot; type=&quot;group&quot; value=&quot;on&quot;/&gt;&lt;Property name=&quot;title3d&quot; type=&quot;bool&quot; value=&quot;on&quot;/&gt;&lt;Property name=&quot;grid&quot; type=&quot;bool&quot; value=&quot;on&quot;/&gt;&lt;Property name=&quot;axisorientation&quot; type=&quot;bool&quot; value=&quot;on&quot;/&gt;&lt;Property name=&quot;logo3d&quot; type=&quot;bool&quot; value=&quot;off&quot;/&gt;&lt;Property name=&quot;fontsize&quot; type=&quot;integer&quot; value=&quot;8&quot;/&gt;&lt;Property name=&quot;colortheme&quot; type=&quot;string&quot; value=&quot;globaltheme&quot;/&gt;&lt;Property name=&quot;background&quot; type=&quot;group&quot; value=&quot;transparent&quot;/&gt;&lt;Property name=&quot;lockview&quot; type=&quot;string&quot; value=&quot;off&quot;/&gt;&lt;Property name=&quot;linkedinfo&quot; type=&quot;string&quot; value=&quot;&quot;/&gt;&lt;/PropSet&gt;&lt;PropSet id=&quot;view&quot;&gt;&lt;Property name=&quot;renderwireframe&quot; type=&quot;bool&quot; value=&quot;off&quot;/&gt;&lt;Property name=&quot;showlabels&quot; type=&quot;bool&quot; value=&quot;off&quot;/&gt;&lt;Property name=&quot;showDirections&quot; type=&quot;bool&quot; value=&quot;off&quot;/&gt;&lt;Property name=&quot;showgrid&quot; type=&quot;bool&quot; value=&quot;on&quot;/&gt;&lt;Property name=&quot;rendermesh&quot; type=&quot;bool&quot; value=&quot;on&quot;/&gt;&lt;Property name=&quot;showaxisorientation&quot; type=&quot;bool&quot; value=&quot;on&quot;/&gt;&lt;Property name=&quot;showunits&quot; type=&quot;bool&quot; value=&quot;on&quot;/&gt;&lt;Property name=&quot;plotgroupunits&quot; type=&quot;stringarray&quot; value=&quot;, , &quot;/&gt;&lt;Property name=&quot;locked&quot; type=&quot;bool&quot; value=&quot;off&quot;/&gt;&lt;Property name=&quot;rotcenlocked&quot; type=&quot;bool&quot; value=&quot;off&quot;/&gt;&lt;Property name=&quot;istemporary&quot; type=&quot;bool&quot; value=&quot;off&quot;/&gt;&lt;Property name=&quot;scenelight&quot; type=&quot;group&quot; value=&quot;on&quot;/&gt;&lt;Property name=&quot;totlightintensity&quot; type=&quot;real&quot; value=&quot;1.0&quot;/&gt;&lt;Property name=&quot;usediffuse&quot; type=&quot;bool&quot; value=&quot;on&quot;/&gt;&lt;Property name=&quot;usespecular&quot; type=&quot;bool&quot; value=&quot;on&quot;/&gt;&lt;Property name=&quot;globalambient&quot; type=&quot;group&quot; value=&quot;on&quot;/&gt;&lt;Property name=&quot;totambient&quot; type=&quot;real&quot; value=&quot;0.3&quot;/&gt;&lt;Property name=&quot;ambientcolor&quot; type=&quot;group&quot; value=&quot;white&quot;/&gt;&lt;Property name=&quot;customambientcolor&quot; type=&quot;realarray&quot; value=&quot;1, 1, 1&quot;/&gt;&lt;Property name=&quot;ssao&quot; type=&quot;group&quot; value=&quot;off&quot;/&gt;&lt;Property name=&quot;ssaoradiustype&quot; type=&quot;group&quot; value=&quot;relative&quot;/&gt;&lt;Property name=&quot;ssaoradiusrelative&quot; type=&quot;real&quot; value=&quot;0.4&quot;/&gt;&lt;Property name=&quot;ssaoradiusexplicit&quot; type=&quot;real&quot; value=&quot;0.4&quot;/&gt;&lt;Property name=&quot;ssaomagnitude&quot; type=&quot;real&quot; value=&quot;1.0&quot;/&gt;&lt;Property name=&quot;ssaosqueeze&quot; type=&quot;real&quot; value=&quot;1.0&quot;/&gt;&lt;Property name=&quot;ssaopreset&quot; type=&quot;group&quot; value=&quot;medium&quot;/&gt;&lt;Property name=&quot;ssaonsamples&quot; type=&quot;integer&quot; value=&quot;64&quot;/&gt;&lt;Property name=&quot;ssaoroughness&quot; type=&quot;real&quot; value=&quot;1.0&quot;/&gt;&lt;Property name=&quot;ssaokernelrotationstexturewidth&quot; type=&quot;integer&quot; value=&quot;4&quot;/&gt;&lt;Property name=&quot;ssaosmooth&quot; type=&quot;integer&quot; value=&quot;2&quot;/&gt;&lt;Property name=&quot;ssaonormalawaresmoothing&quot; type=&quot;bool&quot; value=&quot;off&quot;/&gt;&lt;Property name=&quot;environmentmap&quot; type=&quot;group&quot; value=&quot;envmap_none&quot;/&gt;&lt;Property name=&quot;skydirection&quot; type=&quot;group&quot; value=&quot;positivey&quot;/&gt;&lt;Property name=&quot;skyrotation&quot; type=&quot;group&quot; value=&quot;skyrotationzero&quot;/&gt;&lt;Property name=&quot;environmentreflections&quot; type=&quot;bool&quot; value=&quot;on&quot;/&gt;&lt;Property name=&quot;skybox&quot; type=&quot;group&quot; value=&quot;off&quot;/&gt;&lt;Property name=&quot;skyboxblurriness&quot; type=&quot;real&quot; value=&quot;0&quot;/&gt;&lt;Property name=&quot;skyboxblend&quot; type=&quot;real&quot; value=&quot;0&quot;/&gt;&lt;Property name=&quot;skyboxprojection&quot; type=&quot;group&quot; value=&quot;special&quot;/&gt;&lt;Property name=&quot;skyboxfov&quot; type=&quot;real&quot; value=&quot;110&quot;/&gt;&lt;Property name=&quot;rotateenvironment&quot; type=&quot;bool&quot; value=&quot;off&quot;/&gt;&lt;Property name=&quot;transparency&quot; type=&quot;group&quot; value=&quot;off&quot;/&gt;&lt;Property name=&quot;transparencylevel&quot; type=&quot;real&quot; value=&quot;0.5&quot;/&gt;&lt;Property name=&quot;uniformblending&quot; type=&quot;group&quot; value=&quot;off&quot;/&gt;&lt;Property name=&quot;uniformblendinglevel&quot; type=&quot;real&quot; value=&quot;0.5&quot;/&gt;&lt;Property name=&quot;showselection&quot; type=&quot;bool&quot; value=&quot;on&quot;/&gt;&lt;Property name=&quot;showmaterial&quot; type=&quot;bool&quot; value=&quot;off&quot;/&gt;&lt;Property name=&quot;clippingactive&quot; type=&quot;group&quot; value=&quot;on&quot;/&gt;&lt;Property name=&quot;clipfaces&quot; type=&quot;bool&quot; value=&quot;on&quot;/&gt;&lt;Property name=&quot;clipedges&quot; type=&quot;bool&quot; value=&quot;on&quot;/&gt;&lt;Property name=&quot;clippoints&quot; type=&quot;bool&quot; value=&quot;on&quot;/&gt;&lt;Property name=&quot;clipprimaryhovereffect&quot; type=&quot;bool&quot; value=&quot;on&quot;/&gt;&lt;Property name=&quot;clipsecondaryhovereffect&quot; type=&quot;bool&quot; value=&quot;off&quot;/&gt;&lt;Property name=&quot;cliphighlightintersection&quot; type=&quot;group&quot; value=&quot;on&quot;/&gt;&lt;Property name=&quot;clipintersectionhighlightcolor&quot; type=&quot;group&quot; value=&quot;fromtheme&quot;/&gt;&lt;Property name=&quot;customclipintersectionhighlightcolor&quot; type=&quot;realarray&quot; value=&quot;1, 0, 0&quot;/&gt;&lt;Property name=&quot;clipapplyclipping&quot; type=&quot;bool&quot; value=&quot;on&quot;/&gt;&lt;Property name=&quot;clipshowframes&quot; type=&quot;bool&quot; value=&quot;on&quot;/&gt;&lt;Property name=&quot;clipshowgizmos&quot; type=&quot;bool&quot; value=&quot;on&quot;/&gt;&lt;Property name=&quot;clipshowcappedfaces&quot; type=&quot;group&quot; value=&quot;off&quot;/&gt;&lt;Property name=&quot;clipcappedfacescolorize&quot; type=&quot;group&quot; value=&quot;on&quot;/&gt;&lt;Property name=&quot;clipcappedfacescolorizeper&quot; type=&quot;group&quot; value=&quot;domain&quot;/&gt;&lt;Property name=&quot;clipcappedfaceshighlightoverlappingdomains&quot; type=&quot;group&quot; value=&quot;on&quot;/&gt;&lt;Property name=&quot;clipcappedfaceshighlightoverlappingdomainscolor&quot; type=&quot;group&quot; value=&quot;fromtheme&quot;/&gt;&lt;Property name=&quot;customclipcappedfaceshighlightoverlappingdomainscolor&quot; type=&quot;realarray&quot; value=&quot;1, 0, 0&quot;/&gt;&lt;Property name=&quot;clipcappedfacestransparencyenabled&quot; type=&quot;group&quot; value=&quot;off&quot;/&gt;&lt;Property name=&quot;clipcappedfacestransparency&quot; type=&quot;real&quot; value=&quot;0.2&quot;/&gt;&lt;Property name=&quot;hidestatus&quot; type=&quot;string&quot; value=&quot;hide&quot;/&gt;&lt;Property name=&quot;isnew&quot; type=&quot;bool&quot; value=&quot;off&quot;/&gt;&lt;Property name=&quot;postviewkey&quot; type=&quot;string&quot; value=&quot;&quot;/&gt;&lt;Property name=&quot;workplaneclip&quot; type=&quot;bool&quot; value=&quot;off&quot;/&gt;&lt;Property name=&quot;offscreenoverride&quot; type=&quot;bool&quot; value=&quot;off&quot;/&gt;&lt;/PropSet&gt;&lt;PropSet id=&quot;camera&quot;&gt;&lt;Property name=&quot;projection&quot; type=&quot;group&quot; value=&quot;perspective&quot;/&gt;&lt;Property name=&quot;orthoscale&quot; type=&quot;real&quot; value=&quot;11.348992347717285&quot;/&gt;&lt;Property name=&quot;zoomanglefull&quot; type=&quot;real&quot; value=&quot;15.529053688049316&quot;/&gt;&lt;Property name=&quot;forcenoviewscaling&quot; type=&quot;bool&quot; value=&quot;off&quot;/&gt;&lt;Property name=&quot;viewscaletype&quot; type=&quot;group&quot; value=&quot;none&quot;/&gt;&lt;Property name=&quot;autocontext&quot; type=&quot;group&quot; value=&quot;isotropic&quot;/&gt;&lt;Property name=&quot;autoupdate&quot; type=&quot;bool&quot; value=&quot;off&quot;/&gt;&lt;Property name=&quot;xweight&quot; type=&quot;real&quot; value=&quot;1&quot;/&gt;&lt;Property name=&quot;yweight&quot; type=&quot;real&quot; value=&quot;1&quot;/&gt;&lt;Property name=&quot;zweight&quot; type=&quot;real&quot; value=&quot;1&quot;/&gt;&lt;Property name=&quot;xscale&quot; type=&quot;real&quot; value=&quot;1&quot;/&gt;&lt;Property name=&quot;yscale&quot; type=&quot;real&quot; value=&quot;1&quot;/&gt;&lt;Property name=&quot;zscale&quot; type=&quot;real&quot; value=&quot;1&quot;/&gt;&lt;Property name=&quot;position&quot; type=&quot;realarray&quot; value=&quot;8748, 4250, 102183.4140625&quot;/&gt;&lt;Property name=&quot;target&quot; type=&quot;realarray&quot; value=&quot;8748, 4250, 25.046875&quot;/&gt;&lt;Property name=&quot;up&quot; type=&quot;realarray&quot; value=&quot;0, -1, 4.371138828673793E-8&quot;/&gt;&lt;Property name=&quot;rotationpoint&quot; type=&quot;realarray&quot; value=&quot;8748, 4250, 25.049999237060547&quot;/&gt;&lt;Property name=&quot;viewoffset&quot; type=&quot;realarray&quot; value=&quot;0.01733929105103016, 0.10438967496156693&quot;/&gt;&lt;Property name=&quot;manualgrid&quot; type=&quot;group&quot; value=&quot;off&quot;/&gt;&lt;Property name=&quot;xspacing&quot; type=&quot;real&quot; value=&quot;1&quot;/&gt;&lt;Property name=&quot;yspacing&quot; type=&quot;real&quot; value=&quot;1&quot;/&gt;&lt;Property name=&quot;zspacing&quot; type=&quot;real&quot; value=&quot;1&quot;/&gt;&lt;Property name=&quot;xextra&quot; type=&quot;realarray&quot; value=&quot;&quot;/&gt;&lt;Property name=&quot;xextra_vector_method&quot; type=&quot;string&quot; value=&quot;step&quot;/&gt;&lt;Property name=&quot;xextra_vector_start&quot; type=&quot;string&quot; value=&quot;&quot;/&gt;&lt;Property name=&quot;xextra_vector_stop&quot; type=&quot;string&quot; value=&quot;&quot;/&gt;&lt;Property name=&quot;xextra_vector_step&quot; type=&quot;string&quot; value=&quot;&quot;/&gt;&lt;Property name=&quot;xextra_vector_numvalues&quot; type=&quot;string&quot; value=&quot;&quot;/&gt;&lt;Property name=&quot;xextra_vector_function&quot; type=&quot;string&quot; value=&quot;none&quot;/&gt;&lt;Property name=&quot;xextra_vector_interval&quot; type=&quot;string&quot; value=&quot;octave&quot;/&gt;&lt;Property name=&quot;xextra_vector_freqperdec&quot; type=&quot;string&quot; value=&quot;&quot;/&gt;&lt;Property name=&quot;yextra&quot; type=&quot;realarray&quot; value=&quot;&quot;/&gt;&lt;Property name=&quot;yextra_vector_method&quot; type=&quot;string&quot; value=&quot;step&quot;/&gt;&lt;Property name=&quot;yextra_vector_start&quot; type=&quot;string&quot; value=&quot;&quot;/&gt;&lt;Property name=&quot;yextra_vector_stop&quot; type=&quot;string&quot; value=&quot;&quot;/&gt;&lt;Property name=&quot;yextra_vector_step&quot; type=&quot;string&quot; value=&quot;&quot;/&gt;&lt;Property name=&quot;yextra_vector_numvalues&quot; type=&quot;string&quot; value=&quot;&quot;/&gt;&lt;Property name=&quot;yextra_vector_function&quot; type=&quot;string&quot; value=&quot;none&quot;/&gt;&lt;Property name=&quot;yextra_vector_interval&quot; type=&quot;string&quot; value=&quot;octave&quot;/&gt;&lt;Property name=&quot;yextra_vector_freqperdec&quot; type=&quot;string&quot; value=&quot;&quot;/&gt;&lt;Property name=&quot;zextra&quot; type=&quot;realarray&quot; value=&quot;&quot;/&gt;&lt;Property name=&quot;zextra_vector_method&quot; type=&quot;string&quot; value=&quot;step&quot;/&gt;&lt;Property name=&quot;zextra_vector_start&quot; type=&quot;string&quot; value=&quot;&quot;/&gt;&lt;Property name=&quot;zextra_vector_stop&quot; type=&quot;string&quot; value=&quot;&quot;/&gt;&lt;Property name=&quot;zextra_vector_step&quot; type=&quot;string&quot; value=&quot;&quot;/&gt;&lt;Property name=&quot;zextra_vector_numvalues&quot; type=&quot;string&quot; value=&quot;&quot;/&gt;&lt;Property name=&quot;zextra_vector_function&quot; type=&quot;string&quot; value=&quot;none&quot;/&gt;&lt;Property name=&quot;zextra_vector_interval&quot; type=&quot;string&quot; value=&quot;octave&quot;/&gt;&lt;Property name=&quot;zextra_vector_freqperdec&quot; type=&quot;string&quot; value=&quot;&quot;/&gt;&lt;/PropSet&gt;&lt;PropSet id=&quot;axis&quot;/&gt;&lt;PropSet id=&quot;table&quot;/&gt;&lt;UpdateTimeStamp&gt;Nov 12, 2022, 8:33:34 PM&lt;/UpdateTimeStamp&gt;&lt;/Root&gt;"/>
</p:tagLst>
</file>

<file path=ppt/tags/tag22.xml><?xml version="1.0" encoding="utf-8"?>
<p:tagLst xmlns:p="http://schemas.openxmlformats.org/presentationml/2006/main" xmlns:r="http://schemas.openxmlformats.org/officeDocument/2006/relationships" xmlns:a="http://schemas.openxmlformats.org/drawingml/2006/main">
  <p:tag name="COMSOL LIVELINK TAG" val="&lt;!-- &#10;PropSet elements are populated with properties elements in format &lt;Property name=&quot;&quot; value=&quot;&quot; type=&quot;&quot;/&gt;&#10;LinkType element has either Image, or Table as value.&#10;--&gt;&lt;Root completeVersion=&quot;6.0.0.x&quot; formatVersion=&quot;2.0.0.0&quot; version=&quot;6.0.0.318&quot;&gt;&lt;VersionInformation&gt;&lt;Version&gt;1&lt;/Version&gt;&lt;/VersionInformation&gt;&lt;Entity&gt;/multiphysics/emh1&lt;/Entity&gt;&lt;Tag&gt;emh1&lt;/Tag&gt;&lt;Node&gt;Component 1 (comp1) &amp;gt; Multiphysics &amp;gt; Electromagnetic Heating 1 (emh1)&lt;/Node&gt;&lt;LinkType&gt;Image&lt;/LinkType&gt;&lt;ModelLink directoryType=&quot;none&quot;&gt;E:\Minor Project\3D MEMS MH_Final_29th_OCT_2022_Au__1v.mph&lt;/ModelLink&gt;&lt;LocalPath&gt;3D MEMS MH_Final_29th_OCT_2022_Au__1v.mph&lt;/LocalPath&gt;&lt;SDim&gt;3&lt;/SDim&gt;&lt;Locked&gt;false&lt;/Locked&gt;&lt;PropSet id=&quot;image&quot;&gt;&lt;Property name=&quot;window&quot; type=&quot;string&quot; value=&quot;new&quot;/&gt;&lt;Property name=&quot;windowtitle&quot; type=&quot;string&quot; value=&quot;&quot;/&gt;&lt;Property name=&quot;view&quot; type=&quot;reference&quot; value=&quot;auto&quot;/&gt;&lt;Property name=&quot;renderwireframe&quot; type=&quot;string&quot; value=&quot;on&quot;/&gt;&lt;Property name=&quot;showselection&quot; type=&quot;string&quot; value=&quot;fromview&quot;/&gt;&lt;Property name=&quot;showmaterial&quot; type=&quot;string&quot; value=&quot;fromview&quot;/&gt;&lt;Property name=&quot;zooming&quot; type=&quot;string&quot; value=&quot;zoomtoselection&quot;/&gt;&lt;Property name=&quot;ispendingzoom&quot; type=&quot;bool&quot; value=&quot;off&quot;/&gt;&lt;Property name=&quot;zoomlevel&quot; type=&quot;integer&quot; value=&quot;0&quot;/&gt;&lt;Property name=&quot;selection&quot; type=&quot;string&quot; value=&quot;BoundarySelection&quot;/&gt;&lt;Property name=&quot;size&quot; type=&quot;string&quot; value=&quot;manualweb&quot;/&gt;&lt;Property name=&quot;hiddensize&quot; type=&quot;group&quot; value=&quot;manual&quot;/&gt;&lt;Property name=&quot;unit&quot; type=&quot;group&quot; value=&quot;px&quot;/&gt;&lt;Property name=&quot;lockratio&quot; type=&quot;bool&quot; value=&quot;off&quot;/&gt;&lt;Property name=&quot;aspectratio&quot; type=&quot;real&quot; value=&quot;1&quot;/&gt;&lt;Property name=&quot;width&quot; type=&quot;real&quot; value=&quot;1200&quot;/&gt;&lt;Property name=&quot;height&quot; type=&quot;real&quot; value=&quot;900&quot;/&gt;&lt;Property name=&quot;resolution&quot; type=&quot;integer&quot; value=&quot;300&quot;/&gt;&lt;Property name=&quot;widthpx&quot; type=&quot;integer&quot; value=&quot;0&quot;/&gt;&lt;Property name=&quot;heightpx&quot; type=&quot;integer&quot; value=&quot;0&quot;/&gt;&lt;Property name=&quot;widthexact&quot; type=&quot;real&quot; value=&quot;0&quot;/&gt;&lt;Property name=&quot;heightexact&quot; type=&quot;real&quot; value=&quot;0&quot;/&gt;&lt;Property name=&quot;exactstored&quot; type=&quot;bool&quot; value=&quot;off&quot;/&gt;&lt;Property name=&quot;antialias&quot; type=&quot;bool&quot; value=&quot;on&quot;/&gt;&lt;Property name=&quot;saveprefs&quot; type=&quot;bool&quot; value=&quot;off&quot;/&gt;&lt;Property name=&quot;decorationscale&quot; type=&quot;real&quot; value=&quot;0.6944444179534912&quot;/&gt;&lt;Property name=&quot;clearfilenameafterwards&quot; type=&quot;bool&quot; value=&quot;off&quot;/&gt;&lt;Property name=&quot;allowlinked&quot; type=&quot;bool&quot; value=&quot;on&quot;/&gt;&lt;Property name=&quot;allowpaste&quot; type=&quot;group&quot; value=&quot;on&quot;/&gt;&lt;Property name=&quot;target&quot; type=&quot;group&quot; value=&quot;linked&quot;/&gt;&lt;Property name=&quot;imagetype&quot; type=&quot;group&quot; value=&quot;png&quot;/&gt;&lt;Property name=&quot;lastwrittenfile&quot; type=&quot;string&quot; value=&quot;&quot;/&gt;&lt;Property name=&quot;lastfiletype&quot; type=&quot;string&quot; value=&quot;png&quot;/&gt;&lt;Property name=&quot;sdim&quot; type=&quot;group&quot; value=&quot;3&quot;/&gt;&lt;Property name=&quot;options3d&quot; type=&quot;group&quot; value=&quot;on&quot;/&gt;&lt;Property name=&quot;title3d&quot; type=&quot;bool&quot; value=&quot;on&quot;/&gt;&lt;Property name=&quot;grid&quot; type=&quot;bool&quot; value=&quot;on&quot;/&gt;&lt;Property name=&quot;axisorientation&quot; type=&quot;bool&quot; value=&quot;on&quot;/&gt;&lt;Property name=&quot;logo3d&quot; type=&quot;bool&quot; value=&quot;off&quot;/&gt;&lt;Property name=&quot;fontsize&quot; type=&quot;integer&quot; value=&quot;8&quot;/&gt;&lt;Property name=&quot;colortheme&quot; type=&quot;string&quot; value=&quot;globaltheme&quot;/&gt;&lt;Property name=&quot;background&quot; type=&quot;group&quot; value=&quot;transparent&quot;/&gt;&lt;Property name=&quot;lockview&quot; type=&quot;string&quot; value=&quot;off&quot;/&gt;&lt;Property name=&quot;linkedinfo&quot; type=&quot;string&quot; value=&quot;&quot;/&gt;&lt;/PropSet&gt;&lt;PropSet id=&quot;view&quot;&gt;&lt;Property name=&quot;renderwireframe&quot; type=&quot;bool&quot; value=&quot;off&quot;/&gt;&lt;Property name=&quot;showlabels&quot; type=&quot;bool&quot; value=&quot;off&quot;/&gt;&lt;Property name=&quot;showDirections&quot; type=&quot;bool&quot; value=&quot;off&quot;/&gt;&lt;Property name=&quot;showgrid&quot; type=&quot;bool&quot; value=&quot;on&quot;/&gt;&lt;Property name=&quot;rendermesh&quot; type=&quot;bool&quot; value=&quot;on&quot;/&gt;&lt;Property name=&quot;showaxisorientation&quot; type=&quot;bool&quot; value=&quot;on&quot;/&gt;&lt;Property name=&quot;showunits&quot; type=&quot;bool&quot; value=&quot;on&quot;/&gt;&lt;Property name=&quot;plotgroupunits&quot; type=&quot;stringarray&quot; value=&quot;, , &quot;/&gt;&lt;Property name=&quot;locked&quot; type=&quot;bool&quot; value=&quot;off&quot;/&gt;&lt;Property name=&quot;rotcenlocked&quot; type=&quot;bool&quot; value=&quot;off&quot;/&gt;&lt;Property name=&quot;istemporary&quot; type=&quot;bool&quot; value=&quot;off&quot;/&gt;&lt;Property name=&quot;scenelight&quot; type=&quot;group&quot; value=&quot;on&quot;/&gt;&lt;Property name=&quot;totlightintensity&quot; type=&quot;real&quot; value=&quot;1.0&quot;/&gt;&lt;Property name=&quot;usediffuse&quot; type=&quot;bool&quot; value=&quot;on&quot;/&gt;&lt;Property name=&quot;usespecular&quot; type=&quot;bool&quot; value=&quot;on&quot;/&gt;&lt;Property name=&quot;globalambient&quot; type=&quot;group&quot; value=&quot;on&quot;/&gt;&lt;Property name=&quot;totambient&quot; type=&quot;real&quot; value=&quot;0.3&quot;/&gt;&lt;Property name=&quot;ambientcolor&quot; type=&quot;group&quot; value=&quot;white&quot;/&gt;&lt;Property name=&quot;customambientcolor&quot; type=&quot;realarray&quot; value=&quot;1, 1, 1&quot;/&gt;&lt;Property name=&quot;ssao&quot; type=&quot;group&quot; value=&quot;off&quot;/&gt;&lt;Property name=&quot;ssaoradiustype&quot; type=&quot;group&quot; value=&quot;relative&quot;/&gt;&lt;Property name=&quot;ssaoradiusrelative&quot; type=&quot;real&quot; value=&quot;0.4&quot;/&gt;&lt;Property name=&quot;ssaoradiusexplicit&quot; type=&quot;real&quot; value=&quot;0.4&quot;/&gt;&lt;Property name=&quot;ssaomagnitude&quot; type=&quot;real&quot; value=&quot;1.0&quot;/&gt;&lt;Property name=&quot;ssaosqueeze&quot; type=&quot;real&quot; value=&quot;1.0&quot;/&gt;&lt;Property name=&quot;ssaopreset&quot; type=&quot;group&quot; value=&quot;medium&quot;/&gt;&lt;Property name=&quot;ssaonsamples&quot; type=&quot;integer&quot; value=&quot;64&quot;/&gt;&lt;Property name=&quot;ssaoroughness&quot; type=&quot;real&quot; value=&quot;1.0&quot;/&gt;&lt;Property name=&quot;ssaokernelrotationstexturewidth&quot; type=&quot;integer&quot; value=&quot;4&quot;/&gt;&lt;Property name=&quot;ssaosmooth&quot; type=&quot;integer&quot; value=&quot;2&quot;/&gt;&lt;Property name=&quot;ssaonormalawaresmoothing&quot; type=&quot;bool&quot; value=&quot;off&quot;/&gt;&lt;Property name=&quot;environmentmap&quot; type=&quot;group&quot; value=&quot;envmap_none&quot;/&gt;&lt;Property name=&quot;skydirection&quot; type=&quot;group&quot; value=&quot;positivey&quot;/&gt;&lt;Property name=&quot;skyrotation&quot; type=&quot;group&quot; value=&quot;skyrotationzero&quot;/&gt;&lt;Property name=&quot;environmentreflections&quot; type=&quot;bool&quot; value=&quot;on&quot;/&gt;&lt;Property name=&quot;skybox&quot; type=&quot;group&quot; value=&quot;off&quot;/&gt;&lt;Property name=&quot;skyboxblurriness&quot; type=&quot;real&quot; value=&quot;0&quot;/&gt;&lt;Property name=&quot;skyboxblend&quot; type=&quot;real&quot; value=&quot;0&quot;/&gt;&lt;Property name=&quot;skyboxprojection&quot; type=&quot;group&quot; value=&quot;special&quot;/&gt;&lt;Property name=&quot;skyboxfov&quot; type=&quot;real&quot; value=&quot;110&quot;/&gt;&lt;Property name=&quot;rotateenvironment&quot; type=&quot;bool&quot; value=&quot;off&quot;/&gt;&lt;Property name=&quot;transparency&quot; type=&quot;group&quot; value=&quot;off&quot;/&gt;&lt;Property name=&quot;transparencylevel&quot; type=&quot;real&quot; value=&quot;0.5&quot;/&gt;&lt;Property name=&quot;uniformblending&quot; type=&quot;group&quot; value=&quot;off&quot;/&gt;&lt;Property name=&quot;uniformblendinglevel&quot; type=&quot;real&quot; value=&quot;0.5&quot;/&gt;&lt;Property name=&quot;showselection&quot; type=&quot;bool&quot; value=&quot;on&quot;/&gt;&lt;Property name=&quot;showmaterial&quot; type=&quot;bool&quot; value=&quot;off&quot;/&gt;&lt;Property name=&quot;clippingactive&quot; type=&quot;group&quot; value=&quot;on&quot;/&gt;&lt;Property name=&quot;clipfaces&quot; type=&quot;bool&quot; value=&quot;on&quot;/&gt;&lt;Property name=&quot;clipedges&quot; type=&quot;bool&quot; value=&quot;on&quot;/&gt;&lt;Property name=&quot;clippoints&quot; type=&quot;bool&quot; value=&quot;on&quot;/&gt;&lt;Property name=&quot;clipprimaryhovereffect&quot; type=&quot;bool&quot; value=&quot;on&quot;/&gt;&lt;Property name=&quot;clipsecondaryhovereffect&quot; type=&quot;bool&quot; value=&quot;off&quot;/&gt;&lt;Property name=&quot;cliphighlightintersection&quot; type=&quot;group&quot; value=&quot;on&quot;/&gt;&lt;Property name=&quot;clipintersectionhighlightcolor&quot; type=&quot;group&quot; value=&quot;fromtheme&quot;/&gt;&lt;Property name=&quot;customclipintersectionhighlightcolor&quot; type=&quot;realarray&quot; value=&quot;1, 0, 0&quot;/&gt;&lt;Property name=&quot;clipapplyclipping&quot; type=&quot;bool&quot; value=&quot;on&quot;/&gt;&lt;Property name=&quot;clipshowframes&quot; type=&quot;bool&quot; value=&quot;on&quot;/&gt;&lt;Property name=&quot;clipshowgizmos&quot; type=&quot;bool&quot; value=&quot;on&quot;/&gt;&lt;Property name=&quot;clipshowcappedfaces&quot; type=&quot;group&quot; value=&quot;off&quot;/&gt;&lt;Property name=&quot;clipcappedfacescolorize&quot; type=&quot;group&quot; value=&quot;on&quot;/&gt;&lt;Property name=&quot;clipcappedfacescolorizeper&quot; type=&quot;group&quot; value=&quot;domain&quot;/&gt;&lt;Property name=&quot;clipcappedfaceshighlightoverlappingdomains&quot; type=&quot;group&quot; value=&quot;on&quot;/&gt;&lt;Property name=&quot;clipcappedfaceshighlightoverlappingdomainscolor&quot; type=&quot;group&quot; value=&quot;fromtheme&quot;/&gt;&lt;Property name=&quot;customclipcappedfaceshighlightoverlappingdomainscolor&quot; type=&quot;realarray&quot; value=&quot;1, 0, 0&quot;/&gt;&lt;Property name=&quot;clipcappedfacestransparencyenabled&quot; type=&quot;group&quot; value=&quot;off&quot;/&gt;&lt;Property name=&quot;clipcappedfacestransparency&quot; type=&quot;real&quot; value=&quot;0.2&quot;/&gt;&lt;Property name=&quot;hidestatus&quot; type=&quot;string&quot; value=&quot;hide&quot;/&gt;&lt;Property name=&quot;isnew&quot; type=&quot;bool&quot; value=&quot;off&quot;/&gt;&lt;Property name=&quot;postviewkey&quot; type=&quot;string&quot; value=&quot;&quot;/&gt;&lt;Property name=&quot;workplaneclip&quot; type=&quot;bool&quot; value=&quot;off&quot;/&gt;&lt;Property name=&quot;offscreenoverride&quot; type=&quot;bool&quot; value=&quot;off&quot;/&gt;&lt;/PropSet&gt;&lt;PropSet id=&quot;camera&quot;&gt;&lt;Property name=&quot;projection&quot; type=&quot;group&quot; value=&quot;perspective&quot;/&gt;&lt;Property name=&quot;orthoscale&quot; type=&quot;real&quot; value=&quot;11.348992347717285&quot;/&gt;&lt;Property name=&quot;zoomanglefull&quot; type=&quot;real&quot; value=&quot;15.529053688049316&quot;/&gt;&lt;Property name=&quot;forcenoviewscaling&quot; type=&quot;bool&quot; value=&quot;off&quot;/&gt;&lt;Property name=&quot;viewscaletype&quot; type=&quot;group&quot; value=&quot;none&quot;/&gt;&lt;Property name=&quot;autocontext&quot; type=&quot;group&quot; value=&quot;isotropic&quot;/&gt;&lt;Property name=&quot;autoupdate&quot; type=&quot;bool&quot; value=&quot;off&quot;/&gt;&lt;Property name=&quot;xweight&quot; type=&quot;real&quot; value=&quot;1&quot;/&gt;&lt;Property name=&quot;yweight&quot; type=&quot;real&quot; value=&quot;1&quot;/&gt;&lt;Property name=&quot;zweight&quot; type=&quot;real&quot; value=&quot;1&quot;/&gt;&lt;Property name=&quot;xscale&quot; type=&quot;real&quot; value=&quot;1&quot;/&gt;&lt;Property name=&quot;yscale&quot; type=&quot;real&quot; value=&quot;1&quot;/&gt;&lt;Property name=&quot;zscale&quot; type=&quot;real&quot; value=&quot;1&quot;/&gt;&lt;Property name=&quot;position&quot; type=&quot;realarray&quot; value=&quot;8748, 4250, 102183.4140625&quot;/&gt;&lt;Property name=&quot;target&quot; type=&quot;realarray&quot; value=&quot;8748, 4250, 25.046875&quot;/&gt;&lt;Property name=&quot;up&quot; type=&quot;realarray&quot; value=&quot;0, -1, 4.371138828673793E-8&quot;/&gt;&lt;Property name=&quot;rotationpoint&quot; type=&quot;realarray&quot; value=&quot;8748, 4250, 25.049999237060547&quot;/&gt;&lt;Property name=&quot;viewoffset&quot; type=&quot;realarray&quot; value=&quot;0.01733929105103016, 0.10438967496156693&quot;/&gt;&lt;Property name=&quot;manualgrid&quot; type=&quot;group&quot; value=&quot;off&quot;/&gt;&lt;Property name=&quot;xspacing&quot; type=&quot;real&quot; value=&quot;1&quot;/&gt;&lt;Property name=&quot;yspacing&quot; type=&quot;real&quot; value=&quot;1&quot;/&gt;&lt;Property name=&quot;zspacing&quot; type=&quot;real&quot; value=&quot;1&quot;/&gt;&lt;Property name=&quot;xextra&quot; type=&quot;realarray&quot; value=&quot;&quot;/&gt;&lt;Property name=&quot;xextra_vector_method&quot; type=&quot;string&quot; value=&quot;step&quot;/&gt;&lt;Property name=&quot;xextra_vector_start&quot; type=&quot;string&quot; value=&quot;&quot;/&gt;&lt;Property name=&quot;xextra_vector_stop&quot; type=&quot;string&quot; value=&quot;&quot;/&gt;&lt;Property name=&quot;xextra_vector_step&quot; type=&quot;string&quot; value=&quot;&quot;/&gt;&lt;Property name=&quot;xextra_vector_numvalues&quot; type=&quot;string&quot; value=&quot;&quot;/&gt;&lt;Property name=&quot;xextra_vector_function&quot; type=&quot;string&quot; value=&quot;none&quot;/&gt;&lt;Property name=&quot;xextra_vector_interval&quot; type=&quot;string&quot; value=&quot;octave&quot;/&gt;&lt;Property name=&quot;xextra_vector_freqperdec&quot; type=&quot;string&quot; value=&quot;&quot;/&gt;&lt;Property name=&quot;yextra&quot; type=&quot;realarray&quot; value=&quot;&quot;/&gt;&lt;Property name=&quot;yextra_vector_method&quot; type=&quot;string&quot; value=&quot;step&quot;/&gt;&lt;Property name=&quot;yextra_vector_start&quot; type=&quot;string&quot; value=&quot;&quot;/&gt;&lt;Property name=&quot;yextra_vector_stop&quot; type=&quot;string&quot; value=&quot;&quot;/&gt;&lt;Property name=&quot;yextra_vector_step&quot; type=&quot;string&quot; value=&quot;&quot;/&gt;&lt;Property name=&quot;yextra_vector_numvalues&quot; type=&quot;string&quot; value=&quot;&quot;/&gt;&lt;Property name=&quot;yextra_vector_function&quot; type=&quot;string&quot; value=&quot;none&quot;/&gt;&lt;Property name=&quot;yextra_vector_interval&quot; type=&quot;string&quot; value=&quot;octave&quot;/&gt;&lt;Property name=&quot;yextra_vector_freqperdec&quot; type=&quot;string&quot; value=&quot;&quot;/&gt;&lt;Property name=&quot;zextra&quot; type=&quot;realarray&quot; value=&quot;&quot;/&gt;&lt;Property name=&quot;zextra_vector_method&quot; type=&quot;string&quot; value=&quot;step&quot;/&gt;&lt;Property name=&quot;zextra_vector_start&quot; type=&quot;string&quot; value=&quot;&quot;/&gt;&lt;Property name=&quot;zextra_vector_stop&quot; type=&quot;string&quot; value=&quot;&quot;/&gt;&lt;Property name=&quot;zextra_vector_step&quot; type=&quot;string&quot; value=&quot;&quot;/&gt;&lt;Property name=&quot;zextra_vector_numvalues&quot; type=&quot;string&quot; value=&quot;&quot;/&gt;&lt;Property name=&quot;zextra_vector_function&quot; type=&quot;string&quot; value=&quot;none&quot;/&gt;&lt;Property name=&quot;zextra_vector_interval&quot; type=&quot;string&quot; value=&quot;octave&quot;/&gt;&lt;Property name=&quot;zextra_vector_freqperdec&quot; type=&quot;string&quot; value=&quot;&quot;/&gt;&lt;/PropSet&gt;&lt;PropSet id=&quot;axis&quot;/&gt;&lt;PropSet id=&quot;table&quot;/&gt;&lt;UpdateTimeStamp&gt;Nov 12, 2022, 8:33:34 PM&lt;/UpdateTimeStamp&gt;&lt;/Root&gt;"/>
</p:tagLst>
</file>

<file path=ppt/tags/tag23.xml><?xml version="1.0" encoding="utf-8"?>
<p:tagLst xmlns:p="http://schemas.openxmlformats.org/presentationml/2006/main" xmlns:r="http://schemas.openxmlformats.org/officeDocument/2006/relationships" xmlns:a="http://schemas.openxmlformats.org/drawingml/2006/main">
  <p:tag name="COMSOL LIVELINK TAG" val="&lt;!-- &#10;PropSet elements are populated with properties elements in format &lt;Property name=&quot;&quot; value=&quot;&quot; type=&quot;&quot;/&gt;&#10;LinkType element has either Image, or Table as value.&#10;--&gt;&lt;Root completeVersion=&quot;6.0.0.x&quot; formatVersion=&quot;2.0.0.0&quot; version=&quot;6.0.0.318&quot;&gt;&lt;VersionInformation&gt;&lt;Version&gt;1&lt;/Version&gt;&lt;/VersionInformation&gt;&lt;Entity&gt;/mesh/mesh1&lt;/Entity&gt;&lt;Tag&gt;mesh1&lt;/Tag&gt;&lt;Node&gt;Component 1 (comp1) &amp;gt; Mesh 1&lt;/Node&gt;&lt;LinkType&gt;Image&lt;/LinkType&gt;&lt;ModelLink directoryType=&quot;none&quot;&gt;E:\Minor Project\3D MEMS MH_Final_29th_OCT_2022_Au__1v.mph&lt;/ModelLink&gt;&lt;LocalPath&gt;3D MEMS MH_Final_29th_OCT_2022_Au__1v.mph&lt;/LocalPath&gt;&lt;Current&gt;ftet1&lt;/Current&gt;&lt;SDim&gt;3&lt;/SDim&gt;&lt;Locked&gt;false&lt;/Locked&gt;&lt;PropSet id=&quot;image&quot;&gt;&lt;Property name=&quot;window&quot; type=&quot;string&quot; value=&quot;new&quot;/&gt;&lt;Property name=&quot;windowtitle&quot; type=&quot;string&quot; value=&quot;&quot;/&gt;&lt;Property name=&quot;view&quot; type=&quot;reference&quot; value=&quot;auto&quot;/&gt;&lt;Property name=&quot;rendermesh&quot; type=&quot;string&quot; value=&quot;fromview&quot;/&gt;&lt;Property name=&quot;showselection&quot; type=&quot;string&quot; value=&quot;fromview&quot;/&gt;&lt;Property name=&quot;showmaterial&quot; type=&quot;string&quot; value=&quot;fromview&quot;/&gt;&lt;Property name=&quot;zoomextents&quot; type=&quot;bool&quot; value=&quot;on&quot;/&gt;&lt;Property name=&quot;ispendingzoom&quot; type=&quot;bool&quot; value=&quot;off&quot;/&gt;&lt;Property name=&quot;zoomlevel&quot; type=&quot;integer&quot; value=&quot;0&quot;/&gt;&lt;Property name=&quot;size&quot; type=&quot;string&quot; value=&quot;manualweb&quot;/&gt;&lt;Property name=&quot;hiddensize&quot; type=&quot;group&quot; value=&quot;manual&quot;/&gt;&lt;Property name=&quot;unit&quot; type=&quot;group&quot; value=&quot;px&quot;/&gt;&lt;Property name=&quot;lockratio&quot; type=&quot;bool&quot; value=&quot;off&quot;/&gt;&lt;Property name=&quot;aspectratio&quot; type=&quot;real&quot; value=&quot;1&quot;/&gt;&lt;Property name=&quot;width&quot; type=&quot;real&quot; value=&quot;1200&quot;/&gt;&lt;Property name=&quot;height&quot; type=&quot;real&quot; value=&quot;900&quot;/&gt;&lt;Property name=&quot;resolution&quot; type=&quot;integer&quot; value=&quot;300&quot;/&gt;&lt;Property name=&quot;widthpx&quot; type=&quot;integer&quot; value=&quot;0&quot;/&gt;&lt;Property name=&quot;heightpx&quot; type=&quot;integer&quot; value=&quot;0&quot;/&gt;&lt;Property name=&quot;widthexact&quot; type=&quot;real&quot; value=&quot;0&quot;/&gt;&lt;Property name=&quot;heightexact&quot; type=&quot;real&quot; value=&quot;0&quot;/&gt;&lt;Property name=&quot;exactstored&quot; type=&quot;bool&quot; value=&quot;off&quot;/&gt;&lt;Property name=&quot;antialias&quot; type=&quot;bool&quot; value=&quot;on&quot;/&gt;&lt;Property name=&quot;saveprefs&quot; type=&quot;bool&quot; value=&quot;off&quot;/&gt;&lt;Property name=&quot;decorationscale&quot; type=&quot;real&quot; value=&quot;0.6944444179534912&quot;/&gt;&lt;Property name=&quot;clearfilenameafterwards&quot; type=&quot;bool&quot; value=&quot;off&quot;/&gt;&lt;Property name=&quot;allowlinked&quot; type=&quot;bool&quot; value=&quot;on&quot;/&gt;&lt;Property name=&quot;allowpaste&quot; type=&quot;group&quot; value=&quot;on&quot;/&gt;&lt;Property name=&quot;target&quot; type=&quot;group&quot; value=&quot;linked&quot;/&gt;&lt;Property name=&quot;imagetype&quot; type=&quot;group&quot; value=&quot;png&quot;/&gt;&lt;Property name=&quot;lastwrittenfile&quot; type=&quot;string&quot; value=&quot;&quot;/&gt;&lt;Property name=&quot;lastfiletype&quot; type=&quot;string&quot; value=&quot;png&quot;/&gt;&lt;Property name=&quot;sdim&quot; type=&quot;group&quot; value=&quot;3&quot;/&gt;&lt;Property name=&quot;options3d&quot; type=&quot;group&quot; value=&quot;on&quot;/&gt;&lt;Property name=&quot;title3d&quot; type=&quot;bool&quot; value=&quot;on&quot;/&gt;&lt;Property name=&quot;grid&quot; type=&quot;bool&quot; value=&quot;on&quot;/&gt;&lt;Property name=&quot;axisorientation&quot; type=&quot;bool&quot; value=&quot;on&quot;/&gt;&lt;Property name=&quot;logo3d&quot; type=&quot;bool&quot; value=&quot;off&quot;/&gt;&lt;Property name=&quot;fontsize&quot; type=&quot;integer&quot; value=&quot;8&quot;/&gt;&lt;Property name=&quot;colortheme&quot; type=&quot;string&quot; value=&quot;globaltheme&quot;/&gt;&lt;Property name=&quot;background&quot; type=&quot;group&quot; value=&quot;transparent&quot;/&gt;&lt;Property name=&quot;lockview&quot; type=&quot;string&quot; value=&quot;off&quot;/&gt;&lt;Property name=&quot;linkedinfo&quot; type=&quot;string&quot; value=&quot;&quot;/&gt;&lt;/PropSet&gt;&lt;PropSet id=&quot;view&quot;&gt;&lt;Property name=&quot;renderwireframe&quot; type=&quot;bool&quot; value=&quot;off&quot;/&gt;&lt;Property name=&quot;showlabels&quot; type=&quot;bool&quot; value=&quot;off&quot;/&gt;&lt;Property name=&quot;showDirections&quot; type=&quot;bool&quot; value=&quot;off&quot;/&gt;&lt;Property name=&quot;showgrid&quot; type=&quot;bool&quot; value=&quot;on&quot;/&gt;&lt;Property name=&quot;rendermesh&quot; type=&quot;bool&quot; value=&quot;on&quot;/&gt;&lt;Property name=&quot;showaxisorientation&quot; type=&quot;bool&quot; value=&quot;on&quot;/&gt;&lt;Property name=&quot;showunits&quot; type=&quot;bool&quot; value=&quot;on&quot;/&gt;&lt;Property name=&quot;plotgroupunits&quot; type=&quot;stringarray&quot; value=&quot;, , &quot;/&gt;&lt;Property name=&quot;locked&quot; type=&quot;bool&quot; value=&quot;off&quot;/&gt;&lt;Property name=&quot;rotcenlocked&quot; type=&quot;bool&quot; value=&quot;off&quot;/&gt;&lt;Property name=&quot;istemporary&quot; type=&quot;bool&quot; value=&quot;off&quot;/&gt;&lt;Property name=&quot;scenelight&quot; type=&quot;group&quot; value=&quot;on&quot;/&gt;&lt;Property name=&quot;totlightintensity&quot; type=&quot;real&quot; value=&quot;1.0&quot;/&gt;&lt;Property name=&quot;usediffuse&quot; type=&quot;bool&quot; value=&quot;on&quot;/&gt;&lt;Property name=&quot;usespecular&quot; type=&quot;bool&quot; value=&quot;on&quot;/&gt;&lt;Property name=&quot;globalambient&quot; type=&quot;group&quot; value=&quot;on&quot;/&gt;&lt;Property name=&quot;totambient&quot; type=&quot;real&quot; value=&quot;0.3&quot;/&gt;&lt;Property name=&quot;ambientcolor&quot; type=&quot;group&quot; value=&quot;white&quot;/&gt;&lt;Property name=&quot;customambientcolor&quot; type=&quot;realarray&quot; value=&quot;1, 1, 1&quot;/&gt;&lt;Property name=&quot;ssao&quot; type=&quot;group&quot; value=&quot;off&quot;/&gt;&lt;Property name=&quot;ssaoradiustype&quot; type=&quot;group&quot; value=&quot;relative&quot;/&gt;&lt;Property name=&quot;ssaoradiusrelative&quot; type=&quot;real&quot; value=&quot;0.4&quot;/&gt;&lt;Property name=&quot;ssaoradiusexplicit&quot; type=&quot;real&quot; value=&quot;0.4&quot;/&gt;&lt;Property name=&quot;ssaomagnitude&quot; type=&quot;real&quot; value=&quot;1.0&quot;/&gt;&lt;Property name=&quot;ssaosqueeze&quot; type=&quot;real&quot; value=&quot;1.0&quot;/&gt;&lt;Property name=&quot;ssaopreset&quot; type=&quot;group&quot; value=&quot;medium&quot;/&gt;&lt;Property name=&quot;ssaonsamples&quot; type=&quot;integer&quot; value=&quot;64&quot;/&gt;&lt;Property name=&quot;ssaoroughness&quot; type=&quot;real&quot; value=&quot;1.0&quot;/&gt;&lt;Property name=&quot;ssaokernelrotationstexturewidth&quot; type=&quot;integer&quot; value=&quot;4&quot;/&gt;&lt;Property name=&quot;ssaosmooth&quot; type=&quot;integer&quot; value=&quot;2&quot;/&gt;&lt;Property name=&quot;ssaonormalawaresmoothing&quot; type=&quot;bool&quot; value=&quot;off&quot;/&gt;&lt;Property name=&quot;environmentmap&quot; type=&quot;group&quot; value=&quot;envmap_none&quot;/&gt;&lt;Property name=&quot;skydirection&quot; type=&quot;group&quot; value=&quot;positivey&quot;/&gt;&lt;Property name=&quot;skyrotation&quot; type=&quot;group&quot; value=&quot;skyrotationzero&quot;/&gt;&lt;Property name=&quot;environmentreflections&quot; type=&quot;bool&quot; value=&quot;on&quot;/&gt;&lt;Property name=&quot;skybox&quot; type=&quot;group&quot; value=&quot;off&quot;/&gt;&lt;Property name=&quot;skyboxblurriness&quot; type=&quot;real&quot; value=&quot;0&quot;/&gt;&lt;Property name=&quot;skyboxblend&quot; type=&quot;real&quot; value=&quot;0&quot;/&gt;&lt;Property name=&quot;skyboxprojection&quot; type=&quot;group&quot; value=&quot;special&quot;/&gt;&lt;Property name=&quot;skyboxfov&quot; type=&quot;real&quot; value=&quot;110&quot;/&gt;&lt;Property name=&quot;rotateenvironment&quot; type=&quot;bool&quot; value=&quot;off&quot;/&gt;&lt;Property name=&quot;transparency&quot; type=&quot;group&quot; value=&quot;off&quot;/&gt;&lt;Property name=&quot;transparencylevel&quot; type=&quot;real&quot; value=&quot;0.5&quot;/&gt;&lt;Property name=&quot;uniformblending&quot; type=&quot;group&quot; value=&quot;off&quot;/&gt;&lt;Property name=&quot;uniformblendinglevel&quot; type=&quot;real&quot; value=&quot;0.5&quot;/&gt;&lt;Property name=&quot;showselection&quot; type=&quot;bool&quot; value=&quot;on&quot;/&gt;&lt;Property name=&quot;showmaterial&quot; type=&quot;bool&quot; value=&quot;off&quot;/&gt;&lt;Property name=&quot;clippingactive&quot; type=&quot;group&quot; value=&quot;on&quot;/&gt;&lt;Property name=&quot;clipfaces&quot; type=&quot;bool&quot; value=&quot;on&quot;/&gt;&lt;Property name=&quot;clipedges&quot; type=&quot;bool&quot; value=&quot;on&quot;/&gt;&lt;Property name=&quot;clippoints&quot; type=&quot;bool&quot; value=&quot;on&quot;/&gt;&lt;Property name=&quot;clipprimaryhovereffect&quot; type=&quot;bool&quot; value=&quot;on&quot;/&gt;&lt;Property name=&quot;clipsecondaryhovereffect&quot; type=&quot;bool&quot; value=&quot;off&quot;/&gt;&lt;Property name=&quot;cliphighlightintersection&quot; type=&quot;group&quot; value=&quot;on&quot;/&gt;&lt;Property name=&quot;clipintersectionhighlightcolor&quot; type=&quot;group&quot; value=&quot;fromtheme&quot;/&gt;&lt;Property name=&quot;customclipintersectionhighlightcolor&quot; type=&quot;realarray&quot; value=&quot;1, 0, 0&quot;/&gt;&lt;Property name=&quot;clipapplyclipping&quot; type=&quot;bool&quot; value=&quot;on&quot;/&gt;&lt;Property name=&quot;clipshowframes&quot; type=&quot;bool&quot; value=&quot;on&quot;/&gt;&lt;Property name=&quot;clipshowgizmos&quot; type=&quot;bool&quot; value=&quot;on&quot;/&gt;&lt;Property name=&quot;clipshowcappedfaces&quot; type=&quot;group&quot; value=&quot;off&quot;/&gt;&lt;Property name=&quot;clipcappedfacescolorize&quot; type=&quot;group&quot; value=&quot;on&quot;/&gt;&lt;Property name=&quot;clipcappedfacescolorizeper&quot; type=&quot;group&quot; value=&quot;domain&quot;/&gt;&lt;Property name=&quot;clipcappedfaceshighlightoverlappingdomains&quot; type=&quot;group&quot; value=&quot;on&quot;/&gt;&lt;Property name=&quot;clipcappedfaceshighlightoverlappingdomainscolor&quot; type=&quot;group&quot; value=&quot;fromtheme&quot;/&gt;&lt;Property name=&quot;customclipcappedfaceshighlightoverlappingdomainscolor&quot; type=&quot;realarray&quot; value=&quot;1, 0, 0&quot;/&gt;&lt;Property name=&quot;clipcappedfacestransparencyenabled&quot; type=&quot;group&quot; value=&quot;off&quot;/&gt;&lt;Property name=&quot;clipcappedfacestransparency&quot; type=&quot;real&quot; value=&quot;0.2&quot;/&gt;&lt;Property name=&quot;hidestatus&quot; type=&quot;string&quot; value=&quot;hide&quot;/&gt;&lt;Property name=&quot;isnew&quot; type=&quot;bool&quot; value=&quot;off&quot;/&gt;&lt;Property name=&quot;postviewkey&quot; type=&quot;string&quot; value=&quot;&quot;/&gt;&lt;Property name=&quot;workplaneclip&quot; type=&quot;bool&quot; value=&quot;off&quot;/&gt;&lt;Property name=&quot;offscreenoverride&quot; type=&quot;bool&quot; value=&quot;off&quot;/&gt;&lt;/PropSet&gt;&lt;PropSet id=&quot;camera&quot;&gt;&lt;Property name=&quot;projection&quot; type=&quot;group&quot; value=&quot;perspective&quot;/&gt;&lt;Property name=&quot;orthoscale&quot; type=&quot;real&quot; value=&quot;11.348992347717285&quot;/&gt;&lt;Property name=&quot;zoomanglefull&quot; type=&quot;real&quot; value=&quot;15.529053688049316&quot;/&gt;&lt;Property name=&quot;forcenoviewscaling&quot; type=&quot;bool&quot; value=&quot;off&quot;/&gt;&lt;Property name=&quot;viewscaletype&quot; type=&quot;group&quot; value=&quot;none&quot;/&gt;&lt;Property name=&quot;autocontext&quot; type=&quot;group&quot; value=&quot;isotropic&quot;/&gt;&lt;Property name=&quot;autoupdate&quot; type=&quot;bool&quot; value=&quot;off&quot;/&gt;&lt;Property name=&quot;xweight&quot; type=&quot;real&quot; value=&quot;1&quot;/&gt;&lt;Property name=&quot;yweight&quot; type=&quot;real&quot; value=&quot;1&quot;/&gt;&lt;Property name=&quot;zweight&quot; type=&quot;real&quot; value=&quot;1&quot;/&gt;&lt;Property name=&quot;xscale&quot; type=&quot;real&quot; value=&quot;1&quot;/&gt;&lt;Property name=&quot;yscale&quot; type=&quot;real&quot; value=&quot;1&quot;/&gt;&lt;Property name=&quot;zscale&quot; type=&quot;real&quot; value=&quot;1&quot;/&gt;&lt;Property name=&quot;position&quot; type=&quot;realarray&quot; value=&quot;8748, 4250, 102183.4140625&quot;/&gt;&lt;Property name=&quot;target&quot; type=&quot;realarray&quot; value=&quot;8748, 4250, 25.046875&quot;/&gt;&lt;Property name=&quot;up&quot; type=&quot;realarray&quot; value=&quot;0, -1, 4.371138828673793E-8&quot;/&gt;&lt;Property name=&quot;rotationpoint&quot; type=&quot;realarray&quot; value=&quot;8748, 4250, 25.049999237060547&quot;/&gt;&lt;Property name=&quot;viewoffset&quot; type=&quot;realarray&quot; value=&quot;0.01733929105103016, 0.10438967496156693&quot;/&gt;&lt;Property name=&quot;manualgrid&quot; type=&quot;group&quot; value=&quot;off&quot;/&gt;&lt;Property name=&quot;xspacing&quot; type=&quot;real&quot; value=&quot;1&quot;/&gt;&lt;Property name=&quot;yspacing&quot; type=&quot;real&quot; value=&quot;1&quot;/&gt;&lt;Property name=&quot;zspacing&quot; type=&quot;real&quot; value=&quot;1&quot;/&gt;&lt;Property name=&quot;xextra&quot; type=&quot;realarray&quot; value=&quot;&quot;/&gt;&lt;Property name=&quot;xextra_vector_method&quot; type=&quot;string&quot; value=&quot;step&quot;/&gt;&lt;Property name=&quot;xextra_vector_start&quot; type=&quot;string&quot; value=&quot;&quot;/&gt;&lt;Property name=&quot;xextra_vector_stop&quot; type=&quot;string&quot; value=&quot;&quot;/&gt;&lt;Property name=&quot;xextra_vector_step&quot; type=&quot;string&quot; value=&quot;&quot;/&gt;&lt;Property name=&quot;xextra_vector_numvalues&quot; type=&quot;string&quot; value=&quot;&quot;/&gt;&lt;Property name=&quot;xextra_vector_function&quot; type=&quot;string&quot; value=&quot;none&quot;/&gt;&lt;Property name=&quot;xextra_vector_interval&quot; type=&quot;string&quot; value=&quot;octave&quot;/&gt;&lt;Property name=&quot;xextra_vector_freqperdec&quot; type=&quot;string&quot; value=&quot;&quot;/&gt;&lt;Property name=&quot;yextra&quot; type=&quot;realarray&quot; value=&quot;&quot;/&gt;&lt;Property name=&quot;yextra_vector_method&quot; type=&quot;string&quot; value=&quot;step&quot;/&gt;&lt;Property name=&quot;yextra_vector_start&quot; type=&quot;string&quot; value=&quot;&quot;/&gt;&lt;Property name=&quot;yextra_vector_stop&quot; type=&quot;string&quot; value=&quot;&quot;/&gt;&lt;Property name=&quot;yextra_vector_step&quot; type=&quot;string&quot; value=&quot;&quot;/&gt;&lt;Property name=&quot;yextra_vector_numvalues&quot; type=&quot;string&quot; value=&quot;&quot;/&gt;&lt;Property name=&quot;yextra_vector_function&quot; type=&quot;string&quot; value=&quot;none&quot;/&gt;&lt;Property name=&quot;yextra_vector_interval&quot; type=&quot;string&quot; value=&quot;octave&quot;/&gt;&lt;Property name=&quot;yextra_vector_freqperdec&quot; type=&quot;string&quot; value=&quot;&quot;/&gt;&lt;Property name=&quot;zextra&quot; type=&quot;realarray&quot; value=&quot;&quot;/&gt;&lt;Property name=&quot;zextra_vector_method&quot; type=&quot;string&quot; value=&quot;step&quot;/&gt;&lt;Property name=&quot;zextra_vector_start&quot; type=&quot;string&quot; value=&quot;&quot;/&gt;&lt;Property name=&quot;zextra_vector_stop&quot; type=&quot;string&quot; value=&quot;&quot;/&gt;&lt;Property name=&quot;zextra_vector_step&quot; type=&quot;string&quot; value=&quot;&quot;/&gt;&lt;Property name=&quot;zextra_vector_numvalues&quot; type=&quot;string&quot; value=&quot;&quot;/&gt;&lt;Property name=&quot;zextra_vector_function&quot; type=&quot;string&quot; value=&quot;none&quot;/&gt;&lt;Property name=&quot;zextra_vector_interval&quot; type=&quot;string&quot; value=&quot;octave&quot;/&gt;&lt;Property name=&quot;zextra_vector_freqperdec&quot; type=&quot;string&quot; value=&quot;&quot;/&gt;&lt;/PropSet&gt;&lt;PropSet id=&quot;axis&quot;/&gt;&lt;PropSet id=&quot;table&quot;/&gt;&lt;UpdateTimeStamp&gt;Nov 12, 2022, 8:33:35 PM&lt;/UpdateTimeStamp&gt;&lt;/Root&gt;"/>
</p:tagLst>
</file>

<file path=ppt/tags/tag24.xml><?xml version="1.0" encoding="utf-8"?>
<p:tagLst xmlns:p="http://schemas.openxmlformats.org/presentationml/2006/main" xmlns:r="http://schemas.openxmlformats.org/officeDocument/2006/relationships" xmlns:a="http://schemas.openxmlformats.org/drawingml/2006/main">
  <p:tag name="COMSOL LIVELINK TAG" val="&lt;!-- &#10;PropSet elements are populated with properties elements in format &lt;Property name=&quot;&quot; value=&quot;&quot; type=&quot;&quot;/&gt;&#10;LinkType element has either Image, or Table as value.&#10;--&gt;&lt;Root completeVersion=&quot;6.0.0.x&quot; formatVersion=&quot;2.0.0.0&quot; version=&quot;6.0.0.318&quot;&gt;&lt;VersionInformation&gt;&lt;Version&gt;1&lt;/Version&gt;&lt;/VersionInformation&gt;&lt;Entity&gt;/mesh/mesh1&lt;/Entity&gt;&lt;Tag&gt;mesh1&lt;/Tag&gt;&lt;Node&gt;Component 1 (comp1) &amp;gt; Mesh 1&lt;/Node&gt;&lt;LinkType&gt;Image&lt;/LinkType&gt;&lt;ModelLink directoryType=&quot;none&quot;&gt;E:\Minor Project\3D MEMS MH_Final_29th_OCT_2022_Au__1v.mph&lt;/ModelLink&gt;&lt;LocalPath&gt;3D MEMS MH_Final_29th_OCT_2022_Au__1v.mph&lt;/LocalPath&gt;&lt;Current&gt;ftet1&lt;/Current&gt;&lt;SDim&gt;3&lt;/SDim&gt;&lt;Locked&gt;false&lt;/Locked&gt;&lt;PropSet id=&quot;image&quot;&gt;&lt;Property name=&quot;window&quot; type=&quot;string&quot; value=&quot;new&quot;/&gt;&lt;Property name=&quot;windowtitle&quot; type=&quot;string&quot; value=&quot;&quot;/&gt;&lt;Property name=&quot;view&quot; type=&quot;reference&quot; value=&quot;auto&quot;/&gt;&lt;Property name=&quot;rendermesh&quot; type=&quot;string&quot; value=&quot;fromview&quot;/&gt;&lt;Property name=&quot;showselection&quot; type=&quot;string&quot; value=&quot;fromview&quot;/&gt;&lt;Property name=&quot;showmaterial&quot; type=&quot;string&quot; value=&quot;fromview&quot;/&gt;&lt;Property name=&quot;zoomextents&quot; type=&quot;bool&quot; value=&quot;on&quot;/&gt;&lt;Property name=&quot;ispendingzoom&quot; type=&quot;bool&quot; value=&quot;off&quot;/&gt;&lt;Property name=&quot;zoomlevel&quot; type=&quot;integer&quot; value=&quot;0&quot;/&gt;&lt;Property name=&quot;size&quot; type=&quot;string&quot; value=&quot;manualweb&quot;/&gt;&lt;Property name=&quot;hiddensize&quot; type=&quot;group&quot; value=&quot;manual&quot;/&gt;&lt;Property name=&quot;unit&quot; type=&quot;group&quot; value=&quot;px&quot;/&gt;&lt;Property name=&quot;lockratio&quot; type=&quot;bool&quot; value=&quot;off&quot;/&gt;&lt;Property name=&quot;aspectratio&quot; type=&quot;real&quot; value=&quot;1&quot;/&gt;&lt;Property name=&quot;width&quot; type=&quot;real&quot; value=&quot;1200&quot;/&gt;&lt;Property name=&quot;height&quot; type=&quot;real&quot; value=&quot;900&quot;/&gt;&lt;Property name=&quot;resolution&quot; type=&quot;integer&quot; value=&quot;300&quot;/&gt;&lt;Property name=&quot;widthpx&quot; type=&quot;integer&quot; value=&quot;0&quot;/&gt;&lt;Property name=&quot;heightpx&quot; type=&quot;integer&quot; value=&quot;0&quot;/&gt;&lt;Property name=&quot;widthexact&quot; type=&quot;real&quot; value=&quot;0&quot;/&gt;&lt;Property name=&quot;heightexact&quot; type=&quot;real&quot; value=&quot;0&quot;/&gt;&lt;Property name=&quot;exactstored&quot; type=&quot;bool&quot; value=&quot;off&quot;/&gt;&lt;Property name=&quot;antialias&quot; type=&quot;bool&quot; value=&quot;on&quot;/&gt;&lt;Property name=&quot;saveprefs&quot; type=&quot;bool&quot; value=&quot;off&quot;/&gt;&lt;Property name=&quot;decorationscale&quot; type=&quot;real&quot; value=&quot;0.6944444179534912&quot;/&gt;&lt;Property name=&quot;clearfilenameafterwards&quot; type=&quot;bool&quot; value=&quot;off&quot;/&gt;&lt;Property name=&quot;allowlinked&quot; type=&quot;bool&quot; value=&quot;on&quot;/&gt;&lt;Property name=&quot;allowpaste&quot; type=&quot;group&quot; value=&quot;on&quot;/&gt;&lt;Property name=&quot;target&quot; type=&quot;group&quot; value=&quot;linked&quot;/&gt;&lt;Property name=&quot;imagetype&quot; type=&quot;group&quot; value=&quot;png&quot;/&gt;&lt;Property name=&quot;lastwrittenfile&quot; type=&quot;string&quot; value=&quot;&quot;/&gt;&lt;Property name=&quot;lastfiletype&quot; type=&quot;string&quot; value=&quot;png&quot;/&gt;&lt;Property name=&quot;sdim&quot; type=&quot;group&quot; value=&quot;3&quot;/&gt;&lt;Property name=&quot;options3d&quot; type=&quot;group&quot; value=&quot;on&quot;/&gt;&lt;Property name=&quot;title3d&quot; type=&quot;bool&quot; value=&quot;on&quot;/&gt;&lt;Property name=&quot;grid&quot; type=&quot;bool&quot; value=&quot;on&quot;/&gt;&lt;Property name=&quot;axisorientation&quot; type=&quot;bool&quot; value=&quot;on&quot;/&gt;&lt;Property name=&quot;logo3d&quot; type=&quot;bool&quot; value=&quot;off&quot;/&gt;&lt;Property name=&quot;fontsize&quot; type=&quot;integer&quot; value=&quot;8&quot;/&gt;&lt;Property name=&quot;colortheme&quot; type=&quot;string&quot; value=&quot;globaltheme&quot;/&gt;&lt;Property name=&quot;background&quot; type=&quot;group&quot; value=&quot;transparent&quot;/&gt;&lt;Property name=&quot;lockview&quot; type=&quot;string&quot; value=&quot;off&quot;/&gt;&lt;Property name=&quot;linkedinfo&quot; type=&quot;string&quot; value=&quot;&quot;/&gt;&lt;/PropSet&gt;&lt;PropSet id=&quot;view&quot;&gt;&lt;Property name=&quot;renderwireframe&quot; type=&quot;bool&quot; value=&quot;off&quot;/&gt;&lt;Property name=&quot;showlabels&quot; type=&quot;bool&quot; value=&quot;off&quot;/&gt;&lt;Property name=&quot;showDirections&quot; type=&quot;bool&quot; value=&quot;off&quot;/&gt;&lt;Property name=&quot;showgrid&quot; type=&quot;bool&quot; value=&quot;on&quot;/&gt;&lt;Property name=&quot;rendermesh&quot; type=&quot;bool&quot; value=&quot;on&quot;/&gt;&lt;Property name=&quot;showaxisorientation&quot; type=&quot;bool&quot; value=&quot;on&quot;/&gt;&lt;Property name=&quot;showunits&quot; type=&quot;bool&quot; value=&quot;on&quot;/&gt;&lt;Property name=&quot;plotgroupunits&quot; type=&quot;stringarray&quot; value=&quot;, , &quot;/&gt;&lt;Property name=&quot;locked&quot; type=&quot;bool&quot; value=&quot;off&quot;/&gt;&lt;Property name=&quot;rotcenlocked&quot; type=&quot;bool&quot; value=&quot;off&quot;/&gt;&lt;Property name=&quot;istemporary&quot; type=&quot;bool&quot; value=&quot;off&quot;/&gt;&lt;Property name=&quot;scenelight&quot; type=&quot;group&quot; value=&quot;on&quot;/&gt;&lt;Property name=&quot;totlightintensity&quot; type=&quot;real&quot; value=&quot;1.0&quot;/&gt;&lt;Property name=&quot;usediffuse&quot; type=&quot;bool&quot; value=&quot;on&quot;/&gt;&lt;Property name=&quot;usespecular&quot; type=&quot;bool&quot; value=&quot;on&quot;/&gt;&lt;Property name=&quot;globalambient&quot; type=&quot;group&quot; value=&quot;on&quot;/&gt;&lt;Property name=&quot;totambient&quot; type=&quot;real&quot; value=&quot;0.3&quot;/&gt;&lt;Property name=&quot;ambientcolor&quot; type=&quot;group&quot; value=&quot;white&quot;/&gt;&lt;Property name=&quot;customambientcolor&quot; type=&quot;realarray&quot; value=&quot;1, 1, 1&quot;/&gt;&lt;Property name=&quot;ssao&quot; type=&quot;group&quot; value=&quot;off&quot;/&gt;&lt;Property name=&quot;ssaoradiustype&quot; type=&quot;group&quot; value=&quot;relative&quot;/&gt;&lt;Property name=&quot;ssaoradiusrelative&quot; type=&quot;real&quot; value=&quot;0.4&quot;/&gt;&lt;Property name=&quot;ssaoradiusexplicit&quot; type=&quot;real&quot; value=&quot;0.4&quot;/&gt;&lt;Property name=&quot;ssaomagnitude&quot; type=&quot;real&quot; value=&quot;1.0&quot;/&gt;&lt;Property name=&quot;ssaosqueeze&quot; type=&quot;real&quot; value=&quot;1.0&quot;/&gt;&lt;Property name=&quot;ssaopreset&quot; type=&quot;group&quot; value=&quot;medium&quot;/&gt;&lt;Property name=&quot;ssaonsamples&quot; type=&quot;integer&quot; value=&quot;64&quot;/&gt;&lt;Property name=&quot;ssaoroughness&quot; type=&quot;real&quot; value=&quot;1.0&quot;/&gt;&lt;Property name=&quot;ssaokernelrotationstexturewidth&quot; type=&quot;integer&quot; value=&quot;4&quot;/&gt;&lt;Property name=&quot;ssaosmooth&quot; type=&quot;integer&quot; value=&quot;2&quot;/&gt;&lt;Property name=&quot;ssaonormalawaresmoothing&quot; type=&quot;bool&quot; value=&quot;off&quot;/&gt;&lt;Property name=&quot;environmentmap&quot; type=&quot;group&quot; value=&quot;envmap_none&quot;/&gt;&lt;Property name=&quot;skydirection&quot; type=&quot;group&quot; value=&quot;positivey&quot;/&gt;&lt;Property name=&quot;skyrotation&quot; type=&quot;group&quot; value=&quot;skyrotationzero&quot;/&gt;&lt;Property name=&quot;environmentreflections&quot; type=&quot;bool&quot; value=&quot;on&quot;/&gt;&lt;Property name=&quot;skybox&quot; type=&quot;group&quot; value=&quot;off&quot;/&gt;&lt;Property name=&quot;skyboxblurriness&quot; type=&quot;real&quot; value=&quot;0&quot;/&gt;&lt;Property name=&quot;skyboxblend&quot; type=&quot;real&quot; value=&quot;0&quot;/&gt;&lt;Property name=&quot;skyboxprojection&quot; type=&quot;group&quot; value=&quot;special&quot;/&gt;&lt;Property name=&quot;skyboxfov&quot; type=&quot;real&quot; value=&quot;110&quot;/&gt;&lt;Property name=&quot;rotateenvironment&quot; type=&quot;bool&quot; value=&quot;off&quot;/&gt;&lt;Property name=&quot;transparency&quot; type=&quot;group&quot; value=&quot;off&quot;/&gt;&lt;Property name=&quot;transparencylevel&quot; type=&quot;real&quot; value=&quot;0.5&quot;/&gt;&lt;Property name=&quot;uniformblending&quot; type=&quot;group&quot; value=&quot;off&quot;/&gt;&lt;Property name=&quot;uniformblendinglevel&quot; type=&quot;real&quot; value=&quot;0.5&quot;/&gt;&lt;Property name=&quot;showselection&quot; type=&quot;bool&quot; value=&quot;on&quot;/&gt;&lt;Property name=&quot;showmaterial&quot; type=&quot;bool&quot; value=&quot;off&quot;/&gt;&lt;Property name=&quot;clippingactive&quot; type=&quot;group&quot; value=&quot;on&quot;/&gt;&lt;Property name=&quot;clipfaces&quot; type=&quot;bool&quot; value=&quot;on&quot;/&gt;&lt;Property name=&quot;clipedges&quot; type=&quot;bool&quot; value=&quot;on&quot;/&gt;&lt;Property name=&quot;clippoints&quot; type=&quot;bool&quot; value=&quot;on&quot;/&gt;&lt;Property name=&quot;clipprimaryhovereffect&quot; type=&quot;bool&quot; value=&quot;on&quot;/&gt;&lt;Property name=&quot;clipsecondaryhovereffect&quot; type=&quot;bool&quot; value=&quot;off&quot;/&gt;&lt;Property name=&quot;cliphighlightintersection&quot; type=&quot;group&quot; value=&quot;on&quot;/&gt;&lt;Property name=&quot;clipintersectionhighlightcolor&quot; type=&quot;group&quot; value=&quot;fromtheme&quot;/&gt;&lt;Property name=&quot;customclipintersectionhighlightcolor&quot; type=&quot;realarray&quot; value=&quot;1, 0, 0&quot;/&gt;&lt;Property name=&quot;clipapplyclipping&quot; type=&quot;bool&quot; value=&quot;on&quot;/&gt;&lt;Property name=&quot;clipshowframes&quot; type=&quot;bool&quot; value=&quot;on&quot;/&gt;&lt;Property name=&quot;clipshowgizmos&quot; type=&quot;bool&quot; value=&quot;on&quot;/&gt;&lt;Property name=&quot;clipshowcappedfaces&quot; type=&quot;group&quot; value=&quot;off&quot;/&gt;&lt;Property name=&quot;clipcappedfacescolorize&quot; type=&quot;group&quot; value=&quot;on&quot;/&gt;&lt;Property name=&quot;clipcappedfacescolorizeper&quot; type=&quot;group&quot; value=&quot;domain&quot;/&gt;&lt;Property name=&quot;clipcappedfaceshighlightoverlappingdomains&quot; type=&quot;group&quot; value=&quot;on&quot;/&gt;&lt;Property name=&quot;clipcappedfaceshighlightoverlappingdomainscolor&quot; type=&quot;group&quot; value=&quot;fromtheme&quot;/&gt;&lt;Property name=&quot;customclipcappedfaceshighlightoverlappingdomainscolor&quot; type=&quot;realarray&quot; value=&quot;1, 0, 0&quot;/&gt;&lt;Property name=&quot;clipcappedfacestransparencyenabled&quot; type=&quot;group&quot; value=&quot;off&quot;/&gt;&lt;Property name=&quot;clipcappedfacestransparency&quot; type=&quot;real&quot; value=&quot;0.2&quot;/&gt;&lt;Property name=&quot;hidestatus&quot; type=&quot;string&quot; value=&quot;hide&quot;/&gt;&lt;Property name=&quot;isnew&quot; type=&quot;bool&quot; value=&quot;off&quot;/&gt;&lt;Property name=&quot;postviewkey&quot; type=&quot;string&quot; value=&quot;&quot;/&gt;&lt;Property name=&quot;workplaneclip&quot; type=&quot;bool&quot; value=&quot;off&quot;/&gt;&lt;Property name=&quot;offscreenoverride&quot; type=&quot;bool&quot; value=&quot;off&quot;/&gt;&lt;/PropSet&gt;&lt;PropSet id=&quot;camera&quot;&gt;&lt;Property name=&quot;projection&quot; type=&quot;group&quot; value=&quot;perspective&quot;/&gt;&lt;Property name=&quot;orthoscale&quot; type=&quot;real&quot; value=&quot;11.348992347717285&quot;/&gt;&lt;Property name=&quot;zoomanglefull&quot; type=&quot;real&quot; value=&quot;15.529053688049316&quot;/&gt;&lt;Property name=&quot;forcenoviewscaling&quot; type=&quot;bool&quot; value=&quot;off&quot;/&gt;&lt;Property name=&quot;viewscaletype&quot; type=&quot;group&quot; value=&quot;none&quot;/&gt;&lt;Property name=&quot;autocontext&quot; type=&quot;group&quot; value=&quot;isotropic&quot;/&gt;&lt;Property name=&quot;autoupdate&quot; type=&quot;bool&quot; value=&quot;off&quot;/&gt;&lt;Property name=&quot;xweight&quot; type=&quot;real&quot; value=&quot;1&quot;/&gt;&lt;Property name=&quot;yweight&quot; type=&quot;real&quot; value=&quot;1&quot;/&gt;&lt;Property name=&quot;zweight&quot; type=&quot;real&quot; value=&quot;1&quot;/&gt;&lt;Property name=&quot;xscale&quot; type=&quot;real&quot; value=&quot;1&quot;/&gt;&lt;Property name=&quot;yscale&quot; type=&quot;real&quot; value=&quot;1&quot;/&gt;&lt;Property name=&quot;zscale&quot; type=&quot;real&quot; value=&quot;1&quot;/&gt;&lt;Property name=&quot;position&quot; type=&quot;realarray&quot; value=&quot;8748, 4250, 102183.4140625&quot;/&gt;&lt;Property name=&quot;target&quot; type=&quot;realarray&quot; value=&quot;8748, 4250, 25.046875&quot;/&gt;&lt;Property name=&quot;up&quot; type=&quot;realarray&quot; value=&quot;0, -1, 4.371138828673793E-8&quot;/&gt;&lt;Property name=&quot;rotationpoint&quot; type=&quot;realarray&quot; value=&quot;8748, 4250, 25.049999237060547&quot;/&gt;&lt;Property name=&quot;viewoffset&quot; type=&quot;realarray&quot; value=&quot;0.01733929105103016, 0.10438967496156693&quot;/&gt;&lt;Property name=&quot;manualgrid&quot; type=&quot;group&quot; value=&quot;off&quot;/&gt;&lt;Property name=&quot;xspacing&quot; type=&quot;real&quot; value=&quot;1&quot;/&gt;&lt;Property name=&quot;yspacing&quot; type=&quot;real&quot; value=&quot;1&quot;/&gt;&lt;Property name=&quot;zspacing&quot; type=&quot;real&quot; value=&quot;1&quot;/&gt;&lt;Property name=&quot;xextra&quot; type=&quot;realarray&quot; value=&quot;&quot;/&gt;&lt;Property name=&quot;xextra_vector_method&quot; type=&quot;string&quot; value=&quot;step&quot;/&gt;&lt;Property name=&quot;xextra_vector_start&quot; type=&quot;string&quot; value=&quot;&quot;/&gt;&lt;Property name=&quot;xextra_vector_stop&quot; type=&quot;string&quot; value=&quot;&quot;/&gt;&lt;Property name=&quot;xextra_vector_step&quot; type=&quot;string&quot; value=&quot;&quot;/&gt;&lt;Property name=&quot;xextra_vector_numvalues&quot; type=&quot;string&quot; value=&quot;&quot;/&gt;&lt;Property name=&quot;xextra_vector_function&quot; type=&quot;string&quot; value=&quot;none&quot;/&gt;&lt;Property name=&quot;xextra_vector_interval&quot; type=&quot;string&quot; value=&quot;octave&quot;/&gt;&lt;Property name=&quot;xextra_vector_freqperdec&quot; type=&quot;string&quot; value=&quot;&quot;/&gt;&lt;Property name=&quot;yextra&quot; type=&quot;realarray&quot; value=&quot;&quot;/&gt;&lt;Property name=&quot;yextra_vector_method&quot; type=&quot;string&quot; value=&quot;step&quot;/&gt;&lt;Property name=&quot;yextra_vector_start&quot; type=&quot;string&quot; value=&quot;&quot;/&gt;&lt;Property name=&quot;yextra_vector_stop&quot; type=&quot;string&quot; value=&quot;&quot;/&gt;&lt;Property name=&quot;yextra_vector_step&quot; type=&quot;string&quot; value=&quot;&quot;/&gt;&lt;Property name=&quot;yextra_vector_numvalues&quot; type=&quot;string&quot; value=&quot;&quot;/&gt;&lt;Property name=&quot;yextra_vector_function&quot; type=&quot;string&quot; value=&quot;none&quot;/&gt;&lt;Property name=&quot;yextra_vector_interval&quot; type=&quot;string&quot; value=&quot;octave&quot;/&gt;&lt;Property name=&quot;yextra_vector_freqperdec&quot; type=&quot;string&quot; value=&quot;&quot;/&gt;&lt;Property name=&quot;zextra&quot; type=&quot;realarray&quot; value=&quot;&quot;/&gt;&lt;Property name=&quot;zextra_vector_method&quot; type=&quot;string&quot; value=&quot;step&quot;/&gt;&lt;Property name=&quot;zextra_vector_start&quot; type=&quot;string&quot; value=&quot;&quot;/&gt;&lt;Property name=&quot;zextra_vector_stop&quot; type=&quot;string&quot; value=&quot;&quot;/&gt;&lt;Property name=&quot;zextra_vector_step&quot; type=&quot;string&quot; value=&quot;&quot;/&gt;&lt;Property name=&quot;zextra_vector_numvalues&quot; type=&quot;string&quot; value=&quot;&quot;/&gt;&lt;Property name=&quot;zextra_vector_function&quot; type=&quot;string&quot; value=&quot;none&quot;/&gt;&lt;Property name=&quot;zextra_vector_interval&quot; type=&quot;string&quot; value=&quot;octave&quot;/&gt;&lt;Property name=&quot;zextra_vector_freqperdec&quot; type=&quot;string&quot; value=&quot;&quot;/&gt;&lt;/PropSet&gt;&lt;PropSet id=&quot;axis&quot;/&gt;&lt;PropSet id=&quot;table&quot;/&gt;&lt;UpdateTimeStamp&gt;Nov 12, 2022, 8:33:35 PM&lt;/UpdateTimeStamp&gt;&lt;/Root&gt;"/>
</p:tagLst>
</file>

<file path=ppt/tags/tag25.xml><?xml version="1.0" encoding="utf-8"?>
<p:tagLst xmlns:p="http://schemas.openxmlformats.org/presentationml/2006/main" xmlns:r="http://schemas.openxmlformats.org/officeDocument/2006/relationships" xmlns:a="http://schemas.openxmlformats.org/drawingml/2006/main">
  <p:tag name="COMSOL LIVELINK TAG" val="&lt;!-- &#10;PropSet elements are populated with properties elements in format &lt;Property name=&quot;&quot; value=&quot;&quot; type=&quot;&quot;/&gt;&#10;LinkType element has either Image, or Table as value.&#10;--&gt;&lt;Root completeVersion=&quot;6.0.0.x&quot; formatVersion=&quot;2.0.0.0&quot; version=&quot;6.0.0.318&quot;&gt;&lt;VersionInformation&gt;&lt;Version&gt;1&lt;/Version&gt;&lt;/VersionInformation&gt;&lt;Entity&gt;/result/dataset/dset1&lt;/Entity&gt;&lt;Tag&gt;dset1&lt;/Tag&gt;&lt;Node&gt;Results &amp;gt; Datasets &amp;gt; Study 1/Solution 1 (sol1)&lt;/Node&gt;&lt;LinkType&gt;Image&lt;/LinkType&gt;&lt;ModelLink directoryType=&quot;none&quot;&gt;E:\Minor Project\3D MEMS MH_Final_29th_OCT_2022_Au__1v.mph&lt;/ModelLink&gt;&lt;LocalPath&gt;3D MEMS MH_Final_29th_OCT_2022_Au__1v.mph&lt;/LocalPath&gt;&lt;SDim&gt;3&lt;/SDim&gt;&lt;Locked&gt;false&lt;/Locked&gt;&lt;PropSet id=&quot;image&quot;&gt;&lt;Property name=&quot;window&quot; type=&quot;string&quot; value=&quot;new&quot;/&gt;&lt;Property name=&quot;windowtitle&quot; type=&quot;string&quot; value=&quot;&quot;/&gt;&lt;Property name=&quot;zoomextents&quot; type=&quot;bool&quot; value=&quot;on&quot;/&gt;&lt;Property name=&quot;zoomlevel&quot; type=&quot;integer&quot; value=&quot;0&quot;/&gt;&lt;Property name=&quot;isforreport&quot; type=&quot;bool&quot; value=&quot;on&quot;/&gt;&lt;Property name=&quot;size&quot; type=&quot;string&quot; value=&quot;manualweb&quot;/&gt;&lt;Property name=&quot;hiddensize&quot; type=&quot;group&quot; value=&quot;manual&quot;/&gt;&lt;Property name=&quot;unit&quot; type=&quot;group&quot; value=&quot;px&quot;/&gt;&lt;Property name=&quot;lockratio&quot; type=&quot;bool&quot; value=&quot;off&quot;/&gt;&lt;Property name=&quot;aspectratio&quot; type=&quot;real&quot; value=&quot;1&quot;/&gt;&lt;Property name=&quot;width&quot; type=&quot;real&quot; value=&quot;1200&quot;/&gt;&lt;Property name=&quot;height&quot; type=&quot;real&quot; value=&quot;900&quot;/&gt;&lt;Property name=&quot;resolution&quot; type=&quot;integer&quot; value=&quot;300&quot;/&gt;&lt;Property name=&quot;widthpx&quot; type=&quot;integer&quot; value=&quot;0&quot;/&gt;&lt;Property name=&quot;heightpx&quot; type=&quot;integer&quot; value=&quot;0&quot;/&gt;&lt;Property name=&quot;widthexact&quot; type=&quot;real&quot; value=&quot;0&quot;/&gt;&lt;Property name=&quot;heightexact&quot; type=&quot;real&quot; value=&quot;0&quot;/&gt;&lt;Property name=&quot;exactstored&quot; type=&quot;bool&quot; value=&quot;off&quot;/&gt;&lt;Property name=&quot;antialias&quot; type=&quot;bool&quot; value=&quot;on&quot;/&gt;&lt;Property name=&quot;saveprefs&quot; type=&quot;bool&quot; value=&quot;off&quot;/&gt;&lt;Property name=&quot;decorationscale&quot; type=&quot;real&quot; value=&quot;0.6944444179534912&quot;/&gt;&lt;Property name=&quot;clearfilenameafterwards&quot; type=&quot;bool&quot; value=&quot;off&quot;/&gt;&lt;Property name=&quot;allowlinked&quot; type=&quot;bool&quot; value=&quot;on&quot;/&gt;&lt;Property name=&quot;allowpaste&quot; type=&quot;group&quot; value=&quot;on&quot;/&gt;&lt;Property name=&quot;target&quot; type=&quot;group&quot; value=&quot;linked&quot;/&gt;&lt;Property name=&quot;imagetype&quot; type=&quot;group&quot; value=&quot;png&quot;/&gt;&lt;Property name=&quot;lastwrittenfile&quot; type=&quot;string&quot; value=&quot;&quot;/&gt;&lt;Property name=&quot;lastfiletype&quot; type=&quot;string&quot; value=&quot;png&quot;/&gt;&lt;Property name=&quot;sdim&quot; type=&quot;group&quot; value=&quot;3&quot;/&gt;&lt;Property name=&quot;options3d&quot; type=&quot;group&quot; value=&quot;on&quot;/&gt;&lt;Property name=&quot;title3d&quot; type=&quot;bool&quot; value=&quot;on&quot;/&gt;&lt;Property name=&quot;grid&quot; type=&quot;bool&quot; value=&quot;on&quot;/&gt;&lt;Property name=&quot;axisorientation&quot; type=&quot;bool&quot; value=&quot;on&quot;/&gt;&lt;Property name=&quot;logo3d&quot; type=&quot;bool&quot; value=&quot;off&quot;/&gt;&lt;Property name=&quot;fontsize&quot; type=&quot;integer&quot; value=&quot;8&quot;/&gt;&lt;Property name=&quot;colortheme&quot; type=&quot;string&quot; value=&quot;globaltheme&quot;/&gt;&lt;Property name=&quot;background&quot; type=&quot;group&quot; value=&quot;transparent&quot;/&gt;&lt;Property name=&quot;lockview&quot; type=&quot;string&quot; value=&quot;off&quot;/&gt;&lt;Property name=&quot;linkedinfo&quot; type=&quot;string&quot; value=&quot;&quot;/&gt;&lt;/PropSet&gt;&lt;PropSet id=&quot;view&quot;/&gt;&lt;PropSet id=&quot;camera&quot;/&gt;&lt;PropSet id=&quot;axis&quot;/&gt;&lt;PropSet id=&quot;table&quot;/&gt;&lt;UpdateTimeStamp&gt;Nov 12, 2022, 8:33:36 PM&lt;/UpdateTimeStamp&gt;&lt;/Root&gt;"/>
</p:tagLst>
</file>

<file path=ppt/tags/tag26.xml><?xml version="1.0" encoding="utf-8"?>
<p:tagLst xmlns:p="http://schemas.openxmlformats.org/presentationml/2006/main" xmlns:r="http://schemas.openxmlformats.org/officeDocument/2006/relationships" xmlns:a="http://schemas.openxmlformats.org/drawingml/2006/main">
  <p:tag name="COMSOL LIVELINK TAG" val="&lt;!-- &#10;PropSet elements are populated with properties elements in format &lt;Property name=&quot;&quot; value=&quot;&quot; type=&quot;&quot;/&gt;&#10;LinkType element has either Image, or Table as value.&#10;--&gt;&lt;Root completeVersion=&quot;6.0.0.x&quot; formatVersion=&quot;2.0.0.0&quot; version=&quot;6.0.0.318&quot;&gt;&lt;VersionInformation&gt;&lt;Version&gt;1&lt;/Version&gt;&lt;/VersionInformation&gt;&lt;Entity&gt;/result/feature/pg1&lt;/Entity&gt;&lt;Tag&gt;pg1&lt;/Tag&gt;&lt;Node&gt;Results &amp;gt; Stress (solid)&lt;/Node&gt;&lt;LinkType&gt;Image&lt;/LinkType&gt;&lt;ModelLink directoryType=&quot;none&quot;&gt;E:\Minor Project\3D MEMS MH_Final_29th_OCT_2022_Au__1v.mph&lt;/ModelLink&gt;&lt;LocalPath&gt;3D MEMS MH_Final_29th_OCT_2022_Au__1v.mph&lt;/LocalPath&gt;&lt;SDim&gt;3&lt;/SDim&gt;&lt;Locked&gt;false&lt;/Locked&gt;&lt;PropSet id=&quot;image&quot;&gt;&lt;Property name=&quot;view&quot; type=&quot;reference&quot; value=&quot;auto&quot;/&gt;&lt;Property name=&quot;animating&quot; type=&quot;bool&quot; value=&quot;off&quot;/&gt;&lt;Property name=&quot;isclientfile&quot; type=&quot;bool&quot; value=&quot;on&quot;/&gt;&lt;Property name=&quot;isforreport&quot; type=&quot;bool&quot; value=&quot;on&quot;/&gt;&lt;Property name=&quot;size&quot; type=&quot;string&quot; value=&quot;manualweb&quot;/&gt;&lt;Property name=&quot;hiddensize&quot; type=&quot;group&quot; value=&quot;manual&quot;/&gt;&lt;Property name=&quot;unit&quot; type=&quot;group&quot; value=&quot;px&quot;/&gt;&lt;Property name=&quot;lockratio&quot; type=&quot;bool&quot; value=&quot;off&quot;/&gt;&lt;Property name=&quot;aspectratio&quot; type=&quot;real&quot; value=&quot;1&quot;/&gt;&lt;Property name=&quot;width&quot; type=&quot;real&quot; value=&quot;2160&quot;/&gt;&lt;Property name=&quot;height&quot; type=&quot;real&quot; value=&quot;1620&quot;/&gt;&lt;Property name=&quot;resolution&quot; type=&quot;integer&quot; value=&quot;300&quot;/&gt;&lt;Property name=&quot;sizedesc&quot; type=&quot;string&quot; value=&quot;183 x 137 mm&quot;/&gt;&lt;Property name=&quot;widthpx&quot; type=&quot;integer&quot; value=&quot;0&quot;/&gt;&lt;Property name=&quot;heightpx&quot; type=&quot;integer&quot; value=&quot;0&quot;/&gt;&lt;Property name=&quot;widthexact&quot; type=&quot;real&quot; value=&quot;0&quot;/&gt;&lt;Property name=&quot;heightexact&quot; type=&quot;real&quot; value=&quot;0&quot;/&gt;&lt;Property name=&quot;exactstored&quot; type=&quot;bool&quot; value=&quot;off&quot;/&gt;&lt;Property name=&quot;usage&quot; type=&quot;group&quot; value=&quot;tree&quot;/&gt;&lt;Property name=&quot;zoomextents&quot; type=&quot;bool&quot; value=&quot;on&quot;/&gt;&lt;Property name=&quot;antialias&quot; type=&quot;bool&quot; value=&quot;on&quot;/&gt;&lt;Property name=&quot;screenwidthpx&quot; type=&quot;integer&quot; value=&quot;0&quot;/&gt;&lt;Property name=&quot;screenheightpx&quot; type=&quot;integer&quot; value=&quot;0&quot;/&gt;&lt;Property name=&quot;linkpossible&quot; type=&quot;bool&quot; value=&quot;on&quot;/&gt;&lt;Property name=&quot;heightmultiple&quot; type=&quot;integer&quot; value=&quot;1&quot;/&gt;&lt;Property name=&quot;zoomlevel&quot; type=&quot;integer&quot; value=&quot;0&quot;/&gt;&lt;Property name=&quot;saveepscopy&quot; type=&quot;bool&quot; value=&quot;off&quot;/&gt;&lt;Property name=&quot;resizefactor&quot; type=&quot;integer&quot; value=&quot;1&quot;/&gt;&lt;Property name=&quot;saveprefs&quot; type=&quot;bool&quot; value=&quot;off&quot;/&gt;&lt;Property name=&quot;decorationscale&quot; type=&quot;real&quot; value=&quot;0.6944444179534912&quot;/&gt;&lt;Property name=&quot;clearfilenameafterwards&quot; type=&quot;bool&quot; value=&quot;off&quot;/&gt;&lt;Property name=&quot;allowlinked&quot; type=&quot;bool&quot; value=&quot;on&quot;/&gt;&lt;Property name=&quot;allowpaste&quot; type=&quot;group&quot; value=&quot;on&quot;/&gt;&lt;Property name=&quot;target&quot; type=&quot;group&quot; value=&quot;linked&quot;/&gt;&lt;Property name=&quot;imagetype&quot; type=&quot;group&quot; value=&quot;png&quot;/&gt;&lt;Property name=&quot;alwaysask&quot; type=&quot;bool&quot; value=&quot;off&quot;/&gt;&lt;Property name=&quot;addsuffix&quot; type=&quot;bool&quot; value=&quot;off&quot;/&gt;&lt;Property name=&quot;alloweps&quot; type=&quot;bool&quot; value=&quot;off&quot;/&gt;&lt;Property name=&quot;allowgltf&quot; type=&quot;bool&quot; value=&quot;on&quot;/&gt;&lt;Property name=&quot;lastwrittenfile&quot; type=&quot;string&quot; value=&quot;&quot;/&gt;&lt;Property name=&quot;lastfiletype&quot; type=&quot;string&quot; value=&quot;png&quot;/&gt;&lt;Property name=&quot;context&quot; type=&quot;group&quot; value=&quot;report&quot;/&gt;&lt;Property name=&quot;clusterrootonly&quot; type=&quot;bool&quot; value=&quot;on&quot;/&gt;&lt;Property name=&quot;layoutmode&quot; type=&quot;group&quot; value=&quot;image&quot;/&gt;&lt;Property name=&quot;sdim&quot; type=&quot;group&quot; value=&quot;3&quot;/&gt;&lt;Property name=&quot;options3d&quot; type=&quot;group&quot; value=&quot;on&quot;/&gt;&lt;Property name=&quot;title3d&quot; type=&quot;bool&quot; value=&quot;on&quot;/&gt;&lt;Property name=&quot;legend3d&quot; type=&quot;bool&quot; value=&quot;on&quot;/&gt;&lt;Property name=&quot;grid&quot; type=&quot;bool&quot; value=&quot;on&quot;/&gt;&lt;Property name=&quot;axisorientation&quot; type=&quot;bool&quot; value=&quot;on&quot;/&gt;&lt;Property name=&quot;logo3d&quot; type=&quot;bool&quot; value=&quot;off&quot;/&gt;&lt;Property name=&quot;fontsize&quot; type=&quot;integer&quot; value=&quot;10&quot;/&gt;&lt;Property name=&quot;colortheme&quot; type=&quot;string&quot; value=&quot;globaltheme&quot;/&gt;&lt;Property name=&quot;background&quot; type=&quot;group&quot; value=&quot;transparent&quot;/&gt;&lt;Property name=&quot;lockview&quot; type=&quot;string&quot; value=&quot;off&quot;/&gt;&lt;Property name=&quot;linkedinfo&quot; type=&quot;string&quot; value=&quot;&quot;/&gt;&lt;/PropSet&gt;&lt;PropSet id=&quot;view&quot;&gt;&lt;Property name=&quot;renderwireframe&quot; type=&quot;bool&quot; value=&quot;off&quot;/&gt;&lt;Property name=&quot;showlabels&quot; type=&quot;bool&quot; value=&quot;off&quot;/&gt;&lt;Property name=&quot;showDirections&quot; type=&quot;bool&quot; value=&quot;off&quot;/&gt;&lt;Property name=&quot;showgrid&quot; type=&quot;bool&quot; value=&quot;on&quot;/&gt;&lt;Property name=&quot;rendermesh&quot; type=&quot;bool&quot; value=&quot;on&quot;/&gt;&lt;Property name=&quot;showaxisorientation&quot; type=&quot;bool&quot; value=&quot;on&quot;/&gt;&lt;Property name=&quot;showunits&quot; type=&quot;bool&quot; value=&quot;on&quot;/&gt;&lt;Property name=&quot;plotgroupunits&quot; type=&quot;stringarray&quot; value=&quot;, , &quot;/&gt;&lt;Property name=&quot;locked&quot; type=&quot;bool&quot; value=&quot;off&quot;/&gt;&lt;Property name=&quot;rotcenlocked&quot; type=&quot;bool&quot; value=&quot;off&quot;/&gt;&lt;Property name=&quot;istemporary&quot; type=&quot;bool&quot; value=&quot;off&quot;/&gt;&lt;Property name=&quot;scenelight&quot; type=&quot;group&quot; value=&quot;on&quot;/&gt;&lt;Property name=&quot;totlightintensity&quot; type=&quot;real&quot; value=&quot;1.0&quot;/&gt;&lt;Property name=&quot;usediffuse&quot; type=&quot;bool&quot; value=&quot;on&quot;/&gt;&lt;Property name=&quot;usespecular&quot; type=&quot;bool&quot; value=&quot;on&quot;/&gt;&lt;Property name=&quot;globalambient&quot; type=&quot;group&quot; value=&quot;on&quot;/&gt;&lt;Property name=&quot;totambient&quot; type=&quot;real&quot; value=&quot;0.3&quot;/&gt;&lt;Property name=&quot;ambientcolor&quot; type=&quot;group&quot; value=&quot;white&quot;/&gt;&lt;Property name=&quot;customambientcolor&quot; type=&quot;realarray&quot; value=&quot;1, 1, 1&quot;/&gt;&lt;Property name=&quot;ssao&quot; type=&quot;group&quot; value=&quot;off&quot;/&gt;&lt;Property name=&quot;ssaoradiustype&quot; type=&quot;group&quot; value=&quot;relative&quot;/&gt;&lt;Property name=&quot;ssaoradiusrelative&quot; type=&quot;real&quot; value=&quot;0.4&quot;/&gt;&lt;Property name=&quot;ssaoradiusexplicit&quot; type=&quot;real&quot; value=&quot;0.4&quot;/&gt;&lt;Property name=&quot;ssaomagnitude&quot; type=&quot;real&quot; value=&quot;1.0&quot;/&gt;&lt;Property name=&quot;ssaosqueeze&quot; type=&quot;real&quot; value=&quot;1.0&quot;/&gt;&lt;Property name=&quot;ssaopreset&quot; type=&quot;group&quot; value=&quot;medium&quot;/&gt;&lt;Property name=&quot;ssaonsamples&quot; type=&quot;integer&quot; value=&quot;64&quot;/&gt;&lt;Property name=&quot;ssaoroughness&quot; type=&quot;real&quot; value=&quot;1.0&quot;/&gt;&lt;Property name=&quot;ssaokernelrotationstexturewidth&quot; type=&quot;integer&quot; value=&quot;4&quot;/&gt;&lt;Property name=&quot;ssaosmooth&quot; type=&quot;integer&quot; value=&quot;2&quot;/&gt;&lt;Property name=&quot;ssaonormalawaresmoothing&quot; type=&quot;bool&quot; value=&quot;off&quot;/&gt;&lt;Property name=&quot;environmentmap&quot; type=&quot;group&quot; value=&quot;envmap_none&quot;/&gt;&lt;Property name=&quot;skydirection&quot; type=&quot;group&quot; value=&quot;positivey&quot;/&gt;&lt;Property name=&quot;skyrotation&quot; type=&quot;group&quot; value=&quot;skyrotationzero&quot;/&gt;&lt;Property name=&quot;environmentreflections&quot; type=&quot;bool&quot; value=&quot;on&quot;/&gt;&lt;Property name=&quot;skybox&quot; type=&quot;group&quot; value=&quot;off&quot;/&gt;&lt;Property name=&quot;skyboxblurriness&quot; type=&quot;real&quot; value=&quot;0&quot;/&gt;&lt;Property name=&quot;skyboxblend&quot; type=&quot;real&quot; value=&quot;0&quot;/&gt;&lt;Property name=&quot;skyboxprojection&quot; type=&quot;group&quot; value=&quot;special&quot;/&gt;&lt;Property name=&quot;skyboxfov&quot; type=&quot;real&quot; value=&quot;110&quot;/&gt;&lt;Property name=&quot;rotateenvironment&quot; type=&quot;bool&quot; value=&quot;off&quot;/&gt;&lt;Property name=&quot;transparency&quot; type=&quot;group&quot; value=&quot;off&quot;/&gt;&lt;Property name=&quot;transparencylevel&quot; type=&quot;real&quot; value=&quot;0.5&quot;/&gt;&lt;Property name=&quot;uniformblending&quot; type=&quot;group&quot; value=&quot;off&quot;/&gt;&lt;Property name=&quot;uniformblendinglevel&quot; type=&quot;real&quot; value=&quot;0.5&quot;/&gt;&lt;Property name=&quot;showselection&quot; type=&quot;bool&quot; value=&quot;on&quot;/&gt;&lt;Property name=&quot;showmaterial&quot; type=&quot;bool&quot; value=&quot;off&quot;/&gt;&lt;Property name=&quot;clippingactive&quot; type=&quot;group&quot; value=&quot;on&quot;/&gt;&lt;Property name=&quot;clipfaces&quot; type=&quot;bool&quot; value=&quot;on&quot;/&gt;&lt;Property name=&quot;clipedges&quot; type=&quot;bool&quot; value=&quot;on&quot;/&gt;&lt;Property name=&quot;clippoints&quot; type=&quot;bool&quot; value=&quot;on&quot;/&gt;&lt;Property name=&quot;clipprimaryhovereffect&quot; type=&quot;bool&quot; value=&quot;on&quot;/&gt;&lt;Property name=&quot;clipsecondaryhovereffect&quot; type=&quot;bool&quot; value=&quot;off&quot;/&gt;&lt;Property name=&quot;cliphighlightintersection&quot; type=&quot;group&quot; value=&quot;on&quot;/&gt;&lt;Property name=&quot;clipintersectionhighlightcolor&quot; type=&quot;group&quot; value=&quot;fromtheme&quot;/&gt;&lt;Property name=&quot;customclipintersectionhighlightcolor&quot; type=&quot;realarray&quot; value=&quot;1, 0, 0&quot;/&gt;&lt;Property name=&quot;clipapplyclipping&quot; type=&quot;bool&quot; value=&quot;on&quot;/&gt;&lt;Property name=&quot;clipshowframes&quot; type=&quot;bool&quot; value=&quot;on&quot;/&gt;&lt;Property name=&quot;clipshowgizmos&quot; type=&quot;bool&quot; value=&quot;on&quot;/&gt;&lt;Property name=&quot;clipshowcappedfaces&quot; type=&quot;group&quot; value=&quot;off&quot;/&gt;&lt;Property name=&quot;clipcappedfacescolorize&quot; type=&quot;group&quot; value=&quot;on&quot;/&gt;&lt;Property name=&quot;clipcappedfacescolorizeper&quot; type=&quot;group&quot; value=&quot;domain&quot;/&gt;&lt;Property name=&quot;clipcappedfaceshighlightoverlappingdomains&quot; type=&quot;group&quot; value=&quot;on&quot;/&gt;&lt;Property name=&quot;clipcappedfaceshighlightoverlappingdomainscolor&quot; type=&quot;group&quot; value=&quot;fromtheme&quot;/&gt;&lt;Property name=&quot;customclipcappedfaceshighlightoverlappingdomainscolor&quot; type=&quot;realarray&quot; value=&quot;1, 0, 0&quot;/&gt;&lt;Property name=&quot;clipcappedfacestransparencyenabled&quot; type=&quot;group&quot; value=&quot;off&quot;/&gt;&lt;Property name=&quot;clipcappedfacestransparency&quot; type=&quot;real&quot; value=&quot;0.2&quot;/&gt;&lt;Property name=&quot;hidestatus&quot; type=&quot;string&quot; value=&quot;hide&quot;/&gt;&lt;Property name=&quot;isnew&quot; type=&quot;bool&quot; value=&quot;off&quot;/&gt;&lt;Property name=&quot;postviewkey&quot; type=&quot;string&quot; value=&quot;&quot;/&gt;&lt;Property name=&quot;workplaneclip&quot; type=&quot;bool&quot; value=&quot;off&quot;/&gt;&lt;Property name=&quot;offscreenoverride&quot; type=&quot;bool&quot; value=&quot;off&quot;/&gt;&lt;/PropSet&gt;&lt;PropSet id=&quot;camera&quot;&gt;&lt;Property name=&quot;projection&quot; type=&quot;group&quot; value=&quot;perspective&quot;/&gt;&lt;Property name=&quot;orthoscale&quot; type=&quot;real&quot; value=&quot;11.348992347717285&quot;/&gt;&lt;Property name=&quot;zoomanglefull&quot; type=&quot;real&quot; value=&quot;15.529053688049316&quot;/&gt;&lt;Property name=&quot;forcenoviewscaling&quot; type=&quot;bool&quot; value=&quot;off&quot;/&gt;&lt;Property name=&quot;viewscaletype&quot; type=&quot;group&quot; value=&quot;none&quot;/&gt;&lt;Property name=&quot;autocontext&quot; type=&quot;group&quot; value=&quot;isotropic&quot;/&gt;&lt;Property name=&quot;autoupdate&quot; type=&quot;bool&quot; value=&quot;off&quot;/&gt;&lt;Property name=&quot;xweight&quot; type=&quot;real&quot; value=&quot;1&quot;/&gt;&lt;Property name=&quot;yweight&quot; type=&quot;real&quot; value=&quot;1&quot;/&gt;&lt;Property name=&quot;zweight&quot; type=&quot;real&quot; value=&quot;1&quot;/&gt;&lt;Property name=&quot;xscale&quot; type=&quot;real&quot; value=&quot;1&quot;/&gt;&lt;Property name=&quot;yscale&quot; type=&quot;real&quot; value=&quot;1&quot;/&gt;&lt;Property name=&quot;zscale&quot; type=&quot;real&quot; value=&quot;1&quot;/&gt;&lt;Property name=&quot;position&quot; type=&quot;realarray&quot; value=&quot;8748, 4250, 102183.4140625&quot;/&gt;&lt;Property name=&quot;target&quot; type=&quot;realarray&quot; value=&quot;8748, 4250, 25.046875&quot;/&gt;&lt;Property name=&quot;up&quot; type=&quot;realarray&quot; value=&quot;0, -1, 4.371138828673793E-8&quot;/&gt;&lt;Property name=&quot;rotationpoint&quot; type=&quot;realarray&quot; value=&quot;8748, 4250, 25.049999237060547&quot;/&gt;&lt;Property name=&quot;viewoffset&quot; type=&quot;realarray&quot; value=&quot;0.01733929105103016, 0.10438967496156693&quot;/&gt;&lt;Property name=&quot;manualgrid&quot; type=&quot;group&quot; value=&quot;off&quot;/&gt;&lt;Property name=&quot;xspacing&quot; type=&quot;real&quot; value=&quot;1&quot;/&gt;&lt;Property name=&quot;yspacing&quot; type=&quot;real&quot; value=&quot;1&quot;/&gt;&lt;Property name=&quot;zspacing&quot; type=&quot;real&quot; value=&quot;1&quot;/&gt;&lt;Property name=&quot;xextra&quot; type=&quot;realarray&quot; value=&quot;&quot;/&gt;&lt;Property name=&quot;xextra_vector_method&quot; type=&quot;string&quot; value=&quot;step&quot;/&gt;&lt;Property name=&quot;xextra_vector_start&quot; type=&quot;string&quot; value=&quot;&quot;/&gt;&lt;Property name=&quot;xextra_vector_stop&quot; type=&quot;string&quot; value=&quot;&quot;/&gt;&lt;Property name=&quot;xextra_vector_step&quot; type=&quot;string&quot; value=&quot;&quot;/&gt;&lt;Property name=&quot;xextra_vector_numvalues&quot; type=&quot;string&quot; value=&quot;&quot;/&gt;&lt;Property name=&quot;xextra_vector_function&quot; type=&quot;string&quot; value=&quot;none&quot;/&gt;&lt;Property name=&quot;xextra_vector_interval&quot; type=&quot;string&quot; value=&quot;octave&quot;/&gt;&lt;Property name=&quot;xextra_vector_freqperdec&quot; type=&quot;string&quot; value=&quot;&quot;/&gt;&lt;Property name=&quot;yextra&quot; type=&quot;realarray&quot; value=&quot;&quot;/&gt;&lt;Property name=&quot;yextra_vector_method&quot; type=&quot;string&quot; value=&quot;step&quot;/&gt;&lt;Property name=&quot;yextra_vector_start&quot; type=&quot;string&quot; value=&quot;&quot;/&gt;&lt;Property name=&quot;yextra_vector_stop&quot; type=&quot;string&quot; value=&quot;&quot;/&gt;&lt;Property name=&quot;yextra_vector_step&quot; type=&quot;string&quot; value=&quot;&quot;/&gt;&lt;Property name=&quot;yextra_vector_numvalues&quot; type=&quot;string&quot; value=&quot;&quot;/&gt;&lt;Property name=&quot;yextra_vector_function&quot; type=&quot;string&quot; value=&quot;none&quot;/&gt;&lt;Property name=&quot;yextra_vector_interval&quot; type=&quot;string&quot; value=&quot;octave&quot;/&gt;&lt;Property name=&quot;yextra_vector_freqperdec&quot; type=&quot;string&quot; value=&quot;&quot;/&gt;&lt;Property name=&quot;zextra&quot; type=&quot;realarray&quot; value=&quot;&quot;/&gt;&lt;Property name=&quot;zextra_vector_method&quot; type=&quot;string&quot; value=&quot;step&quot;/&gt;&lt;Property name=&quot;zextra_vector_start&quot; type=&quot;string&quot; value=&quot;&quot;/&gt;&lt;Property name=&quot;zextra_vector_stop&quot; type=&quot;string&quot; value=&quot;&quot;/&gt;&lt;Property name=&quot;zextra_vector_step&quot; type=&quot;string&quot; value=&quot;&quot;/&gt;&lt;Property name=&quot;zextra_vector_numvalues&quot; type=&quot;string&quot; value=&quot;&quot;/&gt;&lt;Property name=&quot;zextra_vector_function&quot; type=&quot;string&quot; value=&quot;none&quot;/&gt;&lt;Property name=&quot;zextra_vector_interval&quot; type=&quot;string&quot; value=&quot;octave&quot;/&gt;&lt;Property name=&quot;zextra_vector_freqperdec&quot; type=&quot;string&quot; value=&quot;&quot;/&gt;&lt;/PropSet&gt;&lt;PropSet id=&quot;axis&quot;/&gt;&lt;PropSet id=&quot;table&quot;/&gt;&lt;UpdateTimeStamp&gt;Nov 12, 2022, 8:33:36 PM&lt;/UpdateTimeStamp&gt;&lt;/Root&gt;"/>
</p:tagLst>
</file>

<file path=ppt/tags/tag27.xml><?xml version="1.0" encoding="utf-8"?>
<p:tagLst xmlns:p="http://schemas.openxmlformats.org/presentationml/2006/main" xmlns:r="http://schemas.openxmlformats.org/officeDocument/2006/relationships" xmlns:a="http://schemas.openxmlformats.org/drawingml/2006/main">
  <p:tag name="COMSOL LIVELINK TAG" val="&lt;!-- &#10;PropSet elements are populated with properties elements in format &lt;Property name=&quot;&quot; value=&quot;&quot; type=&quot;&quot;/&gt;&#10;LinkType element has either Image, or Table as value.&#10;--&gt;&lt;Root completeVersion=&quot;6.0.0.x&quot; formatVersion=&quot;2.0.0.0&quot; version=&quot;6.0.0.318&quot;&gt;&lt;VersionInformation&gt;&lt;Version&gt;1&lt;/Version&gt;&lt;/VersionInformation&gt;&lt;Entity&gt;/result/feature/pg2&lt;/Entity&gt;&lt;Tag&gt;pg2&lt;/Tag&gt;&lt;Node&gt;Results &amp;gt; Temperature (ht)&lt;/Node&gt;&lt;LinkType&gt;Image&lt;/LinkType&gt;&lt;ModelLink directoryType=&quot;none&quot;&gt;E:\Minor Project\3D MEMS MH_Final_29th_OCT_2022_Au__1v.mph&lt;/ModelLink&gt;&lt;LocalPath&gt;3D MEMS MH_Final_29th_OCT_2022_Au__1v.mph&lt;/LocalPath&gt;&lt;SDim&gt;3&lt;/SDim&gt;&lt;Locked&gt;false&lt;/Locked&gt;&lt;PropSet id=&quot;image&quot;&gt;&lt;Property name=&quot;view&quot; type=&quot;reference&quot; value=&quot;auto&quot;/&gt;&lt;Property name=&quot;animating&quot; type=&quot;bool&quot; value=&quot;off&quot;/&gt;&lt;Property name=&quot;isclientfile&quot; type=&quot;bool&quot; value=&quot;on&quot;/&gt;&lt;Property name=&quot;isforreport&quot; type=&quot;bool&quot; value=&quot;on&quot;/&gt;&lt;Property name=&quot;size&quot; type=&quot;string&quot; value=&quot;manualweb&quot;/&gt;&lt;Property name=&quot;hiddensize&quot; type=&quot;group&quot; value=&quot;manual&quot;/&gt;&lt;Property name=&quot;unit&quot; type=&quot;group&quot; value=&quot;px&quot;/&gt;&lt;Property name=&quot;lockratio&quot; type=&quot;bool&quot; value=&quot;off&quot;/&gt;&lt;Property name=&quot;aspectratio&quot; type=&quot;real&quot; value=&quot;1&quot;/&gt;&lt;Property name=&quot;width&quot; type=&quot;real&quot; value=&quot;2160&quot;/&gt;&lt;Property name=&quot;height&quot; type=&quot;real&quot; value=&quot;1620&quot;/&gt;&lt;Property name=&quot;resolution&quot; type=&quot;integer&quot; value=&quot;300&quot;/&gt;&lt;Property name=&quot;sizedesc&quot; type=&quot;string&quot; value=&quot;183 x 137 mm&quot;/&gt;&lt;Property name=&quot;widthpx&quot; type=&quot;integer&quot; value=&quot;0&quot;/&gt;&lt;Property name=&quot;heightpx&quot; type=&quot;integer&quot; value=&quot;0&quot;/&gt;&lt;Property name=&quot;widthexact&quot; type=&quot;real&quot; value=&quot;0&quot;/&gt;&lt;Property name=&quot;heightexact&quot; type=&quot;real&quot; value=&quot;0&quot;/&gt;&lt;Property name=&quot;exactstored&quot; type=&quot;bool&quot; value=&quot;off&quot;/&gt;&lt;Property name=&quot;usage&quot; type=&quot;group&quot; value=&quot;tree&quot;/&gt;&lt;Property name=&quot;zoomextents&quot; type=&quot;bool&quot; value=&quot;on&quot;/&gt;&lt;Property name=&quot;antialias&quot; type=&quot;bool&quot; value=&quot;on&quot;/&gt;&lt;Property name=&quot;screenwidthpx&quot; type=&quot;integer&quot; value=&quot;0&quot;/&gt;&lt;Property name=&quot;screenheightpx&quot; type=&quot;integer&quot; value=&quot;0&quot;/&gt;&lt;Property name=&quot;linkpossible&quot; type=&quot;bool&quot; value=&quot;on&quot;/&gt;&lt;Property name=&quot;heightmultiple&quot; type=&quot;integer&quot; value=&quot;1&quot;/&gt;&lt;Property name=&quot;zoomlevel&quot; type=&quot;integer&quot; value=&quot;0&quot;/&gt;&lt;Property name=&quot;saveepscopy&quot; type=&quot;bool&quot; value=&quot;off&quot;/&gt;&lt;Property name=&quot;resizefactor&quot; type=&quot;integer&quot; value=&quot;1&quot;/&gt;&lt;Property name=&quot;saveprefs&quot; type=&quot;bool&quot; value=&quot;off&quot;/&gt;&lt;Property name=&quot;decorationscale&quot; type=&quot;real&quot; value=&quot;0.6944444179534912&quot;/&gt;&lt;Property name=&quot;clearfilenameafterwards&quot; type=&quot;bool&quot; value=&quot;off&quot;/&gt;&lt;Property name=&quot;allowlinked&quot; type=&quot;bool&quot; value=&quot;on&quot;/&gt;&lt;Property name=&quot;allowpaste&quot; type=&quot;group&quot; value=&quot;on&quot;/&gt;&lt;Property name=&quot;target&quot; type=&quot;group&quot; value=&quot;linked&quot;/&gt;&lt;Property name=&quot;imagetype&quot; type=&quot;group&quot; value=&quot;png&quot;/&gt;&lt;Property name=&quot;alwaysask&quot; type=&quot;bool&quot; value=&quot;off&quot;/&gt;&lt;Property name=&quot;addsuffix&quot; type=&quot;bool&quot; value=&quot;off&quot;/&gt;&lt;Property name=&quot;alloweps&quot; type=&quot;bool&quot; value=&quot;off&quot;/&gt;&lt;Property name=&quot;allowgltf&quot; type=&quot;bool&quot; value=&quot;on&quot;/&gt;&lt;Property name=&quot;lastwrittenfile&quot; type=&quot;string&quot; value=&quot;&quot;/&gt;&lt;Property name=&quot;lastfiletype&quot; type=&quot;string&quot; value=&quot;png&quot;/&gt;&lt;Property name=&quot;context&quot; type=&quot;group&quot; value=&quot;report&quot;/&gt;&lt;Property name=&quot;clusterrootonly&quot; type=&quot;bool&quot; value=&quot;on&quot;/&gt;&lt;Property name=&quot;layoutmode&quot; type=&quot;group&quot; value=&quot;image&quot;/&gt;&lt;Property name=&quot;sdim&quot; type=&quot;group&quot; value=&quot;3&quot;/&gt;&lt;Property name=&quot;options3d&quot; type=&quot;group&quot; value=&quot;on&quot;/&gt;&lt;Property name=&quot;title3d&quot; type=&quot;bool&quot; value=&quot;on&quot;/&gt;&lt;Property name=&quot;legend3d&quot; type=&quot;bool&quot; value=&quot;on&quot;/&gt;&lt;Property name=&quot;grid&quot; type=&quot;bool&quot; value=&quot;on&quot;/&gt;&lt;Property name=&quot;axisorientation&quot; type=&quot;bool&quot; value=&quot;on&quot;/&gt;&lt;Property name=&quot;logo3d&quot; type=&quot;bool&quot; value=&quot;off&quot;/&gt;&lt;Property name=&quot;fontsize&quot; type=&quot;integer&quot; value=&quot;10&quot;/&gt;&lt;Property name=&quot;colortheme&quot; type=&quot;string&quot; value=&quot;globaltheme&quot;/&gt;&lt;Property name=&quot;background&quot; type=&quot;group&quot; value=&quot;transparent&quot;/&gt;&lt;Property name=&quot;lockview&quot; type=&quot;string&quot; value=&quot;off&quot;/&gt;&lt;Property name=&quot;linkedinfo&quot; type=&quot;string&quot; value=&quot;&quot;/&gt;&lt;/PropSet&gt;&lt;PropSet id=&quot;view&quot;&gt;&lt;Property name=&quot;renderwireframe&quot; type=&quot;bool&quot; value=&quot;off&quot;/&gt;&lt;Property name=&quot;showlabels&quot; type=&quot;bool&quot; value=&quot;off&quot;/&gt;&lt;Property name=&quot;showDirections&quot; type=&quot;bool&quot; value=&quot;off&quot;/&gt;&lt;Property name=&quot;showgrid&quot; type=&quot;bool&quot; value=&quot;on&quot;/&gt;&lt;Property name=&quot;rendermesh&quot; type=&quot;bool&quot; value=&quot;on&quot;/&gt;&lt;Property name=&quot;showaxisorientation&quot; type=&quot;bool&quot; value=&quot;on&quot;/&gt;&lt;Property name=&quot;showunits&quot; type=&quot;bool&quot; value=&quot;on&quot;/&gt;&lt;Property name=&quot;plotgroupunits&quot; type=&quot;stringarray&quot; value=&quot;, , &quot;/&gt;&lt;Property name=&quot;locked&quot; type=&quot;bool&quot; value=&quot;off&quot;/&gt;&lt;Property name=&quot;rotcenlocked&quot; type=&quot;bool&quot; value=&quot;off&quot;/&gt;&lt;Property name=&quot;istemporary&quot; type=&quot;bool&quot; value=&quot;off&quot;/&gt;&lt;Property name=&quot;scenelight&quot; type=&quot;group&quot; value=&quot;on&quot;/&gt;&lt;Property name=&quot;totlightintensity&quot; type=&quot;real&quot; value=&quot;1.0&quot;/&gt;&lt;Property name=&quot;usediffuse&quot; type=&quot;bool&quot; value=&quot;on&quot;/&gt;&lt;Property name=&quot;usespecular&quot; type=&quot;bool&quot; value=&quot;on&quot;/&gt;&lt;Property name=&quot;globalambient&quot; type=&quot;group&quot; value=&quot;on&quot;/&gt;&lt;Property name=&quot;totambient&quot; type=&quot;real&quot; value=&quot;0.3&quot;/&gt;&lt;Property name=&quot;ambientcolor&quot; type=&quot;group&quot; value=&quot;white&quot;/&gt;&lt;Property name=&quot;customambientcolor&quot; type=&quot;realarray&quot; value=&quot;1, 1, 1&quot;/&gt;&lt;Property name=&quot;ssao&quot; type=&quot;group&quot; value=&quot;off&quot;/&gt;&lt;Property name=&quot;ssaoradiustype&quot; type=&quot;group&quot; value=&quot;relative&quot;/&gt;&lt;Property name=&quot;ssaoradiusrelative&quot; type=&quot;real&quot; value=&quot;0.4&quot;/&gt;&lt;Property name=&quot;ssaoradiusexplicit&quot; type=&quot;real&quot; value=&quot;0.4&quot;/&gt;&lt;Property name=&quot;ssaomagnitude&quot; type=&quot;real&quot; value=&quot;1.0&quot;/&gt;&lt;Property name=&quot;ssaosqueeze&quot; type=&quot;real&quot; value=&quot;1.0&quot;/&gt;&lt;Property name=&quot;ssaopreset&quot; type=&quot;group&quot; value=&quot;medium&quot;/&gt;&lt;Property name=&quot;ssaonsamples&quot; type=&quot;integer&quot; value=&quot;64&quot;/&gt;&lt;Property name=&quot;ssaoroughness&quot; type=&quot;real&quot; value=&quot;1.0&quot;/&gt;&lt;Property name=&quot;ssaokernelrotationstexturewidth&quot; type=&quot;integer&quot; value=&quot;4&quot;/&gt;&lt;Property name=&quot;ssaosmooth&quot; type=&quot;integer&quot; value=&quot;2&quot;/&gt;&lt;Property name=&quot;ssaonormalawaresmoothing&quot; type=&quot;bool&quot; value=&quot;off&quot;/&gt;&lt;Property name=&quot;environmentmap&quot; type=&quot;group&quot; value=&quot;envmap_none&quot;/&gt;&lt;Property name=&quot;skydirection&quot; type=&quot;group&quot; value=&quot;positivey&quot;/&gt;&lt;Property name=&quot;skyrotation&quot; type=&quot;group&quot; value=&quot;skyrotationzero&quot;/&gt;&lt;Property name=&quot;environmentreflections&quot; type=&quot;bool&quot; value=&quot;on&quot;/&gt;&lt;Property name=&quot;skybox&quot; type=&quot;group&quot; value=&quot;off&quot;/&gt;&lt;Property name=&quot;skyboxblurriness&quot; type=&quot;real&quot; value=&quot;0&quot;/&gt;&lt;Property name=&quot;skyboxblend&quot; type=&quot;real&quot; value=&quot;0&quot;/&gt;&lt;Property name=&quot;skyboxprojection&quot; type=&quot;group&quot; value=&quot;special&quot;/&gt;&lt;Property name=&quot;skyboxfov&quot; type=&quot;real&quot; value=&quot;110&quot;/&gt;&lt;Property name=&quot;rotateenvironment&quot; type=&quot;bool&quot; value=&quot;off&quot;/&gt;&lt;Property name=&quot;transparency&quot; type=&quot;group&quot; value=&quot;off&quot;/&gt;&lt;Property name=&quot;transparencylevel&quot; type=&quot;real&quot; value=&quot;0.5&quot;/&gt;&lt;Property name=&quot;uniformblending&quot; type=&quot;group&quot; value=&quot;off&quot;/&gt;&lt;Property name=&quot;uniformblendinglevel&quot; type=&quot;real&quot; value=&quot;0.5&quot;/&gt;&lt;Property name=&quot;showselection&quot; type=&quot;bool&quot; value=&quot;on&quot;/&gt;&lt;Property name=&quot;showmaterial&quot; type=&quot;bool&quot; value=&quot;off&quot;/&gt;&lt;Property name=&quot;clippingactive&quot; type=&quot;group&quot; value=&quot;on&quot;/&gt;&lt;Property name=&quot;clipfaces&quot; type=&quot;bool&quot; value=&quot;on&quot;/&gt;&lt;Property name=&quot;clipedges&quot; type=&quot;bool&quot; value=&quot;on&quot;/&gt;&lt;Property name=&quot;clippoints&quot; type=&quot;bool&quot; value=&quot;on&quot;/&gt;&lt;Property name=&quot;clipprimaryhovereffect&quot; type=&quot;bool&quot; value=&quot;on&quot;/&gt;&lt;Property name=&quot;clipsecondaryhovereffect&quot; type=&quot;bool&quot; value=&quot;off&quot;/&gt;&lt;Property name=&quot;cliphighlightintersection&quot; type=&quot;group&quot; value=&quot;on&quot;/&gt;&lt;Property name=&quot;clipintersectionhighlightcolor&quot; type=&quot;group&quot; value=&quot;fromtheme&quot;/&gt;&lt;Property name=&quot;customclipintersectionhighlightcolor&quot; type=&quot;realarray&quot; value=&quot;1, 0, 0&quot;/&gt;&lt;Property name=&quot;clipapplyclipping&quot; type=&quot;bool&quot; value=&quot;on&quot;/&gt;&lt;Property name=&quot;clipshowframes&quot; type=&quot;bool&quot; value=&quot;on&quot;/&gt;&lt;Property name=&quot;clipshowgizmos&quot; type=&quot;bool&quot; value=&quot;on&quot;/&gt;&lt;Property name=&quot;clipshowcappedfaces&quot; type=&quot;group&quot; value=&quot;off&quot;/&gt;&lt;Property name=&quot;clipcappedfacescolorize&quot; type=&quot;group&quot; value=&quot;on&quot;/&gt;&lt;Property name=&quot;clipcappedfacescolorizeper&quot; type=&quot;group&quot; value=&quot;domain&quot;/&gt;&lt;Property name=&quot;clipcappedfaceshighlightoverlappingdomains&quot; type=&quot;group&quot; value=&quot;on&quot;/&gt;&lt;Property name=&quot;clipcappedfaceshighlightoverlappingdomainscolor&quot; type=&quot;group&quot; value=&quot;fromtheme&quot;/&gt;&lt;Property name=&quot;customclipcappedfaceshighlightoverlappingdomainscolor&quot; type=&quot;realarray&quot; value=&quot;1, 0, 0&quot;/&gt;&lt;Property name=&quot;clipcappedfacestransparencyenabled&quot; type=&quot;group&quot; value=&quot;off&quot;/&gt;&lt;Property name=&quot;clipcappedfacestransparency&quot; type=&quot;real&quot; value=&quot;0.2&quot;/&gt;&lt;Property name=&quot;hidestatus&quot; type=&quot;string&quot; value=&quot;hide&quot;/&gt;&lt;Property name=&quot;isnew&quot; type=&quot;bool&quot; value=&quot;off&quot;/&gt;&lt;Property name=&quot;postviewkey&quot; type=&quot;string&quot; value=&quot;&quot;/&gt;&lt;Property name=&quot;workplaneclip&quot; type=&quot;bool&quot; value=&quot;off&quot;/&gt;&lt;Property name=&quot;offscreenoverride&quot; type=&quot;bool&quot; value=&quot;off&quot;/&gt;&lt;/PropSet&gt;&lt;PropSet id=&quot;camera&quot;&gt;&lt;Property name=&quot;projection&quot; type=&quot;group&quot; value=&quot;perspective&quot;/&gt;&lt;Property name=&quot;orthoscale&quot; type=&quot;real&quot; value=&quot;11.348992347717285&quot;/&gt;&lt;Property name=&quot;zoomanglefull&quot; type=&quot;real&quot; value=&quot;15.529053688049316&quot;/&gt;&lt;Property name=&quot;forcenoviewscaling&quot; type=&quot;bool&quot; value=&quot;off&quot;/&gt;&lt;Property name=&quot;viewscaletype&quot; type=&quot;group&quot; value=&quot;none&quot;/&gt;&lt;Property name=&quot;autocontext&quot; type=&quot;group&quot; value=&quot;isotropic&quot;/&gt;&lt;Property name=&quot;autoupdate&quot; type=&quot;bool&quot; value=&quot;off&quot;/&gt;&lt;Property name=&quot;xweight&quot; type=&quot;real&quot; value=&quot;1&quot;/&gt;&lt;Property name=&quot;yweight&quot; type=&quot;real&quot; value=&quot;1&quot;/&gt;&lt;Property name=&quot;zweight&quot; type=&quot;real&quot; value=&quot;1&quot;/&gt;&lt;Property name=&quot;xscale&quot; type=&quot;real&quot; value=&quot;1&quot;/&gt;&lt;Property name=&quot;yscale&quot; type=&quot;real&quot; value=&quot;1&quot;/&gt;&lt;Property name=&quot;zscale&quot; type=&quot;real&quot; value=&quot;1&quot;/&gt;&lt;Property name=&quot;position&quot; type=&quot;realarray&quot; value=&quot;8748, 4250, 102183.4140625&quot;/&gt;&lt;Property name=&quot;target&quot; type=&quot;realarray&quot; value=&quot;8748, 4250, 25.046875&quot;/&gt;&lt;Property name=&quot;up&quot; type=&quot;realarray&quot; value=&quot;0, -1, 4.371138828673793E-8&quot;/&gt;&lt;Property name=&quot;rotationpoint&quot; type=&quot;realarray&quot; value=&quot;8748, 4250, 25.049999237060547&quot;/&gt;&lt;Property name=&quot;viewoffset&quot; type=&quot;realarray&quot; value=&quot;0.01733929105103016, 0.10438967496156693&quot;/&gt;&lt;Property name=&quot;manualgrid&quot; type=&quot;group&quot; value=&quot;off&quot;/&gt;&lt;Property name=&quot;xspacing&quot; type=&quot;real&quot; value=&quot;1&quot;/&gt;&lt;Property name=&quot;yspacing&quot; type=&quot;real&quot; value=&quot;1&quot;/&gt;&lt;Property name=&quot;zspacing&quot; type=&quot;real&quot; value=&quot;1&quot;/&gt;&lt;Property name=&quot;xextra&quot; type=&quot;realarray&quot; value=&quot;&quot;/&gt;&lt;Property name=&quot;xextra_vector_method&quot; type=&quot;string&quot; value=&quot;step&quot;/&gt;&lt;Property name=&quot;xextra_vector_start&quot; type=&quot;string&quot; value=&quot;&quot;/&gt;&lt;Property name=&quot;xextra_vector_stop&quot; type=&quot;string&quot; value=&quot;&quot;/&gt;&lt;Property name=&quot;xextra_vector_step&quot; type=&quot;string&quot; value=&quot;&quot;/&gt;&lt;Property name=&quot;xextra_vector_numvalues&quot; type=&quot;string&quot; value=&quot;&quot;/&gt;&lt;Property name=&quot;xextra_vector_function&quot; type=&quot;string&quot; value=&quot;none&quot;/&gt;&lt;Property name=&quot;xextra_vector_interval&quot; type=&quot;string&quot; value=&quot;octave&quot;/&gt;&lt;Property name=&quot;xextra_vector_freqperdec&quot; type=&quot;string&quot; value=&quot;&quot;/&gt;&lt;Property name=&quot;yextra&quot; type=&quot;realarray&quot; value=&quot;&quot;/&gt;&lt;Property name=&quot;yextra_vector_method&quot; type=&quot;string&quot; value=&quot;step&quot;/&gt;&lt;Property name=&quot;yextra_vector_start&quot; type=&quot;string&quot; value=&quot;&quot;/&gt;&lt;Property name=&quot;yextra_vector_stop&quot; type=&quot;string&quot; value=&quot;&quot;/&gt;&lt;Property name=&quot;yextra_vector_step&quot; type=&quot;string&quot; value=&quot;&quot;/&gt;&lt;Property name=&quot;yextra_vector_numvalues&quot; type=&quot;string&quot; value=&quot;&quot;/&gt;&lt;Property name=&quot;yextra_vector_function&quot; type=&quot;string&quot; value=&quot;none&quot;/&gt;&lt;Property name=&quot;yextra_vector_interval&quot; type=&quot;string&quot; value=&quot;octave&quot;/&gt;&lt;Property name=&quot;yextra_vector_freqperdec&quot; type=&quot;string&quot; value=&quot;&quot;/&gt;&lt;Property name=&quot;zextra&quot; type=&quot;realarray&quot; value=&quot;&quot;/&gt;&lt;Property name=&quot;zextra_vector_method&quot; type=&quot;string&quot; value=&quot;step&quot;/&gt;&lt;Property name=&quot;zextra_vector_start&quot; type=&quot;string&quot; value=&quot;&quot;/&gt;&lt;Property name=&quot;zextra_vector_stop&quot; type=&quot;string&quot; value=&quot;&quot;/&gt;&lt;Property name=&quot;zextra_vector_step&quot; type=&quot;string&quot; value=&quot;&quot;/&gt;&lt;Property name=&quot;zextra_vector_numvalues&quot; type=&quot;string&quot; value=&quot;&quot;/&gt;&lt;Property name=&quot;zextra_vector_function&quot; type=&quot;string&quot; value=&quot;none&quot;/&gt;&lt;Property name=&quot;zextra_vector_interval&quot; type=&quot;string&quot; value=&quot;octave&quot;/&gt;&lt;Property name=&quot;zextra_vector_freqperdec&quot; type=&quot;string&quot; value=&quot;&quot;/&gt;&lt;/PropSet&gt;&lt;PropSet id=&quot;axis&quot;/&gt;&lt;PropSet id=&quot;table&quot;/&gt;&lt;UpdateTimeStamp&gt;Nov 12, 2022, 8:33:37 PM&lt;/UpdateTimeStamp&gt;&lt;/Root&gt;"/>
</p:tagLst>
</file>

<file path=ppt/tags/tag28.xml><?xml version="1.0" encoding="utf-8"?>
<p:tagLst xmlns:p="http://schemas.openxmlformats.org/presentationml/2006/main" xmlns:r="http://schemas.openxmlformats.org/officeDocument/2006/relationships" xmlns:a="http://schemas.openxmlformats.org/drawingml/2006/main">
  <p:tag name="COMSOL LIVELINK TAG" val="&lt;!-- &#10;PropSet elements are populated with properties elements in format &lt;Property name=&quot;&quot; value=&quot;&quot; type=&quot;&quot;/&gt;&#10;LinkType element has either Image, or Table as value.&#10;--&gt;&lt;Root completeVersion=&quot;6.0.0.x&quot; formatVersion=&quot;2.0.0.0&quot; version=&quot;6.0.0.318&quot;&gt;&lt;VersionInformation&gt;&lt;Version&gt;1&lt;/Version&gt;&lt;/VersionInformation&gt;&lt;Entity&gt;/result/feature/pg3&lt;/Entity&gt;&lt;Tag&gt;pg3&lt;/Tag&gt;&lt;Node&gt;Results &amp;gt; Isothermal Contours (ht)&lt;/Node&gt;&lt;LinkType&gt;Image&lt;/LinkType&gt;&lt;ModelLink directoryType=&quot;none&quot;&gt;E:\Minor Project\3D MEMS MH_Final_29th_OCT_2022_Au__1v.mph&lt;/ModelLink&gt;&lt;LocalPath&gt;3D MEMS MH_Final_29th_OCT_2022_Au__1v.mph&lt;/LocalPath&gt;&lt;SDim&gt;3&lt;/SDim&gt;&lt;Locked&gt;false&lt;/Locked&gt;&lt;PropSet id=&quot;image&quot;&gt;&lt;Property name=&quot;view&quot; type=&quot;reference&quot; value=&quot;auto&quot;/&gt;&lt;Property name=&quot;animating&quot; type=&quot;bool&quot; value=&quot;off&quot;/&gt;&lt;Property name=&quot;isclientfile&quot; type=&quot;bool&quot; value=&quot;on&quot;/&gt;&lt;Property name=&quot;isforreport&quot; type=&quot;bool&quot; value=&quot;on&quot;/&gt;&lt;Property name=&quot;size&quot; type=&quot;string&quot; value=&quot;manualweb&quot;/&gt;&lt;Property name=&quot;hiddensize&quot; type=&quot;group&quot; value=&quot;manual&quot;/&gt;&lt;Property name=&quot;unit&quot; type=&quot;group&quot; value=&quot;px&quot;/&gt;&lt;Property name=&quot;lockratio&quot; type=&quot;bool&quot; value=&quot;off&quot;/&gt;&lt;Property name=&quot;aspectratio&quot; type=&quot;real&quot; value=&quot;1&quot;/&gt;&lt;Property name=&quot;width&quot; type=&quot;real&quot; value=&quot;2160&quot;/&gt;&lt;Property name=&quot;height&quot; type=&quot;real&quot; value=&quot;1620&quot;/&gt;&lt;Property name=&quot;resolution&quot; type=&quot;integer&quot; value=&quot;300&quot;/&gt;&lt;Property name=&quot;sizedesc&quot; type=&quot;string&quot; value=&quot;183 x 137 mm&quot;/&gt;&lt;Property name=&quot;widthpx&quot; type=&quot;integer&quot; value=&quot;0&quot;/&gt;&lt;Property name=&quot;heightpx&quot; type=&quot;integer&quot; value=&quot;0&quot;/&gt;&lt;Property name=&quot;widthexact&quot; type=&quot;real&quot; value=&quot;0&quot;/&gt;&lt;Property name=&quot;heightexact&quot; type=&quot;real&quot; value=&quot;0&quot;/&gt;&lt;Property name=&quot;exactstored&quot; type=&quot;bool&quot; value=&quot;off&quot;/&gt;&lt;Property name=&quot;usage&quot; type=&quot;group&quot; value=&quot;tree&quot;/&gt;&lt;Property name=&quot;zoomextents&quot; type=&quot;bool&quot; value=&quot;on&quot;/&gt;&lt;Property name=&quot;antialias&quot; type=&quot;bool&quot; value=&quot;on&quot;/&gt;&lt;Property name=&quot;screenwidthpx&quot; type=&quot;integer&quot; value=&quot;0&quot;/&gt;&lt;Property name=&quot;screenheightpx&quot; type=&quot;integer&quot; value=&quot;0&quot;/&gt;&lt;Property name=&quot;linkpossible&quot; type=&quot;bool&quot; value=&quot;on&quot;/&gt;&lt;Property name=&quot;heightmultiple&quot; type=&quot;integer&quot; value=&quot;1&quot;/&gt;&lt;Property name=&quot;zoomlevel&quot; type=&quot;integer&quot; value=&quot;0&quot;/&gt;&lt;Property name=&quot;saveepscopy&quot; type=&quot;bool&quot; value=&quot;off&quot;/&gt;&lt;Property name=&quot;resizefactor&quot; type=&quot;integer&quot; value=&quot;1&quot;/&gt;&lt;Property name=&quot;saveprefs&quot; type=&quot;bool&quot; value=&quot;off&quot;/&gt;&lt;Property name=&quot;decorationscale&quot; type=&quot;real&quot; value=&quot;0.6944444179534912&quot;/&gt;&lt;Property name=&quot;clearfilenameafterwards&quot; type=&quot;bool&quot; value=&quot;off&quot;/&gt;&lt;Property name=&quot;allowlinked&quot; type=&quot;bool&quot; value=&quot;on&quot;/&gt;&lt;Property name=&quot;allowpaste&quot; type=&quot;group&quot; value=&quot;on&quot;/&gt;&lt;Property name=&quot;target&quot; type=&quot;group&quot; value=&quot;linked&quot;/&gt;&lt;Property name=&quot;imagetype&quot; type=&quot;group&quot; value=&quot;png&quot;/&gt;&lt;Property name=&quot;alwaysask&quot; type=&quot;bool&quot; value=&quot;off&quot;/&gt;&lt;Property name=&quot;addsuffix&quot; type=&quot;bool&quot; value=&quot;off&quot;/&gt;&lt;Property name=&quot;alloweps&quot; type=&quot;bool&quot; value=&quot;off&quot;/&gt;&lt;Property name=&quot;allowgltf&quot; type=&quot;bool&quot; value=&quot;on&quot;/&gt;&lt;Property name=&quot;lastwrittenfile&quot; type=&quot;string&quot; value=&quot;&quot;/&gt;&lt;Property name=&quot;lastfiletype&quot; type=&quot;string&quot; value=&quot;png&quot;/&gt;&lt;Property name=&quot;context&quot; type=&quot;group&quot; value=&quot;report&quot;/&gt;&lt;Property name=&quot;clusterrootonly&quot; type=&quot;bool&quot; value=&quot;on&quot;/&gt;&lt;Property name=&quot;layoutmode&quot; type=&quot;group&quot; value=&quot;image&quot;/&gt;&lt;Property name=&quot;sdim&quot; type=&quot;group&quot; value=&quot;3&quot;/&gt;&lt;Property name=&quot;options3d&quot; type=&quot;group&quot; value=&quot;on&quot;/&gt;&lt;Property name=&quot;title3d&quot; type=&quot;bool&quot; value=&quot;on&quot;/&gt;&lt;Property name=&quot;legend3d&quot; type=&quot;bool&quot; value=&quot;on&quot;/&gt;&lt;Property name=&quot;grid&quot; type=&quot;bool&quot; value=&quot;on&quot;/&gt;&lt;Property name=&quot;axisorientation&quot; type=&quot;bool&quot; value=&quot;on&quot;/&gt;&lt;Property name=&quot;logo3d&quot; type=&quot;bool&quot; value=&quot;off&quot;/&gt;&lt;Property name=&quot;fontsize&quot; type=&quot;integer&quot; value=&quot;10&quot;/&gt;&lt;Property name=&quot;colortheme&quot; type=&quot;string&quot; value=&quot;globaltheme&quot;/&gt;&lt;Property name=&quot;background&quot; type=&quot;group&quot; value=&quot;transparent&quot;/&gt;&lt;Property name=&quot;lockview&quot; type=&quot;string&quot; value=&quot;off&quot;/&gt;&lt;Property name=&quot;linkedinfo&quot; type=&quot;string&quot; value=&quot;&quot;/&gt;&lt;/PropSet&gt;&lt;PropSet id=&quot;view&quot;&gt;&lt;Property name=&quot;renderwireframe&quot; type=&quot;bool&quot; value=&quot;off&quot;/&gt;&lt;Property name=&quot;showlabels&quot; type=&quot;bool&quot; value=&quot;off&quot;/&gt;&lt;Property name=&quot;showDirections&quot; type=&quot;bool&quot; value=&quot;off&quot;/&gt;&lt;Property name=&quot;showgrid&quot; type=&quot;bool&quot; value=&quot;on&quot;/&gt;&lt;Property name=&quot;rendermesh&quot; type=&quot;bool&quot; value=&quot;on&quot;/&gt;&lt;Property name=&quot;showaxisorientation&quot; type=&quot;bool&quot; value=&quot;on&quot;/&gt;&lt;Property name=&quot;showunits&quot; type=&quot;bool&quot; value=&quot;on&quot;/&gt;&lt;Property name=&quot;plotgroupunits&quot; type=&quot;stringarray&quot; value=&quot;, , &quot;/&gt;&lt;Property name=&quot;locked&quot; type=&quot;bool&quot; value=&quot;off&quot;/&gt;&lt;Property name=&quot;rotcenlocked&quot; type=&quot;bool&quot; value=&quot;off&quot;/&gt;&lt;Property name=&quot;istemporary&quot; type=&quot;bool&quot; value=&quot;off&quot;/&gt;&lt;Property name=&quot;scenelight&quot; type=&quot;group&quot; value=&quot;on&quot;/&gt;&lt;Property name=&quot;totlightintensity&quot; type=&quot;real&quot; value=&quot;1.0&quot;/&gt;&lt;Property name=&quot;usediffuse&quot; type=&quot;bool&quot; value=&quot;on&quot;/&gt;&lt;Property name=&quot;usespecular&quot; type=&quot;bool&quot; value=&quot;on&quot;/&gt;&lt;Property name=&quot;globalambient&quot; type=&quot;group&quot; value=&quot;on&quot;/&gt;&lt;Property name=&quot;totambient&quot; type=&quot;real&quot; value=&quot;0.3&quot;/&gt;&lt;Property name=&quot;ambientcolor&quot; type=&quot;group&quot; value=&quot;white&quot;/&gt;&lt;Property name=&quot;customambientcolor&quot; type=&quot;realarray&quot; value=&quot;1, 1, 1&quot;/&gt;&lt;Property name=&quot;ssao&quot; type=&quot;group&quot; value=&quot;off&quot;/&gt;&lt;Property name=&quot;ssaoradiustype&quot; type=&quot;group&quot; value=&quot;relative&quot;/&gt;&lt;Property name=&quot;ssaoradiusrelative&quot; type=&quot;real&quot; value=&quot;0.4&quot;/&gt;&lt;Property name=&quot;ssaoradiusexplicit&quot; type=&quot;real&quot; value=&quot;0.4&quot;/&gt;&lt;Property name=&quot;ssaomagnitude&quot; type=&quot;real&quot; value=&quot;1.0&quot;/&gt;&lt;Property name=&quot;ssaosqueeze&quot; type=&quot;real&quot; value=&quot;1.0&quot;/&gt;&lt;Property name=&quot;ssaopreset&quot; type=&quot;group&quot; value=&quot;medium&quot;/&gt;&lt;Property name=&quot;ssaonsamples&quot; type=&quot;integer&quot; value=&quot;64&quot;/&gt;&lt;Property name=&quot;ssaoroughness&quot; type=&quot;real&quot; value=&quot;1.0&quot;/&gt;&lt;Property name=&quot;ssaokernelrotationstexturewidth&quot; type=&quot;integer&quot; value=&quot;4&quot;/&gt;&lt;Property name=&quot;ssaosmooth&quot; type=&quot;integer&quot; value=&quot;2&quot;/&gt;&lt;Property name=&quot;ssaonormalawaresmoothing&quot; type=&quot;bool&quot; value=&quot;off&quot;/&gt;&lt;Property name=&quot;environmentmap&quot; type=&quot;group&quot; value=&quot;envmap_none&quot;/&gt;&lt;Property name=&quot;skydirection&quot; type=&quot;group&quot; value=&quot;positivey&quot;/&gt;&lt;Property name=&quot;skyrotation&quot; type=&quot;group&quot; value=&quot;skyrotationzero&quot;/&gt;&lt;Property name=&quot;environmentreflections&quot; type=&quot;bool&quot; value=&quot;on&quot;/&gt;&lt;Property name=&quot;skybox&quot; type=&quot;group&quot; value=&quot;off&quot;/&gt;&lt;Property name=&quot;skyboxblurriness&quot; type=&quot;real&quot; value=&quot;0&quot;/&gt;&lt;Property name=&quot;skyboxblend&quot; type=&quot;real&quot; value=&quot;0&quot;/&gt;&lt;Property name=&quot;skyboxprojection&quot; type=&quot;group&quot; value=&quot;special&quot;/&gt;&lt;Property name=&quot;skyboxfov&quot; type=&quot;real&quot; value=&quot;110&quot;/&gt;&lt;Property name=&quot;rotateenvironment&quot; type=&quot;bool&quot; value=&quot;off&quot;/&gt;&lt;Property name=&quot;transparency&quot; type=&quot;group&quot; value=&quot;off&quot;/&gt;&lt;Property name=&quot;transparencylevel&quot; type=&quot;real&quot; value=&quot;0.5&quot;/&gt;&lt;Property name=&quot;uniformblending&quot; type=&quot;group&quot; value=&quot;off&quot;/&gt;&lt;Property name=&quot;uniformblendinglevel&quot; type=&quot;real&quot; value=&quot;0.5&quot;/&gt;&lt;Property name=&quot;showselection&quot; type=&quot;bool&quot; value=&quot;on&quot;/&gt;&lt;Property name=&quot;showmaterial&quot; type=&quot;bool&quot; value=&quot;off&quot;/&gt;&lt;Property name=&quot;clippingactive&quot; type=&quot;group&quot; value=&quot;on&quot;/&gt;&lt;Property name=&quot;clipfaces&quot; type=&quot;bool&quot; value=&quot;on&quot;/&gt;&lt;Property name=&quot;clipedges&quot; type=&quot;bool&quot; value=&quot;on&quot;/&gt;&lt;Property name=&quot;clippoints&quot; type=&quot;bool&quot; value=&quot;on&quot;/&gt;&lt;Property name=&quot;clipprimaryhovereffect&quot; type=&quot;bool&quot; value=&quot;on&quot;/&gt;&lt;Property name=&quot;clipsecondaryhovereffect&quot; type=&quot;bool&quot; value=&quot;off&quot;/&gt;&lt;Property name=&quot;cliphighlightintersection&quot; type=&quot;group&quot; value=&quot;on&quot;/&gt;&lt;Property name=&quot;clipintersectionhighlightcolor&quot; type=&quot;group&quot; value=&quot;fromtheme&quot;/&gt;&lt;Property name=&quot;customclipintersectionhighlightcolor&quot; type=&quot;realarray&quot; value=&quot;1, 0, 0&quot;/&gt;&lt;Property name=&quot;clipapplyclipping&quot; type=&quot;bool&quot; value=&quot;on&quot;/&gt;&lt;Property name=&quot;clipshowframes&quot; type=&quot;bool&quot; value=&quot;on&quot;/&gt;&lt;Property name=&quot;clipshowgizmos&quot; type=&quot;bool&quot; value=&quot;on&quot;/&gt;&lt;Property name=&quot;clipshowcappedfaces&quot; type=&quot;group&quot; value=&quot;off&quot;/&gt;&lt;Property name=&quot;clipcappedfacescolorize&quot; type=&quot;group&quot; value=&quot;on&quot;/&gt;&lt;Property name=&quot;clipcappedfacescolorizeper&quot; type=&quot;group&quot; value=&quot;domain&quot;/&gt;&lt;Property name=&quot;clipcappedfaceshighlightoverlappingdomains&quot; type=&quot;group&quot; value=&quot;on&quot;/&gt;&lt;Property name=&quot;clipcappedfaceshighlightoverlappingdomainscolor&quot; type=&quot;group&quot; value=&quot;fromtheme&quot;/&gt;&lt;Property name=&quot;customclipcappedfaceshighlightoverlappingdomainscolor&quot; type=&quot;realarray&quot; value=&quot;1, 0, 0&quot;/&gt;&lt;Property name=&quot;clipcappedfacestransparencyenabled&quot; type=&quot;group&quot; value=&quot;off&quot;/&gt;&lt;Property name=&quot;clipcappedfacestransparency&quot; type=&quot;real&quot; value=&quot;0.2&quot;/&gt;&lt;Property name=&quot;hidestatus&quot; type=&quot;string&quot; value=&quot;hide&quot;/&gt;&lt;Property name=&quot;isnew&quot; type=&quot;bool&quot; value=&quot;off&quot;/&gt;&lt;Property name=&quot;postviewkey&quot; type=&quot;string&quot; value=&quot;&quot;/&gt;&lt;Property name=&quot;workplaneclip&quot; type=&quot;bool&quot; value=&quot;off&quot;/&gt;&lt;Property name=&quot;offscreenoverride&quot; type=&quot;bool&quot; value=&quot;off&quot;/&gt;&lt;/PropSet&gt;&lt;PropSet id=&quot;camera&quot;&gt;&lt;Property name=&quot;projection&quot; type=&quot;group&quot; value=&quot;perspective&quot;/&gt;&lt;Property name=&quot;orthoscale&quot; type=&quot;real&quot; value=&quot;11.348992347717285&quot;/&gt;&lt;Property name=&quot;zoomanglefull&quot; type=&quot;real&quot; value=&quot;15.529053688049316&quot;/&gt;&lt;Property name=&quot;forcenoviewscaling&quot; type=&quot;bool&quot; value=&quot;off&quot;/&gt;&lt;Property name=&quot;viewscaletype&quot; type=&quot;group&quot; value=&quot;none&quot;/&gt;&lt;Property name=&quot;autocontext&quot; type=&quot;group&quot; value=&quot;isotropic&quot;/&gt;&lt;Property name=&quot;autoupdate&quot; type=&quot;bool&quot; value=&quot;off&quot;/&gt;&lt;Property name=&quot;xweight&quot; type=&quot;real&quot; value=&quot;1&quot;/&gt;&lt;Property name=&quot;yweight&quot; type=&quot;real&quot; value=&quot;1&quot;/&gt;&lt;Property name=&quot;zweight&quot; type=&quot;real&quot; value=&quot;1&quot;/&gt;&lt;Property name=&quot;xscale&quot; type=&quot;real&quot; value=&quot;1&quot;/&gt;&lt;Property name=&quot;yscale&quot; type=&quot;real&quot; value=&quot;1&quot;/&gt;&lt;Property name=&quot;zscale&quot; type=&quot;real&quot; value=&quot;1&quot;/&gt;&lt;Property name=&quot;position&quot; type=&quot;realarray&quot; value=&quot;8748, 4250, 102183.4140625&quot;/&gt;&lt;Property name=&quot;target&quot; type=&quot;realarray&quot; value=&quot;8748, 4250, 25.046875&quot;/&gt;&lt;Property name=&quot;up&quot; type=&quot;realarray&quot; value=&quot;0, -1, 4.371138828673793E-8&quot;/&gt;&lt;Property name=&quot;rotationpoint&quot; type=&quot;realarray&quot; value=&quot;8748, 4250, 25.049999237060547&quot;/&gt;&lt;Property name=&quot;viewoffset&quot; type=&quot;realarray&quot; value=&quot;0.01733929105103016, 0.10438967496156693&quot;/&gt;&lt;Property name=&quot;manualgrid&quot; type=&quot;group&quot; value=&quot;off&quot;/&gt;&lt;Property name=&quot;xspacing&quot; type=&quot;real&quot; value=&quot;1&quot;/&gt;&lt;Property name=&quot;yspacing&quot; type=&quot;real&quot; value=&quot;1&quot;/&gt;&lt;Property name=&quot;zspacing&quot; type=&quot;real&quot; value=&quot;1&quot;/&gt;&lt;Property name=&quot;xextra&quot; type=&quot;realarray&quot; value=&quot;&quot;/&gt;&lt;Property name=&quot;xextra_vector_method&quot; type=&quot;string&quot; value=&quot;step&quot;/&gt;&lt;Property name=&quot;xextra_vector_start&quot; type=&quot;string&quot; value=&quot;&quot;/&gt;&lt;Property name=&quot;xextra_vector_stop&quot; type=&quot;string&quot; value=&quot;&quot;/&gt;&lt;Property name=&quot;xextra_vector_step&quot; type=&quot;string&quot; value=&quot;&quot;/&gt;&lt;Property name=&quot;xextra_vector_numvalues&quot; type=&quot;string&quot; value=&quot;&quot;/&gt;&lt;Property name=&quot;xextra_vector_function&quot; type=&quot;string&quot; value=&quot;none&quot;/&gt;&lt;Property name=&quot;xextra_vector_interval&quot; type=&quot;string&quot; value=&quot;octave&quot;/&gt;&lt;Property name=&quot;xextra_vector_freqperdec&quot; type=&quot;string&quot; value=&quot;&quot;/&gt;&lt;Property name=&quot;yextra&quot; type=&quot;realarray&quot; value=&quot;&quot;/&gt;&lt;Property name=&quot;yextra_vector_method&quot; type=&quot;string&quot; value=&quot;step&quot;/&gt;&lt;Property name=&quot;yextra_vector_start&quot; type=&quot;string&quot; value=&quot;&quot;/&gt;&lt;Property name=&quot;yextra_vector_stop&quot; type=&quot;string&quot; value=&quot;&quot;/&gt;&lt;Property name=&quot;yextra_vector_step&quot; type=&quot;string&quot; value=&quot;&quot;/&gt;&lt;Property name=&quot;yextra_vector_numvalues&quot; type=&quot;string&quot; value=&quot;&quot;/&gt;&lt;Property name=&quot;yextra_vector_function&quot; type=&quot;string&quot; value=&quot;none&quot;/&gt;&lt;Property name=&quot;yextra_vector_interval&quot; type=&quot;string&quot; value=&quot;octave&quot;/&gt;&lt;Property name=&quot;yextra_vector_freqperdec&quot; type=&quot;string&quot; value=&quot;&quot;/&gt;&lt;Property name=&quot;zextra&quot; type=&quot;realarray&quot; value=&quot;&quot;/&gt;&lt;Property name=&quot;zextra_vector_method&quot; type=&quot;string&quot; value=&quot;step&quot;/&gt;&lt;Property name=&quot;zextra_vector_start&quot; type=&quot;string&quot; value=&quot;&quot;/&gt;&lt;Property name=&quot;zextra_vector_stop&quot; type=&quot;string&quot; value=&quot;&quot;/&gt;&lt;Property name=&quot;zextra_vector_step&quot; type=&quot;string&quot; value=&quot;&quot;/&gt;&lt;Property name=&quot;zextra_vector_numvalues&quot; type=&quot;string&quot; value=&quot;&quot;/&gt;&lt;Property name=&quot;zextra_vector_function&quot; type=&quot;string&quot; value=&quot;none&quot;/&gt;&lt;Property name=&quot;zextra_vector_interval&quot; type=&quot;string&quot; value=&quot;octave&quot;/&gt;&lt;Property name=&quot;zextra_vector_freqperdec&quot; type=&quot;string&quot; value=&quot;&quot;/&gt;&lt;/PropSet&gt;&lt;PropSet id=&quot;axis&quot;/&gt;&lt;PropSet id=&quot;table&quot;/&gt;&lt;UpdateTimeStamp&gt;Nov 12, 2022, 8:33:38 PM&lt;/UpdateTimeStamp&gt;&lt;/Root&gt;"/>
</p:tagLst>
</file>

<file path=ppt/tags/tag29.xml><?xml version="1.0" encoding="utf-8"?>
<p:tagLst xmlns:p="http://schemas.openxmlformats.org/presentationml/2006/main" xmlns:r="http://schemas.openxmlformats.org/officeDocument/2006/relationships" xmlns:a="http://schemas.openxmlformats.org/drawingml/2006/main">
  <p:tag name="COMSOL LIVELINK TAG" val="&lt;!-- &#10;PropSet elements are populated with properties elements in format &lt;Property name=&quot;&quot; value=&quot;&quot; type=&quot;&quot;/&gt;&#10;LinkType element has either Image, or Table as value.&#10;--&gt;&lt;Root completeVersion=&quot;6.0.0.x&quot; formatVersion=&quot;2.0.0.0&quot; version=&quot;6.0.0.318&quot;&gt;&lt;VersionInformation&gt;&lt;Version&gt;1&lt;/Version&gt;&lt;/VersionInformation&gt;&lt;Entity&gt;/result/feature/pg4&lt;/Entity&gt;&lt;Tag&gt;pg4&lt;/Tag&gt;&lt;Node&gt;Results &amp;gt; Electric Potential (ec)&lt;/Node&gt;&lt;LinkType&gt;Image&lt;/LinkType&gt;&lt;ModelLink directoryType=&quot;none&quot;&gt;E:\Minor Project\3D MEMS MH_Final_29th_OCT_2022_Au__1v.mph&lt;/ModelLink&gt;&lt;LocalPath&gt;3D MEMS MH_Final_29th_OCT_2022_Au__1v.mph&lt;/LocalPath&gt;&lt;SDim&gt;3&lt;/SDim&gt;&lt;Locked&gt;false&lt;/Locked&gt;&lt;PropSet id=&quot;image&quot;&gt;&lt;Property name=&quot;view&quot; type=&quot;reference&quot; value=&quot;auto&quot;/&gt;&lt;Property name=&quot;animating&quot; type=&quot;bool&quot; value=&quot;off&quot;/&gt;&lt;Property name=&quot;isclientfile&quot; type=&quot;bool&quot; value=&quot;on&quot;/&gt;&lt;Property name=&quot;isforreport&quot; type=&quot;bool&quot; value=&quot;on&quot;/&gt;&lt;Property name=&quot;size&quot; type=&quot;string&quot; value=&quot;manualweb&quot;/&gt;&lt;Property name=&quot;hiddensize&quot; type=&quot;group&quot; value=&quot;manual&quot;/&gt;&lt;Property name=&quot;unit&quot; type=&quot;group&quot; value=&quot;px&quot;/&gt;&lt;Property name=&quot;lockratio&quot; type=&quot;bool&quot; value=&quot;off&quot;/&gt;&lt;Property name=&quot;aspectratio&quot; type=&quot;real&quot; value=&quot;1&quot;/&gt;&lt;Property name=&quot;width&quot; type=&quot;real&quot; value=&quot;2160&quot;/&gt;&lt;Property name=&quot;height&quot; type=&quot;real&quot; value=&quot;1620&quot;/&gt;&lt;Property name=&quot;resolution&quot; type=&quot;integer&quot; value=&quot;300&quot;/&gt;&lt;Property name=&quot;sizedesc&quot; type=&quot;string&quot; value=&quot;183 x 137 mm&quot;/&gt;&lt;Property name=&quot;widthpx&quot; type=&quot;integer&quot; value=&quot;0&quot;/&gt;&lt;Property name=&quot;heightpx&quot; type=&quot;integer&quot; value=&quot;0&quot;/&gt;&lt;Property name=&quot;widthexact&quot; type=&quot;real&quot; value=&quot;0&quot;/&gt;&lt;Property name=&quot;heightexact&quot; type=&quot;real&quot; value=&quot;0&quot;/&gt;&lt;Property name=&quot;exactstored&quot; type=&quot;bool&quot; value=&quot;off&quot;/&gt;&lt;Property name=&quot;usage&quot; type=&quot;group&quot; value=&quot;tree&quot;/&gt;&lt;Property name=&quot;zoomextents&quot; type=&quot;bool&quot; value=&quot;on&quot;/&gt;&lt;Property name=&quot;antialias&quot; type=&quot;bool&quot; value=&quot;on&quot;/&gt;&lt;Property name=&quot;screenwidthpx&quot; type=&quot;integer&quot; value=&quot;0&quot;/&gt;&lt;Property name=&quot;screenheightpx&quot; type=&quot;integer&quot; value=&quot;0&quot;/&gt;&lt;Property name=&quot;linkpossible&quot; type=&quot;bool&quot; value=&quot;on&quot;/&gt;&lt;Property name=&quot;heightmultiple&quot; type=&quot;integer&quot; value=&quot;1&quot;/&gt;&lt;Property name=&quot;zoomlevel&quot; type=&quot;integer&quot; value=&quot;0&quot;/&gt;&lt;Property name=&quot;saveepscopy&quot; type=&quot;bool&quot; value=&quot;off&quot;/&gt;&lt;Property name=&quot;resizefactor&quot; type=&quot;integer&quot; value=&quot;1&quot;/&gt;&lt;Property name=&quot;saveprefs&quot; type=&quot;bool&quot; value=&quot;off&quot;/&gt;&lt;Property name=&quot;decorationscale&quot; type=&quot;real&quot; value=&quot;0.6944444179534912&quot;/&gt;&lt;Property name=&quot;clearfilenameafterwards&quot; type=&quot;bool&quot; value=&quot;off&quot;/&gt;&lt;Property name=&quot;allowlinked&quot; type=&quot;bool&quot; value=&quot;on&quot;/&gt;&lt;Property name=&quot;allowpaste&quot; type=&quot;group&quot; value=&quot;on&quot;/&gt;&lt;Property name=&quot;target&quot; type=&quot;group&quot; value=&quot;linked&quot;/&gt;&lt;Property name=&quot;imagetype&quot; type=&quot;group&quot; value=&quot;png&quot;/&gt;&lt;Property name=&quot;alwaysask&quot; type=&quot;bool&quot; value=&quot;off&quot;/&gt;&lt;Property name=&quot;addsuffix&quot; type=&quot;bool&quot; value=&quot;off&quot;/&gt;&lt;Property name=&quot;alloweps&quot; type=&quot;bool&quot; value=&quot;off&quot;/&gt;&lt;Property name=&quot;allowgltf&quot; type=&quot;bool&quot; value=&quot;on&quot;/&gt;&lt;Property name=&quot;lastwrittenfile&quot; type=&quot;string&quot; value=&quot;&quot;/&gt;&lt;Property name=&quot;lastfiletype&quot; type=&quot;string&quot; value=&quot;png&quot;/&gt;&lt;Property name=&quot;context&quot; type=&quot;group&quot; value=&quot;report&quot;/&gt;&lt;Property name=&quot;clusterrootonly&quot; type=&quot;bool&quot; value=&quot;on&quot;/&gt;&lt;Property name=&quot;layoutmode&quot; type=&quot;group&quot; value=&quot;image&quot;/&gt;&lt;Property name=&quot;sdim&quot; type=&quot;group&quot; value=&quot;3&quot;/&gt;&lt;Property name=&quot;options3d&quot; type=&quot;group&quot; value=&quot;on&quot;/&gt;&lt;Property name=&quot;title3d&quot; type=&quot;bool&quot; value=&quot;on&quot;/&gt;&lt;Property name=&quot;legend3d&quot; type=&quot;bool&quot; value=&quot;on&quot;/&gt;&lt;Property name=&quot;grid&quot; type=&quot;bool&quot; value=&quot;on&quot;/&gt;&lt;Property name=&quot;axisorientation&quot; type=&quot;bool&quot; value=&quot;on&quot;/&gt;&lt;Property name=&quot;logo3d&quot; type=&quot;bool&quot; value=&quot;off&quot;/&gt;&lt;Property name=&quot;fontsize&quot; type=&quot;integer&quot; value=&quot;10&quot;/&gt;&lt;Property name=&quot;colortheme&quot; type=&quot;string&quot; value=&quot;globaltheme&quot;/&gt;&lt;Property name=&quot;background&quot; type=&quot;group&quot; value=&quot;transparent&quot;/&gt;&lt;Property name=&quot;lockview&quot; type=&quot;string&quot; value=&quot;off&quot;/&gt;&lt;Property name=&quot;linkedinfo&quot; type=&quot;string&quot; value=&quot;&quot;/&gt;&lt;/PropSet&gt;&lt;PropSet id=&quot;view&quot;&gt;&lt;Property name=&quot;renderwireframe&quot; type=&quot;bool&quot; value=&quot;off&quot;/&gt;&lt;Property name=&quot;showlabels&quot; type=&quot;bool&quot; value=&quot;off&quot;/&gt;&lt;Property name=&quot;showDirections&quot; type=&quot;bool&quot; value=&quot;off&quot;/&gt;&lt;Property name=&quot;showgrid&quot; type=&quot;bool&quot; value=&quot;on&quot;/&gt;&lt;Property name=&quot;rendermesh&quot; type=&quot;bool&quot; value=&quot;on&quot;/&gt;&lt;Property name=&quot;showaxisorientation&quot; type=&quot;bool&quot; value=&quot;on&quot;/&gt;&lt;Property name=&quot;showunits&quot; type=&quot;bool&quot; value=&quot;on&quot;/&gt;&lt;Property name=&quot;plotgroupunits&quot; type=&quot;stringarray&quot; value=&quot;, , &quot;/&gt;&lt;Property name=&quot;locked&quot; type=&quot;bool&quot; value=&quot;off&quot;/&gt;&lt;Property name=&quot;rotcenlocked&quot; type=&quot;bool&quot; value=&quot;off&quot;/&gt;&lt;Property name=&quot;istemporary&quot; type=&quot;bool&quot; value=&quot;off&quot;/&gt;&lt;Property name=&quot;scenelight&quot; type=&quot;group&quot; value=&quot;on&quot;/&gt;&lt;Property name=&quot;totlightintensity&quot; type=&quot;real&quot; value=&quot;1.0&quot;/&gt;&lt;Property name=&quot;usediffuse&quot; type=&quot;bool&quot; value=&quot;on&quot;/&gt;&lt;Property name=&quot;usespecular&quot; type=&quot;bool&quot; value=&quot;on&quot;/&gt;&lt;Property name=&quot;globalambient&quot; type=&quot;group&quot; value=&quot;on&quot;/&gt;&lt;Property name=&quot;totambient&quot; type=&quot;real&quot; value=&quot;0.3&quot;/&gt;&lt;Property name=&quot;ambientcolor&quot; type=&quot;group&quot; value=&quot;white&quot;/&gt;&lt;Property name=&quot;customambientcolor&quot; type=&quot;realarray&quot; value=&quot;1, 1, 1&quot;/&gt;&lt;Property name=&quot;ssao&quot; type=&quot;group&quot; value=&quot;off&quot;/&gt;&lt;Property name=&quot;ssaoradiustype&quot; type=&quot;group&quot; value=&quot;relative&quot;/&gt;&lt;Property name=&quot;ssaoradiusrelative&quot; type=&quot;real&quot; value=&quot;0.4&quot;/&gt;&lt;Property name=&quot;ssaoradiusexplicit&quot; type=&quot;real&quot; value=&quot;0.4&quot;/&gt;&lt;Property name=&quot;ssaomagnitude&quot; type=&quot;real&quot; value=&quot;1.0&quot;/&gt;&lt;Property name=&quot;ssaosqueeze&quot; type=&quot;real&quot; value=&quot;1.0&quot;/&gt;&lt;Property name=&quot;ssaopreset&quot; type=&quot;group&quot; value=&quot;medium&quot;/&gt;&lt;Property name=&quot;ssaonsamples&quot; type=&quot;integer&quot; value=&quot;64&quot;/&gt;&lt;Property name=&quot;ssaoroughness&quot; type=&quot;real&quot; value=&quot;1.0&quot;/&gt;&lt;Property name=&quot;ssaokernelrotationstexturewidth&quot; type=&quot;integer&quot; value=&quot;4&quot;/&gt;&lt;Property name=&quot;ssaosmooth&quot; type=&quot;integer&quot; value=&quot;2&quot;/&gt;&lt;Property name=&quot;ssaonormalawaresmoothing&quot; type=&quot;bool&quot; value=&quot;off&quot;/&gt;&lt;Property name=&quot;environmentmap&quot; type=&quot;group&quot; value=&quot;envmap_none&quot;/&gt;&lt;Property name=&quot;skydirection&quot; type=&quot;group&quot; value=&quot;positivey&quot;/&gt;&lt;Property name=&quot;skyrotation&quot; type=&quot;group&quot; value=&quot;skyrotationzero&quot;/&gt;&lt;Property name=&quot;environmentreflections&quot; type=&quot;bool&quot; value=&quot;on&quot;/&gt;&lt;Property name=&quot;skybox&quot; type=&quot;group&quot; value=&quot;off&quot;/&gt;&lt;Property name=&quot;skyboxblurriness&quot; type=&quot;real&quot; value=&quot;0&quot;/&gt;&lt;Property name=&quot;skyboxblend&quot; type=&quot;real&quot; value=&quot;0&quot;/&gt;&lt;Property name=&quot;skyboxprojection&quot; type=&quot;group&quot; value=&quot;special&quot;/&gt;&lt;Property name=&quot;skyboxfov&quot; type=&quot;real&quot; value=&quot;110&quot;/&gt;&lt;Property name=&quot;rotateenvironment&quot; type=&quot;bool&quot; value=&quot;off&quot;/&gt;&lt;Property name=&quot;transparency&quot; type=&quot;group&quot; value=&quot;off&quot;/&gt;&lt;Property name=&quot;transparencylevel&quot; type=&quot;real&quot; value=&quot;0.5&quot;/&gt;&lt;Property name=&quot;uniformblending&quot; type=&quot;group&quot; value=&quot;off&quot;/&gt;&lt;Property name=&quot;uniformblendinglevel&quot; type=&quot;real&quot; value=&quot;0.5&quot;/&gt;&lt;Property name=&quot;showselection&quot; type=&quot;bool&quot; value=&quot;on&quot;/&gt;&lt;Property name=&quot;showmaterial&quot; type=&quot;bool&quot; value=&quot;off&quot;/&gt;&lt;Property name=&quot;clippingactive&quot; type=&quot;group&quot; value=&quot;on&quot;/&gt;&lt;Property name=&quot;clipfaces&quot; type=&quot;bool&quot; value=&quot;on&quot;/&gt;&lt;Property name=&quot;clipedges&quot; type=&quot;bool&quot; value=&quot;on&quot;/&gt;&lt;Property name=&quot;clippoints&quot; type=&quot;bool&quot; value=&quot;on&quot;/&gt;&lt;Property name=&quot;clipprimaryhovereffect&quot; type=&quot;bool&quot; value=&quot;on&quot;/&gt;&lt;Property name=&quot;clipsecondaryhovereffect&quot; type=&quot;bool&quot; value=&quot;off&quot;/&gt;&lt;Property name=&quot;cliphighlightintersection&quot; type=&quot;group&quot; value=&quot;on&quot;/&gt;&lt;Property name=&quot;clipintersectionhighlightcolor&quot; type=&quot;group&quot; value=&quot;fromtheme&quot;/&gt;&lt;Property name=&quot;customclipintersectionhighlightcolor&quot; type=&quot;realarray&quot; value=&quot;1, 0, 0&quot;/&gt;&lt;Property name=&quot;clipapplyclipping&quot; type=&quot;bool&quot; value=&quot;on&quot;/&gt;&lt;Property name=&quot;clipshowframes&quot; type=&quot;bool&quot; value=&quot;on&quot;/&gt;&lt;Property name=&quot;clipshowgizmos&quot; type=&quot;bool&quot; value=&quot;on&quot;/&gt;&lt;Property name=&quot;clipshowcappedfaces&quot; type=&quot;group&quot; value=&quot;off&quot;/&gt;&lt;Property name=&quot;clipcappedfacescolorize&quot; type=&quot;group&quot; value=&quot;on&quot;/&gt;&lt;Property name=&quot;clipcappedfacescolorizeper&quot; type=&quot;group&quot; value=&quot;domain&quot;/&gt;&lt;Property name=&quot;clipcappedfaceshighlightoverlappingdomains&quot; type=&quot;group&quot; value=&quot;on&quot;/&gt;&lt;Property name=&quot;clipcappedfaceshighlightoverlappingdomainscolor&quot; type=&quot;group&quot; value=&quot;fromtheme&quot;/&gt;&lt;Property name=&quot;customclipcappedfaceshighlightoverlappingdomainscolor&quot; type=&quot;realarray&quot; value=&quot;1, 0, 0&quot;/&gt;&lt;Property name=&quot;clipcappedfacestransparencyenabled&quot; type=&quot;group&quot; value=&quot;off&quot;/&gt;&lt;Property name=&quot;clipcappedfacestransparency&quot; type=&quot;real&quot; value=&quot;0.2&quot;/&gt;&lt;Property name=&quot;hidestatus&quot; type=&quot;string&quot; value=&quot;hide&quot;/&gt;&lt;Property name=&quot;isnew&quot; type=&quot;bool&quot; value=&quot;off&quot;/&gt;&lt;Property name=&quot;postviewkey&quot; type=&quot;string&quot; value=&quot;&quot;/&gt;&lt;Property name=&quot;workplaneclip&quot; type=&quot;bool&quot; value=&quot;off&quot;/&gt;&lt;Property name=&quot;offscreenoverride&quot; type=&quot;bool&quot; value=&quot;off&quot;/&gt;&lt;/PropSet&gt;&lt;PropSet id=&quot;camera&quot;&gt;&lt;Property name=&quot;projection&quot; type=&quot;group&quot; value=&quot;perspective&quot;/&gt;&lt;Property name=&quot;orthoscale&quot; type=&quot;real&quot; value=&quot;11.348992347717285&quot;/&gt;&lt;Property name=&quot;zoomanglefull&quot; type=&quot;real&quot; value=&quot;15.529053688049316&quot;/&gt;&lt;Property name=&quot;forcenoviewscaling&quot; type=&quot;bool&quot; value=&quot;off&quot;/&gt;&lt;Property name=&quot;viewscaletype&quot; type=&quot;group&quot; value=&quot;none&quot;/&gt;&lt;Property name=&quot;autocontext&quot; type=&quot;group&quot; value=&quot;isotropic&quot;/&gt;&lt;Property name=&quot;autoupdate&quot; type=&quot;bool&quot; value=&quot;off&quot;/&gt;&lt;Property name=&quot;xweight&quot; type=&quot;real&quot; value=&quot;1&quot;/&gt;&lt;Property name=&quot;yweight&quot; type=&quot;real&quot; value=&quot;1&quot;/&gt;&lt;Property name=&quot;zweight&quot; type=&quot;real&quot; value=&quot;1&quot;/&gt;&lt;Property name=&quot;xscale&quot; type=&quot;real&quot; value=&quot;1&quot;/&gt;&lt;Property name=&quot;yscale&quot; type=&quot;real&quot; value=&quot;1&quot;/&gt;&lt;Property name=&quot;zscale&quot; type=&quot;real&quot; value=&quot;1&quot;/&gt;&lt;Property name=&quot;position&quot; type=&quot;realarray&quot; value=&quot;8748, 4250, 102183.4140625&quot;/&gt;&lt;Property name=&quot;target&quot; type=&quot;realarray&quot; value=&quot;8748, 4250, 25.046875&quot;/&gt;&lt;Property name=&quot;up&quot; type=&quot;realarray&quot; value=&quot;0, -1, 4.371138828673793E-8&quot;/&gt;&lt;Property name=&quot;rotationpoint&quot; type=&quot;realarray&quot; value=&quot;8748, 4250, 25.049999237060547&quot;/&gt;&lt;Property name=&quot;viewoffset&quot; type=&quot;realarray&quot; value=&quot;0.01733929105103016, 0.10438967496156693&quot;/&gt;&lt;Property name=&quot;manualgrid&quot; type=&quot;group&quot; value=&quot;off&quot;/&gt;&lt;Property name=&quot;xspacing&quot; type=&quot;real&quot; value=&quot;1&quot;/&gt;&lt;Property name=&quot;yspacing&quot; type=&quot;real&quot; value=&quot;1&quot;/&gt;&lt;Property name=&quot;zspacing&quot; type=&quot;real&quot; value=&quot;1&quot;/&gt;&lt;Property name=&quot;xextra&quot; type=&quot;realarray&quot; value=&quot;&quot;/&gt;&lt;Property name=&quot;xextra_vector_method&quot; type=&quot;string&quot; value=&quot;step&quot;/&gt;&lt;Property name=&quot;xextra_vector_start&quot; type=&quot;string&quot; value=&quot;&quot;/&gt;&lt;Property name=&quot;xextra_vector_stop&quot; type=&quot;string&quot; value=&quot;&quot;/&gt;&lt;Property name=&quot;xextra_vector_step&quot; type=&quot;string&quot; value=&quot;&quot;/&gt;&lt;Property name=&quot;xextra_vector_numvalues&quot; type=&quot;string&quot; value=&quot;&quot;/&gt;&lt;Property name=&quot;xextra_vector_function&quot; type=&quot;string&quot; value=&quot;none&quot;/&gt;&lt;Property name=&quot;xextra_vector_interval&quot; type=&quot;string&quot; value=&quot;octave&quot;/&gt;&lt;Property name=&quot;xextra_vector_freqperdec&quot; type=&quot;string&quot; value=&quot;&quot;/&gt;&lt;Property name=&quot;yextra&quot; type=&quot;realarray&quot; value=&quot;&quot;/&gt;&lt;Property name=&quot;yextra_vector_method&quot; type=&quot;string&quot; value=&quot;step&quot;/&gt;&lt;Property name=&quot;yextra_vector_start&quot; type=&quot;string&quot; value=&quot;&quot;/&gt;&lt;Property name=&quot;yextra_vector_stop&quot; type=&quot;string&quot; value=&quot;&quot;/&gt;&lt;Property name=&quot;yextra_vector_step&quot; type=&quot;string&quot; value=&quot;&quot;/&gt;&lt;Property name=&quot;yextra_vector_numvalues&quot; type=&quot;string&quot; value=&quot;&quot;/&gt;&lt;Property name=&quot;yextra_vector_function&quot; type=&quot;string&quot; value=&quot;none&quot;/&gt;&lt;Property name=&quot;yextra_vector_interval&quot; type=&quot;string&quot; value=&quot;octave&quot;/&gt;&lt;Property name=&quot;yextra_vector_freqperdec&quot; type=&quot;string&quot; value=&quot;&quot;/&gt;&lt;Property name=&quot;zextra&quot; type=&quot;realarray&quot; value=&quot;&quot;/&gt;&lt;Property name=&quot;zextra_vector_method&quot; type=&quot;string&quot; value=&quot;step&quot;/&gt;&lt;Property name=&quot;zextra_vector_start&quot; type=&quot;string&quot; value=&quot;&quot;/&gt;&lt;Property name=&quot;zextra_vector_stop&quot; type=&quot;string&quot; value=&quot;&quot;/&gt;&lt;Property name=&quot;zextra_vector_step&quot; type=&quot;string&quot; value=&quot;&quot;/&gt;&lt;Property name=&quot;zextra_vector_numvalues&quot; type=&quot;string&quot; value=&quot;&quot;/&gt;&lt;Property name=&quot;zextra_vector_function&quot; type=&quot;string&quot; value=&quot;none&quot;/&gt;&lt;Property name=&quot;zextra_vector_interval&quot; type=&quot;string&quot; value=&quot;octave&quot;/&gt;&lt;Property name=&quot;zextra_vector_freqperdec&quot; type=&quot;string&quot; value=&quot;&quot;/&gt;&lt;/PropSet&gt;&lt;PropSet id=&quot;axis&quot;/&gt;&lt;PropSet id=&quot;table&quot;/&gt;&lt;UpdateTimeStamp&gt;Nov 12, 2022, 8:33:38 PM&lt;/UpdateTimeStamp&gt;&lt;/Root&gt;"/>
</p:tagLst>
</file>

<file path=ppt/tags/tag3.xml><?xml version="1.0" encoding="utf-8"?>
<p:tagLst xmlns:p="http://schemas.openxmlformats.org/presentationml/2006/main" xmlns:r="http://schemas.openxmlformats.org/officeDocument/2006/relationships" xmlns:a="http://schemas.openxmlformats.org/drawingml/2006/main">
  <p:tag name="COMSOL LIVELINK TAG" val="&lt;!-- &#10;PropSet elements are populated with properties elements in format &lt;Property name=&quot;&quot; value=&quot;&quot; type=&quot;&quot;/&gt;&#10;LinkType element has either Image, or Table as value.&#10;--&gt;&lt;Root completeVersion=&quot;6.0.0.x&quot; formatVersion=&quot;2.0.0.0&quot; version=&quot;6.0.0.318&quot;&gt;&lt;VersionInformation&gt;&lt;Version&gt;1&lt;/Version&gt;&lt;/VersionInformation&gt;&lt;Entity&gt;/material/mat1&lt;/Entity&gt;&lt;Tag&gt;mat1&lt;/Tag&gt;&lt;Node&gt;Component 1 (comp1) &amp;gt; Materials &amp;gt; Au - Gold (mat1)&lt;/Node&gt;&lt;LinkType&gt;Image&lt;/LinkType&gt;&lt;ModelLink directoryType=&quot;none&quot;&gt;E:\Minor Project\3D MEMS MH_Final_29th_OCT_2022_Au__1v.mph&lt;/ModelLink&gt;&lt;LocalPath&gt;3D MEMS MH_Final_29th_OCT_2022_Au__1v.mph&lt;/LocalPath&gt;&lt;SDim&gt;3&lt;/SDim&gt;&lt;Locked&gt;false&lt;/Locked&gt;&lt;PropSet id=&quot;image&quot;&gt;&lt;Property name=&quot;window&quot; type=&quot;string&quot; value=&quot;new&quot;/&gt;&lt;Property name=&quot;windowtitle&quot; type=&quot;string&quot; value=&quot;&quot;/&gt;&lt;Property name=&quot;view&quot; type=&quot;reference&quot; value=&quot;auto&quot;/&gt;&lt;Property name=&quot;renderwireframe&quot; type=&quot;string&quot; value=&quot;on&quot;/&gt;&lt;Property name=&quot;showselection&quot; type=&quot;string&quot; value=&quot;fromview&quot;/&gt;&lt;Property name=&quot;showmaterial&quot; type=&quot;string&quot; value=&quot;fromview&quot;/&gt;&lt;Property name=&quot;zooming&quot; type=&quot;string&quot; value=&quot;zoomtoselection&quot;/&gt;&lt;Property name=&quot;ispendingzoom&quot; type=&quot;bool&quot; value=&quot;off&quot;/&gt;&lt;Property name=&quot;zoomlevel&quot; type=&quot;integer&quot; value=&quot;0&quot;/&gt;&lt;Property name=&quot;size&quot; type=&quot;string&quot; value=&quot;manualweb&quot;/&gt;&lt;Property name=&quot;hiddensize&quot; type=&quot;group&quot; value=&quot;manual&quot;/&gt;&lt;Property name=&quot;unit&quot; type=&quot;group&quot; value=&quot;px&quot;/&gt;&lt;Property name=&quot;lockratio&quot; type=&quot;bool&quot; value=&quot;off&quot;/&gt;&lt;Property name=&quot;aspectratio&quot; type=&quot;real&quot; value=&quot;1&quot;/&gt;&lt;Property name=&quot;width&quot; type=&quot;real&quot; value=&quot;1200&quot;/&gt;&lt;Property name=&quot;height&quot; type=&quot;real&quot; value=&quot;900&quot;/&gt;&lt;Property name=&quot;resolution&quot; type=&quot;integer&quot; value=&quot;300&quot;/&gt;&lt;Property name=&quot;widthpx&quot; type=&quot;integer&quot; value=&quot;0&quot;/&gt;&lt;Property name=&quot;heightpx&quot; type=&quot;integer&quot; value=&quot;0&quot;/&gt;&lt;Property name=&quot;widthexact&quot; type=&quot;real&quot; value=&quot;0&quot;/&gt;&lt;Property name=&quot;heightexact&quot; type=&quot;real&quot; value=&quot;0&quot;/&gt;&lt;Property name=&quot;exactstored&quot; type=&quot;bool&quot; value=&quot;off&quot;/&gt;&lt;Property name=&quot;antialias&quot; type=&quot;bool&quot; value=&quot;on&quot;/&gt;&lt;Property name=&quot;saveprefs&quot; type=&quot;bool&quot; value=&quot;off&quot;/&gt;&lt;Property name=&quot;decorationscale&quot; type=&quot;real&quot; value=&quot;0.6944444179534912&quot;/&gt;&lt;Property name=&quot;clearfilenameafterwards&quot; type=&quot;bool&quot; value=&quot;off&quot;/&gt;&lt;Property name=&quot;allowlinked&quot; type=&quot;bool&quot; value=&quot;on&quot;/&gt;&lt;Property name=&quot;allowpaste&quot; type=&quot;group&quot; value=&quot;on&quot;/&gt;&lt;Property name=&quot;target&quot; type=&quot;group&quot; value=&quot;linked&quot;/&gt;&lt;Property name=&quot;imagetype&quot; type=&quot;group&quot; value=&quot;png&quot;/&gt;&lt;Property name=&quot;lastwrittenfile&quot; type=&quot;string&quot; value=&quot;&quot;/&gt;&lt;Property name=&quot;lastfiletype&quot; type=&quot;string&quot; value=&quot;png&quot;/&gt;&lt;Property name=&quot;sdim&quot; type=&quot;group&quot; value=&quot;3&quot;/&gt;&lt;Property name=&quot;options3d&quot; type=&quot;group&quot; value=&quot;on&quot;/&gt;&lt;Property name=&quot;title3d&quot; type=&quot;bool&quot; value=&quot;on&quot;/&gt;&lt;Property name=&quot;grid&quot; type=&quot;bool&quot; value=&quot;on&quot;/&gt;&lt;Property name=&quot;axisorientation&quot; type=&quot;bool&quot; value=&quot;on&quot;/&gt;&lt;Property name=&quot;logo3d&quot; type=&quot;bool&quot; value=&quot;off&quot;/&gt;&lt;Property name=&quot;fontsize&quot; type=&quot;integer&quot; value=&quot;8&quot;/&gt;&lt;Property name=&quot;colortheme&quot; type=&quot;string&quot; value=&quot;globaltheme&quot;/&gt;&lt;Property name=&quot;background&quot; type=&quot;group&quot; value=&quot;transparent&quot;/&gt;&lt;Property name=&quot;lockview&quot; type=&quot;string&quot; value=&quot;off&quot;/&gt;&lt;Property name=&quot;linkedinfo&quot; type=&quot;string&quot; value=&quot;&quot;/&gt;&lt;/PropSet&gt;&lt;PropSet id=&quot;view&quot;&gt;&lt;Property name=&quot;renderwireframe&quot; type=&quot;bool&quot; value=&quot;off&quot;/&gt;&lt;Property name=&quot;showlabels&quot; type=&quot;bool&quot; value=&quot;off&quot;/&gt;&lt;Property name=&quot;showDirections&quot; type=&quot;bool&quot; value=&quot;off&quot;/&gt;&lt;Property name=&quot;showgrid&quot; type=&quot;bool&quot; value=&quot;on&quot;/&gt;&lt;Property name=&quot;rendermesh&quot; type=&quot;bool&quot; value=&quot;on&quot;/&gt;&lt;Property name=&quot;showaxisorientation&quot; type=&quot;bool&quot; value=&quot;on&quot;/&gt;&lt;Property name=&quot;showunits&quot; type=&quot;bool&quot; value=&quot;on&quot;/&gt;&lt;Property name=&quot;plotgroupunits&quot; type=&quot;stringarray&quot; value=&quot;, , &quot;/&gt;&lt;Property name=&quot;locked&quot; type=&quot;bool&quot; value=&quot;off&quot;/&gt;&lt;Property name=&quot;rotcenlocked&quot; type=&quot;bool&quot; value=&quot;off&quot;/&gt;&lt;Property name=&quot;istemporary&quot; type=&quot;bool&quot; value=&quot;off&quot;/&gt;&lt;Property name=&quot;scenelight&quot; type=&quot;group&quot; value=&quot;on&quot;/&gt;&lt;Property name=&quot;totlightintensity&quot; type=&quot;real&quot; value=&quot;1.0&quot;/&gt;&lt;Property name=&quot;usediffuse&quot; type=&quot;bool&quot; value=&quot;on&quot;/&gt;&lt;Property name=&quot;usespecular&quot; type=&quot;bool&quot; value=&quot;on&quot;/&gt;&lt;Property name=&quot;globalambient&quot; type=&quot;group&quot; value=&quot;on&quot;/&gt;&lt;Property name=&quot;totambient&quot; type=&quot;real&quot; value=&quot;0.3&quot;/&gt;&lt;Property name=&quot;ambientcolor&quot; type=&quot;group&quot; value=&quot;white&quot;/&gt;&lt;Property name=&quot;customambientcolor&quot; type=&quot;realarray&quot; value=&quot;1, 1, 1&quot;/&gt;&lt;Property name=&quot;ssao&quot; type=&quot;group&quot; value=&quot;off&quot;/&gt;&lt;Property name=&quot;ssaoradiustype&quot; type=&quot;group&quot; value=&quot;relative&quot;/&gt;&lt;Property name=&quot;ssaoradiusrelative&quot; type=&quot;real&quot; value=&quot;0.4&quot;/&gt;&lt;Property name=&quot;ssaoradiusexplicit&quot; type=&quot;real&quot; value=&quot;0.4&quot;/&gt;&lt;Property name=&quot;ssaomagnitude&quot; type=&quot;real&quot; value=&quot;1.0&quot;/&gt;&lt;Property name=&quot;ssaosqueeze&quot; type=&quot;real&quot; value=&quot;1.0&quot;/&gt;&lt;Property name=&quot;ssaopreset&quot; type=&quot;group&quot; value=&quot;medium&quot;/&gt;&lt;Property name=&quot;ssaonsamples&quot; type=&quot;integer&quot; value=&quot;64&quot;/&gt;&lt;Property name=&quot;ssaoroughness&quot; type=&quot;real&quot; value=&quot;1.0&quot;/&gt;&lt;Property name=&quot;ssaokernelrotationstexturewidth&quot; type=&quot;integer&quot; value=&quot;4&quot;/&gt;&lt;Property name=&quot;ssaosmooth&quot; type=&quot;integer&quot; value=&quot;2&quot;/&gt;&lt;Property name=&quot;ssaonormalawaresmoothing&quot; type=&quot;bool&quot; value=&quot;off&quot;/&gt;&lt;Property name=&quot;environmentmap&quot; type=&quot;group&quot; value=&quot;envmap_none&quot;/&gt;&lt;Property name=&quot;skydirection&quot; type=&quot;group&quot; value=&quot;positivey&quot;/&gt;&lt;Property name=&quot;skyrotation&quot; type=&quot;group&quot; value=&quot;skyrotationzero&quot;/&gt;&lt;Property name=&quot;environmentreflections&quot; type=&quot;bool&quot; value=&quot;on&quot;/&gt;&lt;Property name=&quot;skybox&quot; type=&quot;group&quot; value=&quot;off&quot;/&gt;&lt;Property name=&quot;skyboxblurriness&quot; type=&quot;real&quot; value=&quot;0&quot;/&gt;&lt;Property name=&quot;skyboxblend&quot; type=&quot;real&quot; value=&quot;0&quot;/&gt;&lt;Property name=&quot;skyboxprojection&quot; type=&quot;group&quot; value=&quot;special&quot;/&gt;&lt;Property name=&quot;skyboxfov&quot; type=&quot;real&quot; value=&quot;110&quot;/&gt;&lt;Property name=&quot;rotateenvironment&quot; type=&quot;bool&quot; value=&quot;off&quot;/&gt;&lt;Property name=&quot;transparency&quot; type=&quot;group&quot; value=&quot;off&quot;/&gt;&lt;Property name=&quot;transparencylevel&quot; type=&quot;real&quot; value=&quot;0.5&quot;/&gt;&lt;Property name=&quot;uniformblending&quot; type=&quot;group&quot; value=&quot;off&quot;/&gt;&lt;Property name=&quot;uniformblendinglevel&quot; type=&quot;real&quot; value=&quot;0.5&quot;/&gt;&lt;Property name=&quot;showselection&quot; type=&quot;bool&quot; value=&quot;on&quot;/&gt;&lt;Property name=&quot;showmaterial&quot; type=&quot;bool&quot; value=&quot;off&quot;/&gt;&lt;Property name=&quot;clippingactive&quot; type=&quot;group&quot; value=&quot;on&quot;/&gt;&lt;Property name=&quot;clipfaces&quot; type=&quot;bool&quot; value=&quot;on&quot;/&gt;&lt;Property name=&quot;clipedges&quot; type=&quot;bool&quot; value=&quot;on&quot;/&gt;&lt;Property name=&quot;clippoints&quot; type=&quot;bool&quot; value=&quot;on&quot;/&gt;&lt;Property name=&quot;clipprimaryhovereffect&quot; type=&quot;bool&quot; value=&quot;on&quot;/&gt;&lt;Property name=&quot;clipsecondaryhovereffect&quot; type=&quot;bool&quot; value=&quot;off&quot;/&gt;&lt;Property name=&quot;cliphighlightintersection&quot; type=&quot;group&quot; value=&quot;on&quot;/&gt;&lt;Property name=&quot;clipintersectionhighlightcolor&quot; type=&quot;group&quot; value=&quot;fromtheme&quot;/&gt;&lt;Property name=&quot;customclipintersectionhighlightcolor&quot; type=&quot;realarray&quot; value=&quot;1, 0, 0&quot;/&gt;&lt;Property name=&quot;clipapplyclipping&quot; type=&quot;bool&quot; value=&quot;on&quot;/&gt;&lt;Property name=&quot;clipshowframes&quot; type=&quot;bool&quot; value=&quot;on&quot;/&gt;&lt;Property name=&quot;clipshowgizmos&quot; type=&quot;bool&quot; value=&quot;on&quot;/&gt;&lt;Property name=&quot;clipshowcappedfaces&quot; type=&quot;group&quot; value=&quot;off&quot;/&gt;&lt;Property name=&quot;clipcappedfacescolorize&quot; type=&quot;group&quot; value=&quot;on&quot;/&gt;&lt;Property name=&quot;clipcappedfacescolorizeper&quot; type=&quot;group&quot; value=&quot;domain&quot;/&gt;&lt;Property name=&quot;clipcappedfaceshighlightoverlappingdomains&quot; type=&quot;group&quot; value=&quot;on&quot;/&gt;&lt;Property name=&quot;clipcappedfaceshighlightoverlappingdomainscolor&quot; type=&quot;group&quot; value=&quot;fromtheme&quot;/&gt;&lt;Property name=&quot;customclipcappedfaceshighlightoverlappingdomainscolor&quot; type=&quot;realarray&quot; value=&quot;1, 0, 0&quot;/&gt;&lt;Property name=&quot;clipcappedfacestransparencyenabled&quot; type=&quot;group&quot; value=&quot;off&quot;/&gt;&lt;Property name=&quot;clipcappedfacestransparency&quot; type=&quot;real&quot; value=&quot;0.2&quot;/&gt;&lt;Property name=&quot;hidestatus&quot; type=&quot;string&quot; value=&quot;hide&quot;/&gt;&lt;Property name=&quot;isnew&quot; type=&quot;bool&quot; value=&quot;off&quot;/&gt;&lt;Property name=&quot;postviewkey&quot; type=&quot;string&quot; value=&quot;&quot;/&gt;&lt;Property name=&quot;workplaneclip&quot; type=&quot;bool&quot; value=&quot;off&quot;/&gt;&lt;Property name=&quot;offscreenoverride&quot; type=&quot;bool&quot; value=&quot;off&quot;/&gt;&lt;/PropSet&gt;&lt;PropSet id=&quot;camera&quot;&gt;&lt;Property name=&quot;projection&quot; type=&quot;group&quot; value=&quot;perspective&quot;/&gt;&lt;Property name=&quot;orthoscale&quot; type=&quot;real&quot; value=&quot;11.348992347717285&quot;/&gt;&lt;Property name=&quot;zoomanglefull&quot; type=&quot;real&quot; value=&quot;15.529053688049316&quot;/&gt;&lt;Property name=&quot;forcenoviewscaling&quot; type=&quot;bool&quot; value=&quot;off&quot;/&gt;&lt;Property name=&quot;viewscaletype&quot; type=&quot;group&quot; value=&quot;none&quot;/&gt;&lt;Property name=&quot;autocontext&quot; type=&quot;group&quot; value=&quot;isotropic&quot;/&gt;&lt;Property name=&quot;autoupdate&quot; type=&quot;bool&quot; value=&quot;off&quot;/&gt;&lt;Property name=&quot;xweight&quot; type=&quot;real&quot; value=&quot;1&quot;/&gt;&lt;Property name=&quot;yweight&quot; type=&quot;real&quot; value=&quot;1&quot;/&gt;&lt;Property name=&quot;zweight&quot; type=&quot;real&quot; value=&quot;1&quot;/&gt;&lt;Property name=&quot;xscale&quot; type=&quot;real&quot; value=&quot;1&quot;/&gt;&lt;Property name=&quot;yscale&quot; type=&quot;real&quot; value=&quot;1&quot;/&gt;&lt;Property name=&quot;zscale&quot; type=&quot;real&quot; value=&quot;1&quot;/&gt;&lt;Property name=&quot;position&quot; type=&quot;realarray&quot; value=&quot;8748, 4250, 102183.4140625&quot;/&gt;&lt;Property name=&quot;target&quot; type=&quot;realarray&quot; value=&quot;8748, 4250, 25.046875&quot;/&gt;&lt;Property name=&quot;up&quot; type=&quot;realarray&quot; value=&quot;0, -1, 4.371138828673793E-8&quot;/&gt;&lt;Property name=&quot;rotationpoint&quot; type=&quot;realarray&quot; value=&quot;8748, 4250, 25.049999237060547&quot;/&gt;&lt;Property name=&quot;viewoffset&quot; type=&quot;realarray&quot; value=&quot;0.01733929105103016, 0.10438967496156693&quot;/&gt;&lt;Property name=&quot;manualgrid&quot; type=&quot;group&quot; value=&quot;off&quot;/&gt;&lt;Property name=&quot;xspacing&quot; type=&quot;real&quot; value=&quot;1&quot;/&gt;&lt;Property name=&quot;yspacing&quot; type=&quot;real&quot; value=&quot;1&quot;/&gt;&lt;Property name=&quot;zspacing&quot; type=&quot;real&quot; value=&quot;1&quot;/&gt;&lt;Property name=&quot;xextra&quot; type=&quot;realarray&quot; value=&quot;&quot;/&gt;&lt;Property name=&quot;xextra_vector_method&quot; type=&quot;string&quot; value=&quot;step&quot;/&gt;&lt;Property name=&quot;xextra_vector_start&quot; type=&quot;string&quot; value=&quot;&quot;/&gt;&lt;Property name=&quot;xextra_vector_stop&quot; type=&quot;string&quot; value=&quot;&quot;/&gt;&lt;Property name=&quot;xextra_vector_step&quot; type=&quot;string&quot; value=&quot;&quot;/&gt;&lt;Property name=&quot;xextra_vector_numvalues&quot; type=&quot;string&quot; value=&quot;&quot;/&gt;&lt;Property name=&quot;xextra_vector_function&quot; type=&quot;string&quot; value=&quot;none&quot;/&gt;&lt;Property name=&quot;xextra_vector_interval&quot; type=&quot;string&quot; value=&quot;octave&quot;/&gt;&lt;Property name=&quot;xextra_vector_freqperdec&quot; type=&quot;string&quot; value=&quot;&quot;/&gt;&lt;Property name=&quot;yextra&quot; type=&quot;realarray&quot; value=&quot;&quot;/&gt;&lt;Property name=&quot;yextra_vector_method&quot; type=&quot;string&quot; value=&quot;step&quot;/&gt;&lt;Property name=&quot;yextra_vector_start&quot; type=&quot;string&quot; value=&quot;&quot;/&gt;&lt;Property name=&quot;yextra_vector_stop&quot; type=&quot;string&quot; value=&quot;&quot;/&gt;&lt;Property name=&quot;yextra_vector_step&quot; type=&quot;string&quot; value=&quot;&quot;/&gt;&lt;Property name=&quot;yextra_vector_numvalues&quot; type=&quot;string&quot; value=&quot;&quot;/&gt;&lt;Property name=&quot;yextra_vector_function&quot; type=&quot;string&quot; value=&quot;none&quot;/&gt;&lt;Property name=&quot;yextra_vector_interval&quot; type=&quot;string&quot; value=&quot;octave&quot;/&gt;&lt;Property name=&quot;yextra_vector_freqperdec&quot; type=&quot;string&quot; value=&quot;&quot;/&gt;&lt;Property name=&quot;zextra&quot; type=&quot;realarray&quot; value=&quot;&quot;/&gt;&lt;Property name=&quot;zextra_vector_method&quot; type=&quot;string&quot; value=&quot;step&quot;/&gt;&lt;Property name=&quot;zextra_vector_start&quot; type=&quot;string&quot; value=&quot;&quot;/&gt;&lt;Property name=&quot;zextra_vector_stop&quot; type=&quot;string&quot; value=&quot;&quot;/&gt;&lt;Property name=&quot;zextra_vector_step&quot; type=&quot;string&quot; value=&quot;&quot;/&gt;&lt;Property name=&quot;zextra_vector_numvalues&quot; type=&quot;string&quot; value=&quot;&quot;/&gt;&lt;Property name=&quot;zextra_vector_function&quot; type=&quot;string&quot; value=&quot;none&quot;/&gt;&lt;Property name=&quot;zextra_vector_interval&quot; type=&quot;string&quot; value=&quot;octave&quot;/&gt;&lt;Property name=&quot;zextra_vector_freqperdec&quot; type=&quot;string&quot; value=&quot;&quot;/&gt;&lt;/PropSet&gt;&lt;PropSet id=&quot;axis&quot;/&gt;&lt;PropSet id=&quot;table&quot;/&gt;&lt;UpdateTimeStamp&gt;Nov 12, 2022, 8:33:30 PM&lt;/UpdateTimeStamp&gt;&lt;/Root&gt;"/>
</p:tagLst>
</file>

<file path=ppt/tags/tag30.xml><?xml version="1.0" encoding="utf-8"?>
<p:tagLst xmlns:p="http://schemas.openxmlformats.org/presentationml/2006/main" xmlns:r="http://schemas.openxmlformats.org/officeDocument/2006/relationships" xmlns:a="http://schemas.openxmlformats.org/drawingml/2006/main">
  <p:tag name="COMSOL LIVELINK TAG" val="&lt;!-- &#10;PropSet elements are populated with properties elements in format &lt;Property name=&quot;&quot; value=&quot;&quot; type=&quot;&quot;/&gt;&#10;LinkType element has either Image, or Table as value.&#10;--&gt;&lt;Root completeVersion=&quot;6.0.0.x&quot; formatVersion=&quot;2.0.0.0&quot; version=&quot;6.0.0.318&quot;&gt;&lt;VersionInformation&gt;&lt;Version&gt;1&lt;/Version&gt;&lt;/VersionInformation&gt;&lt;Entity&gt;/result/feature/pg5&lt;/Entity&gt;&lt;Tag&gt;pg5&lt;/Tag&gt;&lt;Node&gt;Results &amp;gt; Electric Field Norm (ec)&lt;/Node&gt;&lt;LinkType&gt;Image&lt;/LinkType&gt;&lt;ModelLink directoryType=&quot;none&quot;&gt;E:\Minor Project\3D MEMS MH_Final_29th_OCT_2022_Au__1v.mph&lt;/ModelLink&gt;&lt;LocalPath&gt;3D MEMS MH_Final_29th_OCT_2022_Au__1v.mph&lt;/LocalPath&gt;&lt;SDim&gt;3&lt;/SDim&gt;&lt;Locked&gt;false&lt;/Locked&gt;&lt;PropSet id=&quot;image&quot;&gt;&lt;Property name=&quot;view&quot; type=&quot;reference&quot; value=&quot;auto&quot;/&gt;&lt;Property name=&quot;animating&quot; type=&quot;bool&quot; value=&quot;off&quot;/&gt;&lt;Property name=&quot;isclientfile&quot; type=&quot;bool&quot; value=&quot;on&quot;/&gt;&lt;Property name=&quot;isforreport&quot; type=&quot;bool&quot; value=&quot;on&quot;/&gt;&lt;Property name=&quot;size&quot; type=&quot;string&quot; value=&quot;manualweb&quot;/&gt;&lt;Property name=&quot;hiddensize&quot; type=&quot;group&quot; value=&quot;manual&quot;/&gt;&lt;Property name=&quot;unit&quot; type=&quot;group&quot; value=&quot;px&quot;/&gt;&lt;Property name=&quot;lockratio&quot; type=&quot;bool&quot; value=&quot;off&quot;/&gt;&lt;Property name=&quot;aspectratio&quot; type=&quot;real&quot; value=&quot;1&quot;/&gt;&lt;Property name=&quot;width&quot; type=&quot;real&quot; value=&quot;2160&quot;/&gt;&lt;Property name=&quot;height&quot; type=&quot;real&quot; value=&quot;1620&quot;/&gt;&lt;Property name=&quot;resolution&quot; type=&quot;integer&quot; value=&quot;300&quot;/&gt;&lt;Property name=&quot;sizedesc&quot; type=&quot;string&quot; value=&quot;183 x 137 mm&quot;/&gt;&lt;Property name=&quot;widthpx&quot; type=&quot;integer&quot; value=&quot;0&quot;/&gt;&lt;Property name=&quot;heightpx&quot; type=&quot;integer&quot; value=&quot;0&quot;/&gt;&lt;Property name=&quot;widthexact&quot; type=&quot;real&quot; value=&quot;0&quot;/&gt;&lt;Property name=&quot;heightexact&quot; type=&quot;real&quot; value=&quot;0&quot;/&gt;&lt;Property name=&quot;exactstored&quot; type=&quot;bool&quot; value=&quot;off&quot;/&gt;&lt;Property name=&quot;usage&quot; type=&quot;group&quot; value=&quot;tree&quot;/&gt;&lt;Property name=&quot;zoomextents&quot; type=&quot;bool&quot; value=&quot;on&quot;/&gt;&lt;Property name=&quot;antialias&quot; type=&quot;bool&quot; value=&quot;on&quot;/&gt;&lt;Property name=&quot;screenwidthpx&quot; type=&quot;integer&quot; value=&quot;0&quot;/&gt;&lt;Property name=&quot;screenheightpx&quot; type=&quot;integer&quot; value=&quot;0&quot;/&gt;&lt;Property name=&quot;linkpossible&quot; type=&quot;bool&quot; value=&quot;on&quot;/&gt;&lt;Property name=&quot;heightmultiple&quot; type=&quot;integer&quot; value=&quot;1&quot;/&gt;&lt;Property name=&quot;zoomlevel&quot; type=&quot;integer&quot; value=&quot;0&quot;/&gt;&lt;Property name=&quot;saveepscopy&quot; type=&quot;bool&quot; value=&quot;off&quot;/&gt;&lt;Property name=&quot;resizefactor&quot; type=&quot;integer&quot; value=&quot;1&quot;/&gt;&lt;Property name=&quot;saveprefs&quot; type=&quot;bool&quot; value=&quot;off&quot;/&gt;&lt;Property name=&quot;decorationscale&quot; type=&quot;real&quot; value=&quot;0.6944444179534912&quot;/&gt;&lt;Property name=&quot;clearfilenameafterwards&quot; type=&quot;bool&quot; value=&quot;off&quot;/&gt;&lt;Property name=&quot;allowlinked&quot; type=&quot;bool&quot; value=&quot;on&quot;/&gt;&lt;Property name=&quot;allowpaste&quot; type=&quot;group&quot; value=&quot;on&quot;/&gt;&lt;Property name=&quot;target&quot; type=&quot;group&quot; value=&quot;linked&quot;/&gt;&lt;Property name=&quot;imagetype&quot; type=&quot;group&quot; value=&quot;png&quot;/&gt;&lt;Property name=&quot;alwaysask&quot; type=&quot;bool&quot; value=&quot;off&quot;/&gt;&lt;Property name=&quot;addsuffix&quot; type=&quot;bool&quot; value=&quot;off&quot;/&gt;&lt;Property name=&quot;alloweps&quot; type=&quot;bool&quot; value=&quot;off&quot;/&gt;&lt;Property name=&quot;allowgltf&quot; type=&quot;bool&quot; value=&quot;on&quot;/&gt;&lt;Property name=&quot;lastwrittenfile&quot; type=&quot;string&quot; value=&quot;&quot;/&gt;&lt;Property name=&quot;lastfiletype&quot; type=&quot;string&quot; value=&quot;png&quot;/&gt;&lt;Property name=&quot;context&quot; type=&quot;group&quot; value=&quot;report&quot;/&gt;&lt;Property name=&quot;clusterrootonly&quot; type=&quot;bool&quot; value=&quot;on&quot;/&gt;&lt;Property name=&quot;layoutmode&quot; type=&quot;group&quot; value=&quot;image&quot;/&gt;&lt;Property name=&quot;sdim&quot; type=&quot;group&quot; value=&quot;3&quot;/&gt;&lt;Property name=&quot;options3d&quot; type=&quot;group&quot; value=&quot;on&quot;/&gt;&lt;Property name=&quot;title3d&quot; type=&quot;bool&quot; value=&quot;on&quot;/&gt;&lt;Property name=&quot;legend3d&quot; type=&quot;bool&quot; value=&quot;on&quot;/&gt;&lt;Property name=&quot;grid&quot; type=&quot;bool&quot; value=&quot;on&quot;/&gt;&lt;Property name=&quot;axisorientation&quot; type=&quot;bool&quot; value=&quot;on&quot;/&gt;&lt;Property name=&quot;logo3d&quot; type=&quot;bool&quot; value=&quot;off&quot;/&gt;&lt;Property name=&quot;fontsize&quot; type=&quot;integer&quot; value=&quot;10&quot;/&gt;&lt;Property name=&quot;colortheme&quot; type=&quot;string&quot; value=&quot;globaltheme&quot;/&gt;&lt;Property name=&quot;background&quot; type=&quot;group&quot; value=&quot;transparent&quot;/&gt;&lt;Property name=&quot;lockview&quot; type=&quot;string&quot; value=&quot;off&quot;/&gt;&lt;Property name=&quot;linkedinfo&quot; type=&quot;string&quot; value=&quot;&quot;/&gt;&lt;/PropSet&gt;&lt;PropSet id=&quot;view&quot;&gt;&lt;Property name=&quot;renderwireframe&quot; type=&quot;bool&quot; value=&quot;off&quot;/&gt;&lt;Property name=&quot;showlabels&quot; type=&quot;bool&quot; value=&quot;off&quot;/&gt;&lt;Property name=&quot;showDirections&quot; type=&quot;bool&quot; value=&quot;off&quot;/&gt;&lt;Property name=&quot;showgrid&quot; type=&quot;bool&quot; value=&quot;on&quot;/&gt;&lt;Property name=&quot;rendermesh&quot; type=&quot;bool&quot; value=&quot;on&quot;/&gt;&lt;Property name=&quot;showaxisorientation&quot; type=&quot;bool&quot; value=&quot;on&quot;/&gt;&lt;Property name=&quot;showunits&quot; type=&quot;bool&quot; value=&quot;on&quot;/&gt;&lt;Property name=&quot;plotgroupunits&quot; type=&quot;stringarray&quot; value=&quot;, , &quot;/&gt;&lt;Property name=&quot;locked&quot; type=&quot;bool&quot; value=&quot;off&quot;/&gt;&lt;Property name=&quot;rotcenlocked&quot; type=&quot;bool&quot; value=&quot;off&quot;/&gt;&lt;Property name=&quot;istemporary&quot; type=&quot;bool&quot; value=&quot;off&quot;/&gt;&lt;Property name=&quot;scenelight&quot; type=&quot;group&quot; value=&quot;on&quot;/&gt;&lt;Property name=&quot;totlightintensity&quot; type=&quot;real&quot; value=&quot;1.0&quot;/&gt;&lt;Property name=&quot;usediffuse&quot; type=&quot;bool&quot; value=&quot;on&quot;/&gt;&lt;Property name=&quot;usespecular&quot; type=&quot;bool&quot; value=&quot;on&quot;/&gt;&lt;Property name=&quot;globalambient&quot; type=&quot;group&quot; value=&quot;on&quot;/&gt;&lt;Property name=&quot;totambient&quot; type=&quot;real&quot; value=&quot;0.3&quot;/&gt;&lt;Property name=&quot;ambientcolor&quot; type=&quot;group&quot; value=&quot;white&quot;/&gt;&lt;Property name=&quot;customambientcolor&quot; type=&quot;realarray&quot; value=&quot;1, 1, 1&quot;/&gt;&lt;Property name=&quot;ssao&quot; type=&quot;group&quot; value=&quot;off&quot;/&gt;&lt;Property name=&quot;ssaoradiustype&quot; type=&quot;group&quot; value=&quot;relative&quot;/&gt;&lt;Property name=&quot;ssaoradiusrelative&quot; type=&quot;real&quot; value=&quot;0.4&quot;/&gt;&lt;Property name=&quot;ssaoradiusexplicit&quot; type=&quot;real&quot; value=&quot;0.4&quot;/&gt;&lt;Property name=&quot;ssaomagnitude&quot; type=&quot;real&quot; value=&quot;1.0&quot;/&gt;&lt;Property name=&quot;ssaosqueeze&quot; type=&quot;real&quot; value=&quot;1.0&quot;/&gt;&lt;Property name=&quot;ssaopreset&quot; type=&quot;group&quot; value=&quot;medium&quot;/&gt;&lt;Property name=&quot;ssaonsamples&quot; type=&quot;integer&quot; value=&quot;64&quot;/&gt;&lt;Property name=&quot;ssaoroughness&quot; type=&quot;real&quot; value=&quot;1.0&quot;/&gt;&lt;Property name=&quot;ssaokernelrotationstexturewidth&quot; type=&quot;integer&quot; value=&quot;4&quot;/&gt;&lt;Property name=&quot;ssaosmooth&quot; type=&quot;integer&quot; value=&quot;2&quot;/&gt;&lt;Property name=&quot;ssaonormalawaresmoothing&quot; type=&quot;bool&quot; value=&quot;off&quot;/&gt;&lt;Property name=&quot;environmentmap&quot; type=&quot;group&quot; value=&quot;envmap_none&quot;/&gt;&lt;Property name=&quot;skydirection&quot; type=&quot;group&quot; value=&quot;positivey&quot;/&gt;&lt;Property name=&quot;skyrotation&quot; type=&quot;group&quot; value=&quot;skyrotationzero&quot;/&gt;&lt;Property name=&quot;environmentreflections&quot; type=&quot;bool&quot; value=&quot;on&quot;/&gt;&lt;Property name=&quot;skybox&quot; type=&quot;group&quot; value=&quot;off&quot;/&gt;&lt;Property name=&quot;skyboxblurriness&quot; type=&quot;real&quot; value=&quot;0&quot;/&gt;&lt;Property name=&quot;skyboxblend&quot; type=&quot;real&quot; value=&quot;0&quot;/&gt;&lt;Property name=&quot;skyboxprojection&quot; type=&quot;group&quot; value=&quot;special&quot;/&gt;&lt;Property name=&quot;skyboxfov&quot; type=&quot;real&quot; value=&quot;110&quot;/&gt;&lt;Property name=&quot;rotateenvironment&quot; type=&quot;bool&quot; value=&quot;off&quot;/&gt;&lt;Property name=&quot;transparency&quot; type=&quot;group&quot; value=&quot;off&quot;/&gt;&lt;Property name=&quot;transparencylevel&quot; type=&quot;real&quot; value=&quot;0.5&quot;/&gt;&lt;Property name=&quot;uniformblending&quot; type=&quot;group&quot; value=&quot;off&quot;/&gt;&lt;Property name=&quot;uniformblendinglevel&quot; type=&quot;real&quot; value=&quot;0.5&quot;/&gt;&lt;Property name=&quot;showselection&quot; type=&quot;bool&quot; value=&quot;on&quot;/&gt;&lt;Property name=&quot;showmaterial&quot; type=&quot;bool&quot; value=&quot;off&quot;/&gt;&lt;Property name=&quot;clippingactive&quot; type=&quot;group&quot; value=&quot;on&quot;/&gt;&lt;Property name=&quot;clipfaces&quot; type=&quot;bool&quot; value=&quot;on&quot;/&gt;&lt;Property name=&quot;clipedges&quot; type=&quot;bool&quot; value=&quot;on&quot;/&gt;&lt;Property name=&quot;clippoints&quot; type=&quot;bool&quot; value=&quot;on&quot;/&gt;&lt;Property name=&quot;clipprimaryhovereffect&quot; type=&quot;bool&quot; value=&quot;on&quot;/&gt;&lt;Property name=&quot;clipsecondaryhovereffect&quot; type=&quot;bool&quot; value=&quot;off&quot;/&gt;&lt;Property name=&quot;cliphighlightintersection&quot; type=&quot;group&quot; value=&quot;on&quot;/&gt;&lt;Property name=&quot;clipintersectionhighlightcolor&quot; type=&quot;group&quot; value=&quot;fromtheme&quot;/&gt;&lt;Property name=&quot;customclipintersectionhighlightcolor&quot; type=&quot;realarray&quot; value=&quot;1, 0, 0&quot;/&gt;&lt;Property name=&quot;clipapplyclipping&quot; type=&quot;bool&quot; value=&quot;on&quot;/&gt;&lt;Property name=&quot;clipshowframes&quot; type=&quot;bool&quot; value=&quot;on&quot;/&gt;&lt;Property name=&quot;clipshowgizmos&quot; type=&quot;bool&quot; value=&quot;on&quot;/&gt;&lt;Property name=&quot;clipshowcappedfaces&quot; type=&quot;group&quot; value=&quot;off&quot;/&gt;&lt;Property name=&quot;clipcappedfacescolorize&quot; type=&quot;group&quot; value=&quot;on&quot;/&gt;&lt;Property name=&quot;clipcappedfacescolorizeper&quot; type=&quot;group&quot; value=&quot;domain&quot;/&gt;&lt;Property name=&quot;clipcappedfaceshighlightoverlappingdomains&quot; type=&quot;group&quot; value=&quot;on&quot;/&gt;&lt;Property name=&quot;clipcappedfaceshighlightoverlappingdomainscolor&quot; type=&quot;group&quot; value=&quot;fromtheme&quot;/&gt;&lt;Property name=&quot;customclipcappedfaceshighlightoverlappingdomainscolor&quot; type=&quot;realarray&quot; value=&quot;1, 0, 0&quot;/&gt;&lt;Property name=&quot;clipcappedfacestransparencyenabled&quot; type=&quot;group&quot; value=&quot;off&quot;/&gt;&lt;Property name=&quot;clipcappedfacestransparency&quot; type=&quot;real&quot; value=&quot;0.2&quot;/&gt;&lt;Property name=&quot;hidestatus&quot; type=&quot;string&quot; value=&quot;hide&quot;/&gt;&lt;Property name=&quot;isnew&quot; type=&quot;bool&quot; value=&quot;off&quot;/&gt;&lt;Property name=&quot;postviewkey&quot; type=&quot;string&quot; value=&quot;&quot;/&gt;&lt;Property name=&quot;workplaneclip&quot; type=&quot;bool&quot; value=&quot;off&quot;/&gt;&lt;Property name=&quot;offscreenoverride&quot; type=&quot;bool&quot; value=&quot;off&quot;/&gt;&lt;/PropSet&gt;&lt;PropSet id=&quot;camera&quot;&gt;&lt;Property name=&quot;projection&quot; type=&quot;group&quot; value=&quot;perspective&quot;/&gt;&lt;Property name=&quot;orthoscale&quot; type=&quot;real&quot; value=&quot;11.348992347717285&quot;/&gt;&lt;Property name=&quot;zoomanglefull&quot; type=&quot;real&quot; value=&quot;15.529053688049316&quot;/&gt;&lt;Property name=&quot;forcenoviewscaling&quot; type=&quot;bool&quot; value=&quot;off&quot;/&gt;&lt;Property name=&quot;viewscaletype&quot; type=&quot;group&quot; value=&quot;none&quot;/&gt;&lt;Property name=&quot;autocontext&quot; type=&quot;group&quot; value=&quot;isotropic&quot;/&gt;&lt;Property name=&quot;autoupdate&quot; type=&quot;bool&quot; value=&quot;off&quot;/&gt;&lt;Property name=&quot;xweight&quot; type=&quot;real&quot; value=&quot;1&quot;/&gt;&lt;Property name=&quot;yweight&quot; type=&quot;real&quot; value=&quot;1&quot;/&gt;&lt;Property name=&quot;zweight&quot; type=&quot;real&quot; value=&quot;1&quot;/&gt;&lt;Property name=&quot;xscale&quot; type=&quot;real&quot; value=&quot;1&quot;/&gt;&lt;Property name=&quot;yscale&quot; type=&quot;real&quot; value=&quot;1&quot;/&gt;&lt;Property name=&quot;zscale&quot; type=&quot;real&quot; value=&quot;1&quot;/&gt;&lt;Property name=&quot;position&quot; type=&quot;realarray&quot; value=&quot;8748, 4250, 102183.4140625&quot;/&gt;&lt;Property name=&quot;target&quot; type=&quot;realarray&quot; value=&quot;8748, 4250, 25.046875&quot;/&gt;&lt;Property name=&quot;up&quot; type=&quot;realarray&quot; value=&quot;0, -1, 4.371138828673793E-8&quot;/&gt;&lt;Property name=&quot;rotationpoint&quot; type=&quot;realarray&quot; value=&quot;8748, 4250, 25.049999237060547&quot;/&gt;&lt;Property name=&quot;viewoffset&quot; type=&quot;realarray&quot; value=&quot;0.01733929105103016, 0.10438967496156693&quot;/&gt;&lt;Property name=&quot;manualgrid&quot; type=&quot;group&quot; value=&quot;off&quot;/&gt;&lt;Property name=&quot;xspacing&quot; type=&quot;real&quot; value=&quot;1&quot;/&gt;&lt;Property name=&quot;yspacing&quot; type=&quot;real&quot; value=&quot;1&quot;/&gt;&lt;Property name=&quot;zspacing&quot; type=&quot;real&quot; value=&quot;1&quot;/&gt;&lt;Property name=&quot;xextra&quot; type=&quot;realarray&quot; value=&quot;&quot;/&gt;&lt;Property name=&quot;xextra_vector_method&quot; type=&quot;string&quot; value=&quot;step&quot;/&gt;&lt;Property name=&quot;xextra_vector_start&quot; type=&quot;string&quot; value=&quot;&quot;/&gt;&lt;Property name=&quot;xextra_vector_stop&quot; type=&quot;string&quot; value=&quot;&quot;/&gt;&lt;Property name=&quot;xextra_vector_step&quot; type=&quot;string&quot; value=&quot;&quot;/&gt;&lt;Property name=&quot;xextra_vector_numvalues&quot; type=&quot;string&quot; value=&quot;&quot;/&gt;&lt;Property name=&quot;xextra_vector_function&quot; type=&quot;string&quot; value=&quot;none&quot;/&gt;&lt;Property name=&quot;xextra_vector_interval&quot; type=&quot;string&quot; value=&quot;octave&quot;/&gt;&lt;Property name=&quot;xextra_vector_freqperdec&quot; type=&quot;string&quot; value=&quot;&quot;/&gt;&lt;Property name=&quot;yextra&quot; type=&quot;realarray&quot; value=&quot;&quot;/&gt;&lt;Property name=&quot;yextra_vector_method&quot; type=&quot;string&quot; value=&quot;step&quot;/&gt;&lt;Property name=&quot;yextra_vector_start&quot; type=&quot;string&quot; value=&quot;&quot;/&gt;&lt;Property name=&quot;yextra_vector_stop&quot; type=&quot;string&quot; value=&quot;&quot;/&gt;&lt;Property name=&quot;yextra_vector_step&quot; type=&quot;string&quot; value=&quot;&quot;/&gt;&lt;Property name=&quot;yextra_vector_numvalues&quot; type=&quot;string&quot; value=&quot;&quot;/&gt;&lt;Property name=&quot;yextra_vector_function&quot; type=&quot;string&quot; value=&quot;none&quot;/&gt;&lt;Property name=&quot;yextra_vector_interval&quot; type=&quot;string&quot; value=&quot;octave&quot;/&gt;&lt;Property name=&quot;yextra_vector_freqperdec&quot; type=&quot;string&quot; value=&quot;&quot;/&gt;&lt;Property name=&quot;zextra&quot; type=&quot;realarray&quot; value=&quot;&quot;/&gt;&lt;Property name=&quot;zextra_vector_method&quot; type=&quot;string&quot; value=&quot;step&quot;/&gt;&lt;Property name=&quot;zextra_vector_start&quot; type=&quot;string&quot; value=&quot;&quot;/&gt;&lt;Property name=&quot;zextra_vector_stop&quot; type=&quot;string&quot; value=&quot;&quot;/&gt;&lt;Property name=&quot;zextra_vector_step&quot; type=&quot;string&quot; value=&quot;&quot;/&gt;&lt;Property name=&quot;zextra_vector_numvalues&quot; type=&quot;string&quot; value=&quot;&quot;/&gt;&lt;Property name=&quot;zextra_vector_function&quot; type=&quot;string&quot; value=&quot;none&quot;/&gt;&lt;Property name=&quot;zextra_vector_interval&quot; type=&quot;string&quot; value=&quot;octave&quot;/&gt;&lt;Property name=&quot;zextra_vector_freqperdec&quot; type=&quot;string&quot; value=&quot;&quot;/&gt;&lt;/PropSet&gt;&lt;PropSet id=&quot;axis&quot;/&gt;&lt;PropSet id=&quot;table&quot;/&gt;&lt;UpdateTimeStamp&gt;Nov 12, 2022, 8:33:39 PM&lt;/UpdateTimeStamp&gt;&lt;/Root&gt;"/>
</p:tagLst>
</file>

<file path=ppt/tags/tag4.xml><?xml version="1.0" encoding="utf-8"?>
<p:tagLst xmlns:p="http://schemas.openxmlformats.org/presentationml/2006/main" xmlns:r="http://schemas.openxmlformats.org/officeDocument/2006/relationships" xmlns:a="http://schemas.openxmlformats.org/drawingml/2006/main">
  <p:tag name="COMSOL LIVELINK TAG" val="&lt;!-- &#10;PropSet elements are populated with properties elements in format &lt;Property name=&quot;&quot; value=&quot;&quot; type=&quot;&quot;/&gt;&#10;LinkType element has either Image, or Table as value.&#10;--&gt;&lt;Root completeVersion=&quot;6.0.0.x&quot; formatVersion=&quot;2.0.0.0&quot; version=&quot;6.0.0.318&quot;&gt;&lt;VersionInformation&gt;&lt;Version&gt;1&lt;/Version&gt;&lt;/VersionInformation&gt;&lt;Entity&gt;/material/mat1&lt;/Entity&gt;&lt;Tag&gt;mat1&lt;/Tag&gt;&lt;Node&gt;Component 1 (comp1) &amp;gt; Materials &amp;gt; Au - Gold (mat1)&lt;/Node&gt;&lt;LinkType&gt;Image&lt;/LinkType&gt;&lt;ModelLink directoryType=&quot;none&quot;&gt;E:\Minor Project\3D MEMS MH_Final_29th_OCT_2022_Au__1v.mph&lt;/ModelLink&gt;&lt;LocalPath&gt;3D MEMS MH_Final_29th_OCT_2022_Au__1v.mph&lt;/LocalPath&gt;&lt;SDim&gt;3&lt;/SDim&gt;&lt;Locked&gt;false&lt;/Locked&gt;&lt;PropSet id=&quot;image&quot;&gt;&lt;Property name=&quot;window&quot; type=&quot;string&quot; value=&quot;new&quot;/&gt;&lt;Property name=&quot;windowtitle&quot; type=&quot;string&quot; value=&quot;&quot;/&gt;&lt;Property name=&quot;view&quot; type=&quot;reference&quot; value=&quot;auto&quot;/&gt;&lt;Property name=&quot;renderwireframe&quot; type=&quot;string&quot; value=&quot;on&quot;/&gt;&lt;Property name=&quot;showselection&quot; type=&quot;string&quot; value=&quot;fromview&quot;/&gt;&lt;Property name=&quot;showmaterial&quot; type=&quot;string&quot; value=&quot;fromview&quot;/&gt;&lt;Property name=&quot;zooming&quot; type=&quot;string&quot; value=&quot;zoomtoselection&quot;/&gt;&lt;Property name=&quot;ispendingzoom&quot; type=&quot;bool&quot; value=&quot;off&quot;/&gt;&lt;Property name=&quot;zoomlevel&quot; type=&quot;integer&quot; value=&quot;0&quot;/&gt;&lt;Property name=&quot;size&quot; type=&quot;string&quot; value=&quot;manualweb&quot;/&gt;&lt;Property name=&quot;hiddensize&quot; type=&quot;group&quot; value=&quot;manual&quot;/&gt;&lt;Property name=&quot;unit&quot; type=&quot;group&quot; value=&quot;px&quot;/&gt;&lt;Property name=&quot;lockratio&quot; type=&quot;bool&quot; value=&quot;off&quot;/&gt;&lt;Property name=&quot;aspectratio&quot; type=&quot;real&quot; value=&quot;1&quot;/&gt;&lt;Property name=&quot;width&quot; type=&quot;real&quot; value=&quot;1200&quot;/&gt;&lt;Property name=&quot;height&quot; type=&quot;real&quot; value=&quot;900&quot;/&gt;&lt;Property name=&quot;resolution&quot; type=&quot;integer&quot; value=&quot;300&quot;/&gt;&lt;Property name=&quot;widthpx&quot; type=&quot;integer&quot; value=&quot;0&quot;/&gt;&lt;Property name=&quot;heightpx&quot; type=&quot;integer&quot; value=&quot;0&quot;/&gt;&lt;Property name=&quot;widthexact&quot; type=&quot;real&quot; value=&quot;0&quot;/&gt;&lt;Property name=&quot;heightexact&quot; type=&quot;real&quot; value=&quot;0&quot;/&gt;&lt;Property name=&quot;exactstored&quot; type=&quot;bool&quot; value=&quot;off&quot;/&gt;&lt;Property name=&quot;antialias&quot; type=&quot;bool&quot; value=&quot;on&quot;/&gt;&lt;Property name=&quot;saveprefs&quot; type=&quot;bool&quot; value=&quot;off&quot;/&gt;&lt;Property name=&quot;decorationscale&quot; type=&quot;real&quot; value=&quot;0.6944444179534912&quot;/&gt;&lt;Property name=&quot;clearfilenameafterwards&quot; type=&quot;bool&quot; value=&quot;off&quot;/&gt;&lt;Property name=&quot;allowlinked&quot; type=&quot;bool&quot; value=&quot;on&quot;/&gt;&lt;Property name=&quot;allowpaste&quot; type=&quot;group&quot; value=&quot;on&quot;/&gt;&lt;Property name=&quot;target&quot; type=&quot;group&quot; value=&quot;linked&quot;/&gt;&lt;Property name=&quot;imagetype&quot; type=&quot;group&quot; value=&quot;png&quot;/&gt;&lt;Property name=&quot;lastwrittenfile&quot; type=&quot;string&quot; value=&quot;&quot;/&gt;&lt;Property name=&quot;lastfiletype&quot; type=&quot;string&quot; value=&quot;png&quot;/&gt;&lt;Property name=&quot;sdim&quot; type=&quot;group&quot; value=&quot;3&quot;/&gt;&lt;Property name=&quot;options3d&quot; type=&quot;group&quot; value=&quot;on&quot;/&gt;&lt;Property name=&quot;title3d&quot; type=&quot;bool&quot; value=&quot;on&quot;/&gt;&lt;Property name=&quot;grid&quot; type=&quot;bool&quot; value=&quot;on&quot;/&gt;&lt;Property name=&quot;axisorientation&quot; type=&quot;bool&quot; value=&quot;on&quot;/&gt;&lt;Property name=&quot;logo3d&quot; type=&quot;bool&quot; value=&quot;off&quot;/&gt;&lt;Property name=&quot;fontsize&quot; type=&quot;integer&quot; value=&quot;8&quot;/&gt;&lt;Property name=&quot;colortheme&quot; type=&quot;string&quot; value=&quot;globaltheme&quot;/&gt;&lt;Property name=&quot;background&quot; type=&quot;group&quot; value=&quot;transparent&quot;/&gt;&lt;Property name=&quot;lockview&quot; type=&quot;string&quot; value=&quot;off&quot;/&gt;&lt;Property name=&quot;linkedinfo&quot; type=&quot;string&quot; value=&quot;&quot;/&gt;&lt;/PropSet&gt;&lt;PropSet id=&quot;view&quot;&gt;&lt;Property name=&quot;renderwireframe&quot; type=&quot;bool&quot; value=&quot;off&quot;/&gt;&lt;Property name=&quot;showlabels&quot; type=&quot;bool&quot; value=&quot;off&quot;/&gt;&lt;Property name=&quot;showDirections&quot; type=&quot;bool&quot; value=&quot;off&quot;/&gt;&lt;Property name=&quot;showgrid&quot; type=&quot;bool&quot; value=&quot;on&quot;/&gt;&lt;Property name=&quot;rendermesh&quot; type=&quot;bool&quot; value=&quot;on&quot;/&gt;&lt;Property name=&quot;showaxisorientation&quot; type=&quot;bool&quot; value=&quot;on&quot;/&gt;&lt;Property name=&quot;showunits&quot; type=&quot;bool&quot; value=&quot;on&quot;/&gt;&lt;Property name=&quot;plotgroupunits&quot; type=&quot;stringarray&quot; value=&quot;, , &quot;/&gt;&lt;Property name=&quot;locked&quot; type=&quot;bool&quot; value=&quot;off&quot;/&gt;&lt;Property name=&quot;rotcenlocked&quot; type=&quot;bool&quot; value=&quot;off&quot;/&gt;&lt;Property name=&quot;istemporary&quot; type=&quot;bool&quot; value=&quot;off&quot;/&gt;&lt;Property name=&quot;scenelight&quot; type=&quot;group&quot; value=&quot;on&quot;/&gt;&lt;Property name=&quot;totlightintensity&quot; type=&quot;real&quot; value=&quot;1.0&quot;/&gt;&lt;Property name=&quot;usediffuse&quot; type=&quot;bool&quot; value=&quot;on&quot;/&gt;&lt;Property name=&quot;usespecular&quot; type=&quot;bool&quot; value=&quot;on&quot;/&gt;&lt;Property name=&quot;globalambient&quot; type=&quot;group&quot; value=&quot;on&quot;/&gt;&lt;Property name=&quot;totambient&quot; type=&quot;real&quot; value=&quot;0.3&quot;/&gt;&lt;Property name=&quot;ambientcolor&quot; type=&quot;group&quot; value=&quot;white&quot;/&gt;&lt;Property name=&quot;customambientcolor&quot; type=&quot;realarray&quot; value=&quot;1, 1, 1&quot;/&gt;&lt;Property name=&quot;ssao&quot; type=&quot;group&quot; value=&quot;off&quot;/&gt;&lt;Property name=&quot;ssaoradiustype&quot; type=&quot;group&quot; value=&quot;relative&quot;/&gt;&lt;Property name=&quot;ssaoradiusrelative&quot; type=&quot;real&quot; value=&quot;0.4&quot;/&gt;&lt;Property name=&quot;ssaoradiusexplicit&quot; type=&quot;real&quot; value=&quot;0.4&quot;/&gt;&lt;Property name=&quot;ssaomagnitude&quot; type=&quot;real&quot; value=&quot;1.0&quot;/&gt;&lt;Property name=&quot;ssaosqueeze&quot; type=&quot;real&quot; value=&quot;1.0&quot;/&gt;&lt;Property name=&quot;ssaopreset&quot; type=&quot;group&quot; value=&quot;medium&quot;/&gt;&lt;Property name=&quot;ssaonsamples&quot; type=&quot;integer&quot; value=&quot;64&quot;/&gt;&lt;Property name=&quot;ssaoroughness&quot; type=&quot;real&quot; value=&quot;1.0&quot;/&gt;&lt;Property name=&quot;ssaokernelrotationstexturewidth&quot; type=&quot;integer&quot; value=&quot;4&quot;/&gt;&lt;Property name=&quot;ssaosmooth&quot; type=&quot;integer&quot; value=&quot;2&quot;/&gt;&lt;Property name=&quot;ssaonormalawaresmoothing&quot; type=&quot;bool&quot; value=&quot;off&quot;/&gt;&lt;Property name=&quot;environmentmap&quot; type=&quot;group&quot; value=&quot;envmap_none&quot;/&gt;&lt;Property name=&quot;skydirection&quot; type=&quot;group&quot; value=&quot;positivey&quot;/&gt;&lt;Property name=&quot;skyrotation&quot; type=&quot;group&quot; value=&quot;skyrotationzero&quot;/&gt;&lt;Property name=&quot;environmentreflections&quot; type=&quot;bool&quot; value=&quot;on&quot;/&gt;&lt;Property name=&quot;skybox&quot; type=&quot;group&quot; value=&quot;off&quot;/&gt;&lt;Property name=&quot;skyboxblurriness&quot; type=&quot;real&quot; value=&quot;0&quot;/&gt;&lt;Property name=&quot;skyboxblend&quot; type=&quot;real&quot; value=&quot;0&quot;/&gt;&lt;Property name=&quot;skyboxprojection&quot; type=&quot;group&quot; value=&quot;special&quot;/&gt;&lt;Property name=&quot;skyboxfov&quot; type=&quot;real&quot; value=&quot;110&quot;/&gt;&lt;Property name=&quot;rotateenvironment&quot; type=&quot;bool&quot; value=&quot;off&quot;/&gt;&lt;Property name=&quot;transparency&quot; type=&quot;group&quot; value=&quot;off&quot;/&gt;&lt;Property name=&quot;transparencylevel&quot; type=&quot;real&quot; value=&quot;0.5&quot;/&gt;&lt;Property name=&quot;uniformblending&quot; type=&quot;group&quot; value=&quot;off&quot;/&gt;&lt;Property name=&quot;uniformblendinglevel&quot; type=&quot;real&quot; value=&quot;0.5&quot;/&gt;&lt;Property name=&quot;showselection&quot; type=&quot;bool&quot; value=&quot;on&quot;/&gt;&lt;Property name=&quot;showmaterial&quot; type=&quot;bool&quot; value=&quot;off&quot;/&gt;&lt;Property name=&quot;clippingactive&quot; type=&quot;group&quot; value=&quot;on&quot;/&gt;&lt;Property name=&quot;clipfaces&quot; type=&quot;bool&quot; value=&quot;on&quot;/&gt;&lt;Property name=&quot;clipedges&quot; type=&quot;bool&quot; value=&quot;on&quot;/&gt;&lt;Property name=&quot;clippoints&quot; type=&quot;bool&quot; value=&quot;on&quot;/&gt;&lt;Property name=&quot;clipprimaryhovereffect&quot; type=&quot;bool&quot; value=&quot;on&quot;/&gt;&lt;Property name=&quot;clipsecondaryhovereffect&quot; type=&quot;bool&quot; value=&quot;off&quot;/&gt;&lt;Property name=&quot;cliphighlightintersection&quot; type=&quot;group&quot; value=&quot;on&quot;/&gt;&lt;Property name=&quot;clipintersectionhighlightcolor&quot; type=&quot;group&quot; value=&quot;fromtheme&quot;/&gt;&lt;Property name=&quot;customclipintersectionhighlightcolor&quot; type=&quot;realarray&quot; value=&quot;1, 0, 0&quot;/&gt;&lt;Property name=&quot;clipapplyclipping&quot; type=&quot;bool&quot; value=&quot;on&quot;/&gt;&lt;Property name=&quot;clipshowframes&quot; type=&quot;bool&quot; value=&quot;on&quot;/&gt;&lt;Property name=&quot;clipshowgizmos&quot; type=&quot;bool&quot; value=&quot;on&quot;/&gt;&lt;Property name=&quot;clipshowcappedfaces&quot; type=&quot;group&quot; value=&quot;off&quot;/&gt;&lt;Property name=&quot;clipcappedfacescolorize&quot; type=&quot;group&quot; value=&quot;on&quot;/&gt;&lt;Property name=&quot;clipcappedfacescolorizeper&quot; type=&quot;group&quot; value=&quot;domain&quot;/&gt;&lt;Property name=&quot;clipcappedfaceshighlightoverlappingdomains&quot; type=&quot;group&quot; value=&quot;on&quot;/&gt;&lt;Property name=&quot;clipcappedfaceshighlightoverlappingdomainscolor&quot; type=&quot;group&quot; value=&quot;fromtheme&quot;/&gt;&lt;Property name=&quot;customclipcappedfaceshighlightoverlappingdomainscolor&quot; type=&quot;realarray&quot; value=&quot;1, 0, 0&quot;/&gt;&lt;Property name=&quot;clipcappedfacestransparencyenabled&quot; type=&quot;group&quot; value=&quot;off&quot;/&gt;&lt;Property name=&quot;clipcappedfacestransparency&quot; type=&quot;real&quot; value=&quot;0.2&quot;/&gt;&lt;Property name=&quot;hidestatus&quot; type=&quot;string&quot; value=&quot;hide&quot;/&gt;&lt;Property name=&quot;isnew&quot; type=&quot;bool&quot; value=&quot;off&quot;/&gt;&lt;Property name=&quot;postviewkey&quot; type=&quot;string&quot; value=&quot;&quot;/&gt;&lt;Property name=&quot;workplaneclip&quot; type=&quot;bool&quot; value=&quot;off&quot;/&gt;&lt;Property name=&quot;offscreenoverride&quot; type=&quot;bool&quot; value=&quot;off&quot;/&gt;&lt;/PropSet&gt;&lt;PropSet id=&quot;camera&quot;&gt;&lt;Property name=&quot;projection&quot; type=&quot;group&quot; value=&quot;perspective&quot;/&gt;&lt;Property name=&quot;orthoscale&quot; type=&quot;real&quot; value=&quot;11.348992347717285&quot;/&gt;&lt;Property name=&quot;zoomanglefull&quot; type=&quot;real&quot; value=&quot;15.529053688049316&quot;/&gt;&lt;Property name=&quot;forcenoviewscaling&quot; type=&quot;bool&quot; value=&quot;off&quot;/&gt;&lt;Property name=&quot;viewscaletype&quot; type=&quot;group&quot; value=&quot;none&quot;/&gt;&lt;Property name=&quot;autocontext&quot; type=&quot;group&quot; value=&quot;isotropic&quot;/&gt;&lt;Property name=&quot;autoupdate&quot; type=&quot;bool&quot; value=&quot;off&quot;/&gt;&lt;Property name=&quot;xweight&quot; type=&quot;real&quot; value=&quot;1&quot;/&gt;&lt;Property name=&quot;yweight&quot; type=&quot;real&quot; value=&quot;1&quot;/&gt;&lt;Property name=&quot;zweight&quot; type=&quot;real&quot; value=&quot;1&quot;/&gt;&lt;Property name=&quot;xscale&quot; type=&quot;real&quot; value=&quot;1&quot;/&gt;&lt;Property name=&quot;yscale&quot; type=&quot;real&quot; value=&quot;1&quot;/&gt;&lt;Property name=&quot;zscale&quot; type=&quot;real&quot; value=&quot;1&quot;/&gt;&lt;Property name=&quot;position&quot; type=&quot;realarray&quot; value=&quot;8748, 4250, 102183.4140625&quot;/&gt;&lt;Property name=&quot;target&quot; type=&quot;realarray&quot; value=&quot;8748, 4250, 25.046875&quot;/&gt;&lt;Property name=&quot;up&quot; type=&quot;realarray&quot; value=&quot;0, -1, 4.371138828673793E-8&quot;/&gt;&lt;Property name=&quot;rotationpoint&quot; type=&quot;realarray&quot; value=&quot;8748, 4250, 25.049999237060547&quot;/&gt;&lt;Property name=&quot;viewoffset&quot; type=&quot;realarray&quot; value=&quot;0.01733929105103016, 0.10438967496156693&quot;/&gt;&lt;Property name=&quot;manualgrid&quot; type=&quot;group&quot; value=&quot;off&quot;/&gt;&lt;Property name=&quot;xspacing&quot; type=&quot;real&quot; value=&quot;1&quot;/&gt;&lt;Property name=&quot;yspacing&quot; type=&quot;real&quot; value=&quot;1&quot;/&gt;&lt;Property name=&quot;zspacing&quot; type=&quot;real&quot; value=&quot;1&quot;/&gt;&lt;Property name=&quot;xextra&quot; type=&quot;realarray&quot; value=&quot;&quot;/&gt;&lt;Property name=&quot;xextra_vector_method&quot; type=&quot;string&quot; value=&quot;step&quot;/&gt;&lt;Property name=&quot;xextra_vector_start&quot; type=&quot;string&quot; value=&quot;&quot;/&gt;&lt;Property name=&quot;xextra_vector_stop&quot; type=&quot;string&quot; value=&quot;&quot;/&gt;&lt;Property name=&quot;xextra_vector_step&quot; type=&quot;string&quot; value=&quot;&quot;/&gt;&lt;Property name=&quot;xextra_vector_numvalues&quot; type=&quot;string&quot; value=&quot;&quot;/&gt;&lt;Property name=&quot;xextra_vector_function&quot; type=&quot;string&quot; value=&quot;none&quot;/&gt;&lt;Property name=&quot;xextra_vector_interval&quot; type=&quot;string&quot; value=&quot;octave&quot;/&gt;&lt;Property name=&quot;xextra_vector_freqperdec&quot; type=&quot;string&quot; value=&quot;&quot;/&gt;&lt;Property name=&quot;yextra&quot; type=&quot;realarray&quot; value=&quot;&quot;/&gt;&lt;Property name=&quot;yextra_vector_method&quot; type=&quot;string&quot; value=&quot;step&quot;/&gt;&lt;Property name=&quot;yextra_vector_start&quot; type=&quot;string&quot; value=&quot;&quot;/&gt;&lt;Property name=&quot;yextra_vector_stop&quot; type=&quot;string&quot; value=&quot;&quot;/&gt;&lt;Property name=&quot;yextra_vector_step&quot; type=&quot;string&quot; value=&quot;&quot;/&gt;&lt;Property name=&quot;yextra_vector_numvalues&quot; type=&quot;string&quot; value=&quot;&quot;/&gt;&lt;Property name=&quot;yextra_vector_function&quot; type=&quot;string&quot; value=&quot;none&quot;/&gt;&lt;Property name=&quot;yextra_vector_interval&quot; type=&quot;string&quot; value=&quot;octave&quot;/&gt;&lt;Property name=&quot;yextra_vector_freqperdec&quot; type=&quot;string&quot; value=&quot;&quot;/&gt;&lt;Property name=&quot;zextra&quot; type=&quot;realarray&quot; value=&quot;&quot;/&gt;&lt;Property name=&quot;zextra_vector_method&quot; type=&quot;string&quot; value=&quot;step&quot;/&gt;&lt;Property name=&quot;zextra_vector_start&quot; type=&quot;string&quot; value=&quot;&quot;/&gt;&lt;Property name=&quot;zextra_vector_stop&quot; type=&quot;string&quot; value=&quot;&quot;/&gt;&lt;Property name=&quot;zextra_vector_step&quot; type=&quot;string&quot; value=&quot;&quot;/&gt;&lt;Property name=&quot;zextra_vector_numvalues&quot; type=&quot;string&quot; value=&quot;&quot;/&gt;&lt;Property name=&quot;zextra_vector_function&quot; type=&quot;string&quot; value=&quot;none&quot;/&gt;&lt;Property name=&quot;zextra_vector_interval&quot; type=&quot;string&quot; value=&quot;octave&quot;/&gt;&lt;Property name=&quot;zextra_vector_freqperdec&quot; type=&quot;string&quot; value=&quot;&quot;/&gt;&lt;/PropSet&gt;&lt;PropSet id=&quot;axis&quot;/&gt;&lt;PropSet id=&quot;table&quot;/&gt;&lt;UpdateTimeStamp&gt;Nov 12, 2022, 8:33:30 PM&lt;/UpdateTimeStamp&gt;&lt;/Root&gt;"/>
</p:tagLst>
</file>

<file path=ppt/tags/tag5.xml><?xml version="1.0" encoding="utf-8"?>
<p:tagLst xmlns:p="http://schemas.openxmlformats.org/presentationml/2006/main" xmlns:r="http://schemas.openxmlformats.org/officeDocument/2006/relationships" xmlns:a="http://schemas.openxmlformats.org/drawingml/2006/main">
  <p:tag name="COMSOL LIVELINK TAG" val="&lt;!-- &#10;PropSet elements are populated with properties elements in format &lt;Property name=&quot;&quot; value=&quot;&quot; type=&quot;&quot;/&gt;&#10;LinkType element has either Image, or Table as value.&#10;--&gt;&lt;Root completeVersion=&quot;6.0.0.x&quot; formatVersion=&quot;2.0.0.0&quot; version=&quot;6.0.0.318&quot;&gt;&lt;VersionInformation&gt;&lt;Version&gt;1&lt;/Version&gt;&lt;/VersionInformation&gt;&lt;Entity&gt;/material/mat1&lt;/Entity&gt;&lt;Tag&gt;mat1&lt;/Tag&gt;&lt;Node&gt;Component 1 (comp1) &amp;gt; Materials &amp;gt; Au - Gold (mat1)&lt;/Node&gt;&lt;LinkType&gt;Image&lt;/LinkType&gt;&lt;ModelLink directoryType=&quot;none&quot;&gt;E:\Minor Project\3D MEMS MH_Final_29th_OCT_2022_Au__1v.mph&lt;/ModelLink&gt;&lt;LocalPath&gt;3D MEMS MH_Final_29th_OCT_2022_Au__1v.mph&lt;/LocalPath&gt;&lt;SDim&gt;3&lt;/SDim&gt;&lt;Locked&gt;false&lt;/Locked&gt;&lt;PropSet id=&quot;image&quot;&gt;&lt;Property name=&quot;window&quot; type=&quot;string&quot; value=&quot;new&quot;/&gt;&lt;Property name=&quot;windowtitle&quot; type=&quot;string&quot; value=&quot;&quot;/&gt;&lt;Property name=&quot;view&quot; type=&quot;reference&quot; value=&quot;auto&quot;/&gt;&lt;Property name=&quot;renderwireframe&quot; type=&quot;string&quot; value=&quot;on&quot;/&gt;&lt;Property name=&quot;showselection&quot; type=&quot;string&quot; value=&quot;fromview&quot;/&gt;&lt;Property name=&quot;showmaterial&quot; type=&quot;string&quot; value=&quot;fromview&quot;/&gt;&lt;Property name=&quot;zooming&quot; type=&quot;string&quot; value=&quot;zoomtoselection&quot;/&gt;&lt;Property name=&quot;ispendingzoom&quot; type=&quot;bool&quot; value=&quot;off&quot;/&gt;&lt;Property name=&quot;zoomlevel&quot; type=&quot;integer&quot; value=&quot;0&quot;/&gt;&lt;Property name=&quot;size&quot; type=&quot;string&quot; value=&quot;manualweb&quot;/&gt;&lt;Property name=&quot;hiddensize&quot; type=&quot;group&quot; value=&quot;manual&quot;/&gt;&lt;Property name=&quot;unit&quot; type=&quot;group&quot; value=&quot;px&quot;/&gt;&lt;Property name=&quot;lockratio&quot; type=&quot;bool&quot; value=&quot;off&quot;/&gt;&lt;Property name=&quot;aspectratio&quot; type=&quot;real&quot; value=&quot;1&quot;/&gt;&lt;Property name=&quot;width&quot; type=&quot;real&quot; value=&quot;1200&quot;/&gt;&lt;Property name=&quot;height&quot; type=&quot;real&quot; value=&quot;900&quot;/&gt;&lt;Property name=&quot;resolution&quot; type=&quot;integer&quot; value=&quot;300&quot;/&gt;&lt;Property name=&quot;widthpx&quot; type=&quot;integer&quot; value=&quot;0&quot;/&gt;&lt;Property name=&quot;heightpx&quot; type=&quot;integer&quot; value=&quot;0&quot;/&gt;&lt;Property name=&quot;widthexact&quot; type=&quot;real&quot; value=&quot;0&quot;/&gt;&lt;Property name=&quot;heightexact&quot; type=&quot;real&quot; value=&quot;0&quot;/&gt;&lt;Property name=&quot;exactstored&quot; type=&quot;bool&quot; value=&quot;off&quot;/&gt;&lt;Property name=&quot;antialias&quot; type=&quot;bool&quot; value=&quot;on&quot;/&gt;&lt;Property name=&quot;saveprefs&quot; type=&quot;bool&quot; value=&quot;off&quot;/&gt;&lt;Property name=&quot;decorationscale&quot; type=&quot;real&quot; value=&quot;0.6944444179534912&quot;/&gt;&lt;Property name=&quot;clearfilenameafterwards&quot; type=&quot;bool&quot; value=&quot;off&quot;/&gt;&lt;Property name=&quot;allowlinked&quot; type=&quot;bool&quot; value=&quot;on&quot;/&gt;&lt;Property name=&quot;allowpaste&quot; type=&quot;group&quot; value=&quot;on&quot;/&gt;&lt;Property name=&quot;target&quot; type=&quot;group&quot; value=&quot;linked&quot;/&gt;&lt;Property name=&quot;imagetype&quot; type=&quot;group&quot; value=&quot;png&quot;/&gt;&lt;Property name=&quot;lastwrittenfile&quot; type=&quot;string&quot; value=&quot;&quot;/&gt;&lt;Property name=&quot;lastfiletype&quot; type=&quot;string&quot; value=&quot;png&quot;/&gt;&lt;Property name=&quot;sdim&quot; type=&quot;group&quot; value=&quot;3&quot;/&gt;&lt;Property name=&quot;options3d&quot; type=&quot;group&quot; value=&quot;on&quot;/&gt;&lt;Property name=&quot;title3d&quot; type=&quot;bool&quot; value=&quot;on&quot;/&gt;&lt;Property name=&quot;grid&quot; type=&quot;bool&quot; value=&quot;on&quot;/&gt;&lt;Property name=&quot;axisorientation&quot; type=&quot;bool&quot; value=&quot;on&quot;/&gt;&lt;Property name=&quot;logo3d&quot; type=&quot;bool&quot; value=&quot;off&quot;/&gt;&lt;Property name=&quot;fontsize&quot; type=&quot;integer&quot; value=&quot;8&quot;/&gt;&lt;Property name=&quot;colortheme&quot; type=&quot;string&quot; value=&quot;globaltheme&quot;/&gt;&lt;Property name=&quot;background&quot; type=&quot;group&quot; value=&quot;transparent&quot;/&gt;&lt;Property name=&quot;lockview&quot; type=&quot;string&quot; value=&quot;off&quot;/&gt;&lt;Property name=&quot;linkedinfo&quot; type=&quot;string&quot; value=&quot;&quot;/&gt;&lt;/PropSet&gt;&lt;PropSet id=&quot;view&quot;&gt;&lt;Property name=&quot;renderwireframe&quot; type=&quot;bool&quot; value=&quot;off&quot;/&gt;&lt;Property name=&quot;showlabels&quot; type=&quot;bool&quot; value=&quot;off&quot;/&gt;&lt;Property name=&quot;showDirections&quot; type=&quot;bool&quot; value=&quot;off&quot;/&gt;&lt;Property name=&quot;showgrid&quot; type=&quot;bool&quot; value=&quot;on&quot;/&gt;&lt;Property name=&quot;rendermesh&quot; type=&quot;bool&quot; value=&quot;on&quot;/&gt;&lt;Property name=&quot;showaxisorientation&quot; type=&quot;bool&quot; value=&quot;on&quot;/&gt;&lt;Property name=&quot;showunits&quot; type=&quot;bool&quot; value=&quot;on&quot;/&gt;&lt;Property name=&quot;plotgroupunits&quot; type=&quot;stringarray&quot; value=&quot;, , &quot;/&gt;&lt;Property name=&quot;locked&quot; type=&quot;bool&quot; value=&quot;off&quot;/&gt;&lt;Property name=&quot;rotcenlocked&quot; type=&quot;bool&quot; value=&quot;off&quot;/&gt;&lt;Property name=&quot;istemporary&quot; type=&quot;bool&quot; value=&quot;off&quot;/&gt;&lt;Property name=&quot;scenelight&quot; type=&quot;group&quot; value=&quot;on&quot;/&gt;&lt;Property name=&quot;totlightintensity&quot; type=&quot;real&quot; value=&quot;1.0&quot;/&gt;&lt;Property name=&quot;usediffuse&quot; type=&quot;bool&quot; value=&quot;on&quot;/&gt;&lt;Property name=&quot;usespecular&quot; type=&quot;bool&quot; value=&quot;on&quot;/&gt;&lt;Property name=&quot;globalambient&quot; type=&quot;group&quot; value=&quot;on&quot;/&gt;&lt;Property name=&quot;totambient&quot; type=&quot;real&quot; value=&quot;0.3&quot;/&gt;&lt;Property name=&quot;ambientcolor&quot; type=&quot;group&quot; value=&quot;white&quot;/&gt;&lt;Property name=&quot;customambientcolor&quot; type=&quot;realarray&quot; value=&quot;1, 1, 1&quot;/&gt;&lt;Property name=&quot;ssao&quot; type=&quot;group&quot; value=&quot;off&quot;/&gt;&lt;Property name=&quot;ssaoradiustype&quot; type=&quot;group&quot; value=&quot;relative&quot;/&gt;&lt;Property name=&quot;ssaoradiusrelative&quot; type=&quot;real&quot; value=&quot;0.4&quot;/&gt;&lt;Property name=&quot;ssaoradiusexplicit&quot; type=&quot;real&quot; value=&quot;0.4&quot;/&gt;&lt;Property name=&quot;ssaomagnitude&quot; type=&quot;real&quot; value=&quot;1.0&quot;/&gt;&lt;Property name=&quot;ssaosqueeze&quot; type=&quot;real&quot; value=&quot;1.0&quot;/&gt;&lt;Property name=&quot;ssaopreset&quot; type=&quot;group&quot; value=&quot;medium&quot;/&gt;&lt;Property name=&quot;ssaonsamples&quot; type=&quot;integer&quot; value=&quot;64&quot;/&gt;&lt;Property name=&quot;ssaoroughness&quot; type=&quot;real&quot; value=&quot;1.0&quot;/&gt;&lt;Property name=&quot;ssaokernelrotationstexturewidth&quot; type=&quot;integer&quot; value=&quot;4&quot;/&gt;&lt;Property name=&quot;ssaosmooth&quot; type=&quot;integer&quot; value=&quot;2&quot;/&gt;&lt;Property name=&quot;ssaonormalawaresmoothing&quot; type=&quot;bool&quot; value=&quot;off&quot;/&gt;&lt;Property name=&quot;environmentmap&quot; type=&quot;group&quot; value=&quot;envmap_none&quot;/&gt;&lt;Property name=&quot;skydirection&quot; type=&quot;group&quot; value=&quot;positivey&quot;/&gt;&lt;Property name=&quot;skyrotation&quot; type=&quot;group&quot; value=&quot;skyrotationzero&quot;/&gt;&lt;Property name=&quot;environmentreflections&quot; type=&quot;bool&quot; value=&quot;on&quot;/&gt;&lt;Property name=&quot;skybox&quot; type=&quot;group&quot; value=&quot;off&quot;/&gt;&lt;Property name=&quot;skyboxblurriness&quot; type=&quot;real&quot; value=&quot;0&quot;/&gt;&lt;Property name=&quot;skyboxblend&quot; type=&quot;real&quot; value=&quot;0&quot;/&gt;&lt;Property name=&quot;skyboxprojection&quot; type=&quot;group&quot; value=&quot;special&quot;/&gt;&lt;Property name=&quot;skyboxfov&quot; type=&quot;real&quot; value=&quot;110&quot;/&gt;&lt;Property name=&quot;rotateenvironment&quot; type=&quot;bool&quot; value=&quot;off&quot;/&gt;&lt;Property name=&quot;transparency&quot; type=&quot;group&quot; value=&quot;off&quot;/&gt;&lt;Property name=&quot;transparencylevel&quot; type=&quot;real&quot; value=&quot;0.5&quot;/&gt;&lt;Property name=&quot;uniformblending&quot; type=&quot;group&quot; value=&quot;off&quot;/&gt;&lt;Property name=&quot;uniformblendinglevel&quot; type=&quot;real&quot; value=&quot;0.5&quot;/&gt;&lt;Property name=&quot;showselection&quot; type=&quot;bool&quot; value=&quot;on&quot;/&gt;&lt;Property name=&quot;showmaterial&quot; type=&quot;bool&quot; value=&quot;off&quot;/&gt;&lt;Property name=&quot;clippingactive&quot; type=&quot;group&quot; value=&quot;on&quot;/&gt;&lt;Property name=&quot;clipfaces&quot; type=&quot;bool&quot; value=&quot;on&quot;/&gt;&lt;Property name=&quot;clipedges&quot; type=&quot;bool&quot; value=&quot;on&quot;/&gt;&lt;Property name=&quot;clippoints&quot; type=&quot;bool&quot; value=&quot;on&quot;/&gt;&lt;Property name=&quot;clipprimaryhovereffect&quot; type=&quot;bool&quot; value=&quot;on&quot;/&gt;&lt;Property name=&quot;clipsecondaryhovereffect&quot; type=&quot;bool&quot; value=&quot;off&quot;/&gt;&lt;Property name=&quot;cliphighlightintersection&quot; type=&quot;group&quot; value=&quot;on&quot;/&gt;&lt;Property name=&quot;clipintersectionhighlightcolor&quot; type=&quot;group&quot; value=&quot;fromtheme&quot;/&gt;&lt;Property name=&quot;customclipintersectionhighlightcolor&quot; type=&quot;realarray&quot; value=&quot;1, 0, 0&quot;/&gt;&lt;Property name=&quot;clipapplyclipping&quot; type=&quot;bool&quot; value=&quot;on&quot;/&gt;&lt;Property name=&quot;clipshowframes&quot; type=&quot;bool&quot; value=&quot;on&quot;/&gt;&lt;Property name=&quot;clipshowgizmos&quot; type=&quot;bool&quot; value=&quot;on&quot;/&gt;&lt;Property name=&quot;clipshowcappedfaces&quot; type=&quot;group&quot; value=&quot;off&quot;/&gt;&lt;Property name=&quot;clipcappedfacescolorize&quot; type=&quot;group&quot; value=&quot;on&quot;/&gt;&lt;Property name=&quot;clipcappedfacescolorizeper&quot; type=&quot;group&quot; value=&quot;domain&quot;/&gt;&lt;Property name=&quot;clipcappedfaceshighlightoverlappingdomains&quot; type=&quot;group&quot; value=&quot;on&quot;/&gt;&lt;Property name=&quot;clipcappedfaceshighlightoverlappingdomainscolor&quot; type=&quot;group&quot; value=&quot;fromtheme&quot;/&gt;&lt;Property name=&quot;customclipcappedfaceshighlightoverlappingdomainscolor&quot; type=&quot;realarray&quot; value=&quot;1, 0, 0&quot;/&gt;&lt;Property name=&quot;clipcappedfacestransparencyenabled&quot; type=&quot;group&quot; value=&quot;off&quot;/&gt;&lt;Property name=&quot;clipcappedfacestransparency&quot; type=&quot;real&quot; value=&quot;0.2&quot;/&gt;&lt;Property name=&quot;hidestatus&quot; type=&quot;string&quot; value=&quot;hide&quot;/&gt;&lt;Property name=&quot;isnew&quot; type=&quot;bool&quot; value=&quot;off&quot;/&gt;&lt;Property name=&quot;postviewkey&quot; type=&quot;string&quot; value=&quot;&quot;/&gt;&lt;Property name=&quot;workplaneclip&quot; type=&quot;bool&quot; value=&quot;off&quot;/&gt;&lt;Property name=&quot;offscreenoverride&quot; type=&quot;bool&quot; value=&quot;off&quot;/&gt;&lt;/PropSet&gt;&lt;PropSet id=&quot;camera&quot;&gt;&lt;Property name=&quot;projection&quot; type=&quot;group&quot; value=&quot;perspective&quot;/&gt;&lt;Property name=&quot;orthoscale&quot; type=&quot;real&quot; value=&quot;11.348992347717285&quot;/&gt;&lt;Property name=&quot;zoomanglefull&quot; type=&quot;real&quot; value=&quot;15.529053688049316&quot;/&gt;&lt;Property name=&quot;forcenoviewscaling&quot; type=&quot;bool&quot; value=&quot;off&quot;/&gt;&lt;Property name=&quot;viewscaletype&quot; type=&quot;group&quot; value=&quot;none&quot;/&gt;&lt;Property name=&quot;autocontext&quot; type=&quot;group&quot; value=&quot;isotropic&quot;/&gt;&lt;Property name=&quot;autoupdate&quot; type=&quot;bool&quot; value=&quot;off&quot;/&gt;&lt;Property name=&quot;xweight&quot; type=&quot;real&quot; value=&quot;1&quot;/&gt;&lt;Property name=&quot;yweight&quot; type=&quot;real&quot; value=&quot;1&quot;/&gt;&lt;Property name=&quot;zweight&quot; type=&quot;real&quot; value=&quot;1&quot;/&gt;&lt;Property name=&quot;xscale&quot; type=&quot;real&quot; value=&quot;1&quot;/&gt;&lt;Property name=&quot;yscale&quot; type=&quot;real&quot; value=&quot;1&quot;/&gt;&lt;Property name=&quot;zscale&quot; type=&quot;real&quot; value=&quot;1&quot;/&gt;&lt;Property name=&quot;position&quot; type=&quot;realarray&quot; value=&quot;8748, 4250, 102183.4140625&quot;/&gt;&lt;Property name=&quot;target&quot; type=&quot;realarray&quot; value=&quot;8748, 4250, 25.046875&quot;/&gt;&lt;Property name=&quot;up&quot; type=&quot;realarray&quot; value=&quot;0, -1, 4.371138828673793E-8&quot;/&gt;&lt;Property name=&quot;rotationpoint&quot; type=&quot;realarray&quot; value=&quot;8748, 4250, 25.049999237060547&quot;/&gt;&lt;Property name=&quot;viewoffset&quot; type=&quot;realarray&quot; value=&quot;0.01733929105103016, 0.10438967496156693&quot;/&gt;&lt;Property name=&quot;manualgrid&quot; type=&quot;group&quot; value=&quot;off&quot;/&gt;&lt;Property name=&quot;xspacing&quot; type=&quot;real&quot; value=&quot;1&quot;/&gt;&lt;Property name=&quot;yspacing&quot; type=&quot;real&quot; value=&quot;1&quot;/&gt;&lt;Property name=&quot;zspacing&quot; type=&quot;real&quot; value=&quot;1&quot;/&gt;&lt;Property name=&quot;xextra&quot; type=&quot;realarray&quot; value=&quot;&quot;/&gt;&lt;Property name=&quot;xextra_vector_method&quot; type=&quot;string&quot; value=&quot;step&quot;/&gt;&lt;Property name=&quot;xextra_vector_start&quot; type=&quot;string&quot; value=&quot;&quot;/&gt;&lt;Property name=&quot;xextra_vector_stop&quot; type=&quot;string&quot; value=&quot;&quot;/&gt;&lt;Property name=&quot;xextra_vector_step&quot; type=&quot;string&quot; value=&quot;&quot;/&gt;&lt;Property name=&quot;xextra_vector_numvalues&quot; type=&quot;string&quot; value=&quot;&quot;/&gt;&lt;Property name=&quot;xextra_vector_function&quot; type=&quot;string&quot; value=&quot;none&quot;/&gt;&lt;Property name=&quot;xextra_vector_interval&quot; type=&quot;string&quot; value=&quot;octave&quot;/&gt;&lt;Property name=&quot;xextra_vector_freqperdec&quot; type=&quot;string&quot; value=&quot;&quot;/&gt;&lt;Property name=&quot;yextra&quot; type=&quot;realarray&quot; value=&quot;&quot;/&gt;&lt;Property name=&quot;yextra_vector_method&quot; type=&quot;string&quot; value=&quot;step&quot;/&gt;&lt;Property name=&quot;yextra_vector_start&quot; type=&quot;string&quot; value=&quot;&quot;/&gt;&lt;Property name=&quot;yextra_vector_stop&quot; type=&quot;string&quot; value=&quot;&quot;/&gt;&lt;Property name=&quot;yextra_vector_step&quot; type=&quot;string&quot; value=&quot;&quot;/&gt;&lt;Property name=&quot;yextra_vector_numvalues&quot; type=&quot;string&quot; value=&quot;&quot;/&gt;&lt;Property name=&quot;yextra_vector_function&quot; type=&quot;string&quot; value=&quot;none&quot;/&gt;&lt;Property name=&quot;yextra_vector_interval&quot; type=&quot;string&quot; value=&quot;octave&quot;/&gt;&lt;Property name=&quot;yextra_vector_freqperdec&quot; type=&quot;string&quot; value=&quot;&quot;/&gt;&lt;Property name=&quot;zextra&quot; type=&quot;realarray&quot; value=&quot;&quot;/&gt;&lt;Property name=&quot;zextra_vector_method&quot; type=&quot;string&quot; value=&quot;step&quot;/&gt;&lt;Property name=&quot;zextra_vector_start&quot; type=&quot;string&quot; value=&quot;&quot;/&gt;&lt;Property name=&quot;zextra_vector_stop&quot; type=&quot;string&quot; value=&quot;&quot;/&gt;&lt;Property name=&quot;zextra_vector_step&quot; type=&quot;string&quot; value=&quot;&quot;/&gt;&lt;Property name=&quot;zextra_vector_numvalues&quot; type=&quot;string&quot; value=&quot;&quot;/&gt;&lt;Property name=&quot;zextra_vector_function&quot; type=&quot;string&quot; value=&quot;none&quot;/&gt;&lt;Property name=&quot;zextra_vector_interval&quot; type=&quot;string&quot; value=&quot;octave&quot;/&gt;&lt;Property name=&quot;zextra_vector_freqperdec&quot; type=&quot;string&quot; value=&quot;&quot;/&gt;&lt;/PropSet&gt;&lt;PropSet id=&quot;axis&quot;/&gt;&lt;PropSet id=&quot;table&quot;/&gt;&lt;UpdateTimeStamp&gt;Nov 12, 2022, 8:33:30 PM&lt;/UpdateTimeStamp&gt;&lt;/Root&gt;"/>
</p:tagLst>
</file>

<file path=ppt/tags/tag6.xml><?xml version="1.0" encoding="utf-8"?>
<p:tagLst xmlns:p="http://schemas.openxmlformats.org/presentationml/2006/main" xmlns:r="http://schemas.openxmlformats.org/officeDocument/2006/relationships" xmlns:a="http://schemas.openxmlformats.org/drawingml/2006/main">
  <p:tag name="COMSOL LIVELINK TAG" val="&lt;!-- &#10;PropSet elements are populated with properties elements in format &lt;Property name=&quot;&quot; value=&quot;&quot; type=&quot;&quot;/&gt;&#10;LinkType element has either Image, or Table as value.&#10;--&gt;&lt;Root completeVersion=&quot;6.0.0.x&quot; formatVersion=&quot;2.0.0.0&quot; version=&quot;6.0.0.318&quot;&gt;&lt;VersionInformation&gt;&lt;Version&gt;1&lt;/Version&gt;&lt;/VersionInformation&gt;&lt;Entity&gt;/material/mat2&lt;/Entity&gt;&lt;Tag&gt;mat2&lt;/Tag&gt;&lt;Node&gt;Component 1 (comp1) &amp;gt; Materials &amp;gt; Si - Polycrystalline silicon (mat2)&lt;/Node&gt;&lt;LinkType&gt;Image&lt;/LinkType&gt;&lt;ModelLink directoryType=&quot;none&quot;&gt;E:\Minor Project\3D MEMS MH_Final_29th_OCT_2022_Au__1v.mph&lt;/ModelLink&gt;&lt;LocalPath&gt;3D MEMS MH_Final_29th_OCT_2022_Au__1v.mph&lt;/LocalPath&gt;&lt;SDim&gt;3&lt;/SDim&gt;&lt;Locked&gt;false&lt;/Locked&gt;&lt;PropSet id=&quot;image&quot;&gt;&lt;Property name=&quot;window&quot; type=&quot;string&quot; value=&quot;new&quot;/&gt;&lt;Property name=&quot;windowtitle&quot; type=&quot;string&quot; value=&quot;&quot;/&gt;&lt;Property name=&quot;view&quot; type=&quot;reference&quot; value=&quot;auto&quot;/&gt;&lt;Property name=&quot;renderwireframe&quot; type=&quot;string&quot; value=&quot;on&quot;/&gt;&lt;Property name=&quot;showselection&quot; type=&quot;string&quot; value=&quot;fromview&quot;/&gt;&lt;Property name=&quot;showmaterial&quot; type=&quot;string&quot; value=&quot;fromview&quot;/&gt;&lt;Property name=&quot;zooming&quot; type=&quot;string&quot; value=&quot;zoomtoselection&quot;/&gt;&lt;Property name=&quot;ispendingzoom&quot; type=&quot;bool&quot; value=&quot;off&quot;/&gt;&lt;Property name=&quot;zoomlevel&quot; type=&quot;integer&quot; value=&quot;0&quot;/&gt;&lt;Property name=&quot;size&quot; type=&quot;string&quot; value=&quot;manualweb&quot;/&gt;&lt;Property name=&quot;hiddensize&quot; type=&quot;group&quot; value=&quot;manual&quot;/&gt;&lt;Property name=&quot;unit&quot; type=&quot;group&quot; value=&quot;px&quot;/&gt;&lt;Property name=&quot;lockratio&quot; type=&quot;bool&quot; value=&quot;off&quot;/&gt;&lt;Property name=&quot;aspectratio&quot; type=&quot;real&quot; value=&quot;1&quot;/&gt;&lt;Property name=&quot;width&quot; type=&quot;real&quot; value=&quot;1200&quot;/&gt;&lt;Property name=&quot;height&quot; type=&quot;real&quot; value=&quot;900&quot;/&gt;&lt;Property name=&quot;resolution&quot; type=&quot;integer&quot; value=&quot;300&quot;/&gt;&lt;Property name=&quot;widthpx&quot; type=&quot;integer&quot; value=&quot;0&quot;/&gt;&lt;Property name=&quot;heightpx&quot; type=&quot;integer&quot; value=&quot;0&quot;/&gt;&lt;Property name=&quot;widthexact&quot; type=&quot;real&quot; value=&quot;0&quot;/&gt;&lt;Property name=&quot;heightexact&quot; type=&quot;real&quot; value=&quot;0&quot;/&gt;&lt;Property name=&quot;exactstored&quot; type=&quot;bool&quot; value=&quot;off&quot;/&gt;&lt;Property name=&quot;antialias&quot; type=&quot;bool&quot; value=&quot;on&quot;/&gt;&lt;Property name=&quot;saveprefs&quot; type=&quot;bool&quot; value=&quot;off&quot;/&gt;&lt;Property name=&quot;decorationscale&quot; type=&quot;real&quot; value=&quot;0.6944444179534912&quot;/&gt;&lt;Property name=&quot;clearfilenameafterwards&quot; type=&quot;bool&quot; value=&quot;off&quot;/&gt;&lt;Property name=&quot;allowlinked&quot; type=&quot;bool&quot; value=&quot;on&quot;/&gt;&lt;Property name=&quot;allowpaste&quot; type=&quot;group&quot; value=&quot;on&quot;/&gt;&lt;Property name=&quot;target&quot; type=&quot;group&quot; value=&quot;linked&quot;/&gt;&lt;Property name=&quot;imagetype&quot; type=&quot;group&quot; value=&quot;png&quot;/&gt;&lt;Property name=&quot;lastwrittenfile&quot; type=&quot;string&quot; value=&quot;&quot;/&gt;&lt;Property name=&quot;lastfiletype&quot; type=&quot;string&quot; value=&quot;png&quot;/&gt;&lt;Property name=&quot;sdim&quot; type=&quot;group&quot; value=&quot;3&quot;/&gt;&lt;Property name=&quot;options3d&quot; type=&quot;group&quot; value=&quot;on&quot;/&gt;&lt;Property name=&quot;title3d&quot; type=&quot;bool&quot; value=&quot;on&quot;/&gt;&lt;Property name=&quot;grid&quot; type=&quot;bool&quot; value=&quot;on&quot;/&gt;&lt;Property name=&quot;axisorientation&quot; type=&quot;bool&quot; value=&quot;on&quot;/&gt;&lt;Property name=&quot;logo3d&quot; type=&quot;bool&quot; value=&quot;off&quot;/&gt;&lt;Property name=&quot;fontsize&quot; type=&quot;integer&quot; value=&quot;8&quot;/&gt;&lt;Property name=&quot;colortheme&quot; type=&quot;string&quot; value=&quot;globaltheme&quot;/&gt;&lt;Property name=&quot;background&quot; type=&quot;group&quot; value=&quot;transparent&quot;/&gt;&lt;Property name=&quot;lockview&quot; type=&quot;string&quot; value=&quot;off&quot;/&gt;&lt;Property name=&quot;linkedinfo&quot; type=&quot;string&quot; value=&quot;&quot;/&gt;&lt;/PropSet&gt;&lt;PropSet id=&quot;view&quot;&gt;&lt;Property name=&quot;renderwireframe&quot; type=&quot;bool&quot; value=&quot;off&quot;/&gt;&lt;Property name=&quot;showlabels&quot; type=&quot;bool&quot; value=&quot;off&quot;/&gt;&lt;Property name=&quot;showDirections&quot; type=&quot;bool&quot; value=&quot;off&quot;/&gt;&lt;Property name=&quot;showgrid&quot; type=&quot;bool&quot; value=&quot;on&quot;/&gt;&lt;Property name=&quot;rendermesh&quot; type=&quot;bool&quot; value=&quot;on&quot;/&gt;&lt;Property name=&quot;showaxisorientation&quot; type=&quot;bool&quot; value=&quot;on&quot;/&gt;&lt;Property name=&quot;showunits&quot; type=&quot;bool&quot; value=&quot;on&quot;/&gt;&lt;Property name=&quot;plotgroupunits&quot; type=&quot;stringarray&quot; value=&quot;, , &quot;/&gt;&lt;Property name=&quot;locked&quot; type=&quot;bool&quot; value=&quot;off&quot;/&gt;&lt;Property name=&quot;rotcenlocked&quot; type=&quot;bool&quot; value=&quot;off&quot;/&gt;&lt;Property name=&quot;istemporary&quot; type=&quot;bool&quot; value=&quot;off&quot;/&gt;&lt;Property name=&quot;scenelight&quot; type=&quot;group&quot; value=&quot;on&quot;/&gt;&lt;Property name=&quot;totlightintensity&quot; type=&quot;real&quot; value=&quot;1.0&quot;/&gt;&lt;Property name=&quot;usediffuse&quot; type=&quot;bool&quot; value=&quot;on&quot;/&gt;&lt;Property name=&quot;usespecular&quot; type=&quot;bool&quot; value=&quot;on&quot;/&gt;&lt;Property name=&quot;globalambient&quot; type=&quot;group&quot; value=&quot;on&quot;/&gt;&lt;Property name=&quot;totambient&quot; type=&quot;real&quot; value=&quot;0.3&quot;/&gt;&lt;Property name=&quot;ambientcolor&quot; type=&quot;group&quot; value=&quot;white&quot;/&gt;&lt;Property name=&quot;customambientcolor&quot; type=&quot;realarray&quot; value=&quot;1, 1, 1&quot;/&gt;&lt;Property name=&quot;ssao&quot; type=&quot;group&quot; value=&quot;off&quot;/&gt;&lt;Property name=&quot;ssaoradiustype&quot; type=&quot;group&quot; value=&quot;relative&quot;/&gt;&lt;Property name=&quot;ssaoradiusrelative&quot; type=&quot;real&quot; value=&quot;0.4&quot;/&gt;&lt;Property name=&quot;ssaoradiusexplicit&quot; type=&quot;real&quot; value=&quot;0.4&quot;/&gt;&lt;Property name=&quot;ssaomagnitude&quot; type=&quot;real&quot; value=&quot;1.0&quot;/&gt;&lt;Property name=&quot;ssaosqueeze&quot; type=&quot;real&quot; value=&quot;1.0&quot;/&gt;&lt;Property name=&quot;ssaopreset&quot; type=&quot;group&quot; value=&quot;medium&quot;/&gt;&lt;Property name=&quot;ssaonsamples&quot; type=&quot;integer&quot; value=&quot;64&quot;/&gt;&lt;Property name=&quot;ssaoroughness&quot; type=&quot;real&quot; value=&quot;1.0&quot;/&gt;&lt;Property name=&quot;ssaokernelrotationstexturewidth&quot; type=&quot;integer&quot; value=&quot;4&quot;/&gt;&lt;Property name=&quot;ssaosmooth&quot; type=&quot;integer&quot; value=&quot;2&quot;/&gt;&lt;Property name=&quot;ssaonormalawaresmoothing&quot; type=&quot;bool&quot; value=&quot;off&quot;/&gt;&lt;Property name=&quot;environmentmap&quot; type=&quot;group&quot; value=&quot;envmap_none&quot;/&gt;&lt;Property name=&quot;skydirection&quot; type=&quot;group&quot; value=&quot;positivey&quot;/&gt;&lt;Property name=&quot;skyrotation&quot; type=&quot;group&quot; value=&quot;skyrotationzero&quot;/&gt;&lt;Property name=&quot;environmentreflections&quot; type=&quot;bool&quot; value=&quot;on&quot;/&gt;&lt;Property name=&quot;skybox&quot; type=&quot;group&quot; value=&quot;off&quot;/&gt;&lt;Property name=&quot;skyboxblurriness&quot; type=&quot;real&quot; value=&quot;0&quot;/&gt;&lt;Property name=&quot;skyboxblend&quot; type=&quot;real&quot; value=&quot;0&quot;/&gt;&lt;Property name=&quot;skyboxprojection&quot; type=&quot;group&quot; value=&quot;special&quot;/&gt;&lt;Property name=&quot;skyboxfov&quot; type=&quot;real&quot; value=&quot;110&quot;/&gt;&lt;Property name=&quot;rotateenvironment&quot; type=&quot;bool&quot; value=&quot;off&quot;/&gt;&lt;Property name=&quot;transparency&quot; type=&quot;group&quot; value=&quot;off&quot;/&gt;&lt;Property name=&quot;transparencylevel&quot; type=&quot;real&quot; value=&quot;0.5&quot;/&gt;&lt;Property name=&quot;uniformblending&quot; type=&quot;group&quot; value=&quot;off&quot;/&gt;&lt;Property name=&quot;uniformblendinglevel&quot; type=&quot;real&quot; value=&quot;0.5&quot;/&gt;&lt;Property name=&quot;showselection&quot; type=&quot;bool&quot; value=&quot;on&quot;/&gt;&lt;Property name=&quot;showmaterial&quot; type=&quot;bool&quot; value=&quot;off&quot;/&gt;&lt;Property name=&quot;clippingactive&quot; type=&quot;group&quot; value=&quot;on&quot;/&gt;&lt;Property name=&quot;clipfaces&quot; type=&quot;bool&quot; value=&quot;on&quot;/&gt;&lt;Property name=&quot;clipedges&quot; type=&quot;bool&quot; value=&quot;on&quot;/&gt;&lt;Property name=&quot;clippoints&quot; type=&quot;bool&quot; value=&quot;on&quot;/&gt;&lt;Property name=&quot;clipprimaryhovereffect&quot; type=&quot;bool&quot; value=&quot;on&quot;/&gt;&lt;Property name=&quot;clipsecondaryhovereffect&quot; type=&quot;bool&quot; value=&quot;off&quot;/&gt;&lt;Property name=&quot;cliphighlightintersection&quot; type=&quot;group&quot; value=&quot;on&quot;/&gt;&lt;Property name=&quot;clipintersectionhighlightcolor&quot; type=&quot;group&quot; value=&quot;fromtheme&quot;/&gt;&lt;Property name=&quot;customclipintersectionhighlightcolor&quot; type=&quot;realarray&quot; value=&quot;1, 0, 0&quot;/&gt;&lt;Property name=&quot;clipapplyclipping&quot; type=&quot;bool&quot; value=&quot;on&quot;/&gt;&lt;Property name=&quot;clipshowframes&quot; type=&quot;bool&quot; value=&quot;on&quot;/&gt;&lt;Property name=&quot;clipshowgizmos&quot; type=&quot;bool&quot; value=&quot;on&quot;/&gt;&lt;Property name=&quot;clipshowcappedfaces&quot; type=&quot;group&quot; value=&quot;off&quot;/&gt;&lt;Property name=&quot;clipcappedfacescolorize&quot; type=&quot;group&quot; value=&quot;on&quot;/&gt;&lt;Property name=&quot;clipcappedfacescolorizeper&quot; type=&quot;group&quot; value=&quot;domain&quot;/&gt;&lt;Property name=&quot;clipcappedfaceshighlightoverlappingdomains&quot; type=&quot;group&quot; value=&quot;on&quot;/&gt;&lt;Property name=&quot;clipcappedfaceshighlightoverlappingdomainscolor&quot; type=&quot;group&quot; value=&quot;fromtheme&quot;/&gt;&lt;Property name=&quot;customclipcappedfaceshighlightoverlappingdomainscolor&quot; type=&quot;realarray&quot; value=&quot;1, 0, 0&quot;/&gt;&lt;Property name=&quot;clipcappedfacestransparencyenabled&quot; type=&quot;group&quot; value=&quot;off&quot;/&gt;&lt;Property name=&quot;clipcappedfacestransparency&quot; type=&quot;real&quot; value=&quot;0.2&quot;/&gt;&lt;Property name=&quot;hidestatus&quot; type=&quot;string&quot; value=&quot;hide&quot;/&gt;&lt;Property name=&quot;isnew&quot; type=&quot;bool&quot; value=&quot;off&quot;/&gt;&lt;Property name=&quot;postviewkey&quot; type=&quot;string&quot; value=&quot;&quot;/&gt;&lt;Property name=&quot;workplaneclip&quot; type=&quot;bool&quot; value=&quot;off&quot;/&gt;&lt;Property name=&quot;offscreenoverride&quot; type=&quot;bool&quot; value=&quot;off&quot;/&gt;&lt;/PropSet&gt;&lt;PropSet id=&quot;camera&quot;&gt;&lt;Property name=&quot;projection&quot; type=&quot;group&quot; value=&quot;perspective&quot;/&gt;&lt;Property name=&quot;orthoscale&quot; type=&quot;real&quot; value=&quot;11.348992347717285&quot;/&gt;&lt;Property name=&quot;zoomanglefull&quot; type=&quot;real&quot; value=&quot;15.529053688049316&quot;/&gt;&lt;Property name=&quot;forcenoviewscaling&quot; type=&quot;bool&quot; value=&quot;off&quot;/&gt;&lt;Property name=&quot;viewscaletype&quot; type=&quot;group&quot; value=&quot;none&quot;/&gt;&lt;Property name=&quot;autocontext&quot; type=&quot;group&quot; value=&quot;isotropic&quot;/&gt;&lt;Property name=&quot;autoupdate&quot; type=&quot;bool&quot; value=&quot;off&quot;/&gt;&lt;Property name=&quot;xweight&quot; type=&quot;real&quot; value=&quot;1&quot;/&gt;&lt;Property name=&quot;yweight&quot; type=&quot;real&quot; value=&quot;1&quot;/&gt;&lt;Property name=&quot;zweight&quot; type=&quot;real&quot; value=&quot;1&quot;/&gt;&lt;Property name=&quot;xscale&quot; type=&quot;real&quot; value=&quot;1&quot;/&gt;&lt;Property name=&quot;yscale&quot; type=&quot;real&quot; value=&quot;1&quot;/&gt;&lt;Property name=&quot;zscale&quot; type=&quot;real&quot; value=&quot;1&quot;/&gt;&lt;Property name=&quot;position&quot; type=&quot;realarray&quot; value=&quot;8748, 4250, 102183.4140625&quot;/&gt;&lt;Property name=&quot;target&quot; type=&quot;realarray&quot; value=&quot;8748, 4250, 25.046875&quot;/&gt;&lt;Property name=&quot;up&quot; type=&quot;realarray&quot; value=&quot;0, -1, 4.371138828673793E-8&quot;/&gt;&lt;Property name=&quot;rotationpoint&quot; type=&quot;realarray&quot; value=&quot;8748, 4250, 25.049999237060547&quot;/&gt;&lt;Property name=&quot;viewoffset&quot; type=&quot;realarray&quot; value=&quot;0.01733929105103016, 0.10438967496156693&quot;/&gt;&lt;Property name=&quot;manualgrid&quot; type=&quot;group&quot; value=&quot;off&quot;/&gt;&lt;Property name=&quot;xspacing&quot; type=&quot;real&quot; value=&quot;1&quot;/&gt;&lt;Property name=&quot;yspacing&quot; type=&quot;real&quot; value=&quot;1&quot;/&gt;&lt;Property name=&quot;zspacing&quot; type=&quot;real&quot; value=&quot;1&quot;/&gt;&lt;Property name=&quot;xextra&quot; type=&quot;realarray&quot; value=&quot;&quot;/&gt;&lt;Property name=&quot;xextra_vector_method&quot; type=&quot;string&quot; value=&quot;step&quot;/&gt;&lt;Property name=&quot;xextra_vector_start&quot; type=&quot;string&quot; value=&quot;&quot;/&gt;&lt;Property name=&quot;xextra_vector_stop&quot; type=&quot;string&quot; value=&quot;&quot;/&gt;&lt;Property name=&quot;xextra_vector_step&quot; type=&quot;string&quot; value=&quot;&quot;/&gt;&lt;Property name=&quot;xextra_vector_numvalues&quot; type=&quot;string&quot; value=&quot;&quot;/&gt;&lt;Property name=&quot;xextra_vector_function&quot; type=&quot;string&quot; value=&quot;none&quot;/&gt;&lt;Property name=&quot;xextra_vector_interval&quot; type=&quot;string&quot; value=&quot;octave&quot;/&gt;&lt;Property name=&quot;xextra_vector_freqperdec&quot; type=&quot;string&quot; value=&quot;&quot;/&gt;&lt;Property name=&quot;yextra&quot; type=&quot;realarray&quot; value=&quot;&quot;/&gt;&lt;Property name=&quot;yextra_vector_method&quot; type=&quot;string&quot; value=&quot;step&quot;/&gt;&lt;Property name=&quot;yextra_vector_start&quot; type=&quot;string&quot; value=&quot;&quot;/&gt;&lt;Property name=&quot;yextra_vector_stop&quot; type=&quot;string&quot; value=&quot;&quot;/&gt;&lt;Property name=&quot;yextra_vector_step&quot; type=&quot;string&quot; value=&quot;&quot;/&gt;&lt;Property name=&quot;yextra_vector_numvalues&quot; type=&quot;string&quot; value=&quot;&quot;/&gt;&lt;Property name=&quot;yextra_vector_function&quot; type=&quot;string&quot; value=&quot;none&quot;/&gt;&lt;Property name=&quot;yextra_vector_interval&quot; type=&quot;string&quot; value=&quot;octave&quot;/&gt;&lt;Property name=&quot;yextra_vector_freqperdec&quot; type=&quot;string&quot; value=&quot;&quot;/&gt;&lt;Property name=&quot;zextra&quot; type=&quot;realarray&quot; value=&quot;&quot;/&gt;&lt;Property name=&quot;zextra_vector_method&quot; type=&quot;string&quot; value=&quot;step&quot;/&gt;&lt;Property name=&quot;zextra_vector_start&quot; type=&quot;string&quot; value=&quot;&quot;/&gt;&lt;Property name=&quot;zextra_vector_stop&quot; type=&quot;string&quot; value=&quot;&quot;/&gt;&lt;Property name=&quot;zextra_vector_step&quot; type=&quot;string&quot; value=&quot;&quot;/&gt;&lt;Property name=&quot;zextra_vector_numvalues&quot; type=&quot;string&quot; value=&quot;&quot;/&gt;&lt;Property name=&quot;zextra_vector_function&quot; type=&quot;string&quot; value=&quot;none&quot;/&gt;&lt;Property name=&quot;zextra_vector_interval&quot; type=&quot;string&quot; value=&quot;octave&quot;/&gt;&lt;Property name=&quot;zextra_vector_freqperdec&quot; type=&quot;string&quot; value=&quot;&quot;/&gt;&lt;/PropSet&gt;&lt;PropSet id=&quot;axis&quot;/&gt;&lt;PropSet id=&quot;table&quot;/&gt;&lt;UpdateTimeStamp&gt;Nov 12, 2022, 8:33:31 PM&lt;/UpdateTimeStamp&gt;&lt;/Root&gt;"/>
</p:tagLst>
</file>

<file path=ppt/tags/tag7.xml><?xml version="1.0" encoding="utf-8"?>
<p:tagLst xmlns:p="http://schemas.openxmlformats.org/presentationml/2006/main" xmlns:r="http://schemas.openxmlformats.org/officeDocument/2006/relationships" xmlns:a="http://schemas.openxmlformats.org/drawingml/2006/main">
  <p:tag name="COMSOL LIVELINK TAG" val="&lt;!-- &#10;PropSet elements are populated with properties elements in format &lt;Property name=&quot;&quot; value=&quot;&quot; type=&quot;&quot;/&gt;&#10;LinkType element has either Image, or Table as value.&#10;--&gt;&lt;Root completeVersion=&quot;6.0.0.x&quot; formatVersion=&quot;2.0.0.0&quot; version=&quot;6.0.0.318&quot;&gt;&lt;VersionInformation&gt;&lt;Version&gt;1&lt;/Version&gt;&lt;/VersionInformation&gt;&lt;Entity&gt;/material/mat2&lt;/Entity&gt;&lt;Tag&gt;mat2&lt;/Tag&gt;&lt;Node&gt;Component 1 (comp1) &amp;gt; Materials &amp;gt; Si - Polycrystalline silicon (mat2)&lt;/Node&gt;&lt;LinkType&gt;Image&lt;/LinkType&gt;&lt;ModelLink directoryType=&quot;none&quot;&gt;E:\Minor Project\3D MEMS MH_Final_29th_OCT_2022_Au__1v.mph&lt;/ModelLink&gt;&lt;LocalPath&gt;3D MEMS MH_Final_29th_OCT_2022_Au__1v.mph&lt;/LocalPath&gt;&lt;SDim&gt;3&lt;/SDim&gt;&lt;Locked&gt;false&lt;/Locked&gt;&lt;PropSet id=&quot;image&quot;&gt;&lt;Property name=&quot;window&quot; type=&quot;string&quot; value=&quot;new&quot;/&gt;&lt;Property name=&quot;windowtitle&quot; type=&quot;string&quot; value=&quot;&quot;/&gt;&lt;Property name=&quot;view&quot; type=&quot;reference&quot; value=&quot;auto&quot;/&gt;&lt;Property name=&quot;renderwireframe&quot; type=&quot;string&quot; value=&quot;on&quot;/&gt;&lt;Property name=&quot;showselection&quot; type=&quot;string&quot; value=&quot;fromview&quot;/&gt;&lt;Property name=&quot;showmaterial&quot; type=&quot;string&quot; value=&quot;fromview&quot;/&gt;&lt;Property name=&quot;zooming&quot; type=&quot;string&quot; value=&quot;zoomtoselection&quot;/&gt;&lt;Property name=&quot;ispendingzoom&quot; type=&quot;bool&quot; value=&quot;off&quot;/&gt;&lt;Property name=&quot;zoomlevel&quot; type=&quot;integer&quot; value=&quot;0&quot;/&gt;&lt;Property name=&quot;size&quot; type=&quot;string&quot; value=&quot;manualweb&quot;/&gt;&lt;Property name=&quot;hiddensize&quot; type=&quot;group&quot; value=&quot;manual&quot;/&gt;&lt;Property name=&quot;unit&quot; type=&quot;group&quot; value=&quot;px&quot;/&gt;&lt;Property name=&quot;lockratio&quot; type=&quot;bool&quot; value=&quot;off&quot;/&gt;&lt;Property name=&quot;aspectratio&quot; type=&quot;real&quot; value=&quot;1&quot;/&gt;&lt;Property name=&quot;width&quot; type=&quot;real&quot; value=&quot;1200&quot;/&gt;&lt;Property name=&quot;height&quot; type=&quot;real&quot; value=&quot;900&quot;/&gt;&lt;Property name=&quot;resolution&quot; type=&quot;integer&quot; value=&quot;300&quot;/&gt;&lt;Property name=&quot;widthpx&quot; type=&quot;integer&quot; value=&quot;0&quot;/&gt;&lt;Property name=&quot;heightpx&quot; type=&quot;integer&quot; value=&quot;0&quot;/&gt;&lt;Property name=&quot;widthexact&quot; type=&quot;real&quot; value=&quot;0&quot;/&gt;&lt;Property name=&quot;heightexact&quot; type=&quot;real&quot; value=&quot;0&quot;/&gt;&lt;Property name=&quot;exactstored&quot; type=&quot;bool&quot; value=&quot;off&quot;/&gt;&lt;Property name=&quot;antialias&quot; type=&quot;bool&quot; value=&quot;on&quot;/&gt;&lt;Property name=&quot;saveprefs&quot; type=&quot;bool&quot; value=&quot;off&quot;/&gt;&lt;Property name=&quot;decorationscale&quot; type=&quot;real&quot; value=&quot;0.6944444179534912&quot;/&gt;&lt;Property name=&quot;clearfilenameafterwards&quot; type=&quot;bool&quot; value=&quot;off&quot;/&gt;&lt;Property name=&quot;allowlinked&quot; type=&quot;bool&quot; value=&quot;on&quot;/&gt;&lt;Property name=&quot;allowpaste&quot; type=&quot;group&quot; value=&quot;on&quot;/&gt;&lt;Property name=&quot;target&quot; type=&quot;group&quot; value=&quot;linked&quot;/&gt;&lt;Property name=&quot;imagetype&quot; type=&quot;group&quot; value=&quot;png&quot;/&gt;&lt;Property name=&quot;lastwrittenfile&quot; type=&quot;string&quot; value=&quot;&quot;/&gt;&lt;Property name=&quot;lastfiletype&quot; type=&quot;string&quot; value=&quot;png&quot;/&gt;&lt;Property name=&quot;sdim&quot; type=&quot;group&quot; value=&quot;3&quot;/&gt;&lt;Property name=&quot;options3d&quot; type=&quot;group&quot; value=&quot;on&quot;/&gt;&lt;Property name=&quot;title3d&quot; type=&quot;bool&quot; value=&quot;on&quot;/&gt;&lt;Property name=&quot;grid&quot; type=&quot;bool&quot; value=&quot;on&quot;/&gt;&lt;Property name=&quot;axisorientation&quot; type=&quot;bool&quot; value=&quot;on&quot;/&gt;&lt;Property name=&quot;logo3d&quot; type=&quot;bool&quot; value=&quot;off&quot;/&gt;&lt;Property name=&quot;fontsize&quot; type=&quot;integer&quot; value=&quot;8&quot;/&gt;&lt;Property name=&quot;colortheme&quot; type=&quot;string&quot; value=&quot;globaltheme&quot;/&gt;&lt;Property name=&quot;background&quot; type=&quot;group&quot; value=&quot;transparent&quot;/&gt;&lt;Property name=&quot;lockview&quot; type=&quot;string&quot; value=&quot;off&quot;/&gt;&lt;Property name=&quot;linkedinfo&quot; type=&quot;string&quot; value=&quot;&quot;/&gt;&lt;/PropSet&gt;&lt;PropSet id=&quot;view&quot;&gt;&lt;Property name=&quot;renderwireframe&quot; type=&quot;bool&quot; value=&quot;off&quot;/&gt;&lt;Property name=&quot;showlabels&quot; type=&quot;bool&quot; value=&quot;off&quot;/&gt;&lt;Property name=&quot;showDirections&quot; type=&quot;bool&quot; value=&quot;off&quot;/&gt;&lt;Property name=&quot;showgrid&quot; type=&quot;bool&quot; value=&quot;on&quot;/&gt;&lt;Property name=&quot;rendermesh&quot; type=&quot;bool&quot; value=&quot;on&quot;/&gt;&lt;Property name=&quot;showaxisorientation&quot; type=&quot;bool&quot; value=&quot;on&quot;/&gt;&lt;Property name=&quot;showunits&quot; type=&quot;bool&quot; value=&quot;on&quot;/&gt;&lt;Property name=&quot;plotgroupunits&quot; type=&quot;stringarray&quot; value=&quot;, , &quot;/&gt;&lt;Property name=&quot;locked&quot; type=&quot;bool&quot; value=&quot;off&quot;/&gt;&lt;Property name=&quot;rotcenlocked&quot; type=&quot;bool&quot; value=&quot;off&quot;/&gt;&lt;Property name=&quot;istemporary&quot; type=&quot;bool&quot; value=&quot;off&quot;/&gt;&lt;Property name=&quot;scenelight&quot; type=&quot;group&quot; value=&quot;on&quot;/&gt;&lt;Property name=&quot;totlightintensity&quot; type=&quot;real&quot; value=&quot;1.0&quot;/&gt;&lt;Property name=&quot;usediffuse&quot; type=&quot;bool&quot; value=&quot;on&quot;/&gt;&lt;Property name=&quot;usespecular&quot; type=&quot;bool&quot; value=&quot;on&quot;/&gt;&lt;Property name=&quot;globalambient&quot; type=&quot;group&quot; value=&quot;on&quot;/&gt;&lt;Property name=&quot;totambient&quot; type=&quot;real&quot; value=&quot;0.3&quot;/&gt;&lt;Property name=&quot;ambientcolor&quot; type=&quot;group&quot; value=&quot;white&quot;/&gt;&lt;Property name=&quot;customambientcolor&quot; type=&quot;realarray&quot; value=&quot;1, 1, 1&quot;/&gt;&lt;Property name=&quot;ssao&quot; type=&quot;group&quot; value=&quot;off&quot;/&gt;&lt;Property name=&quot;ssaoradiustype&quot; type=&quot;group&quot; value=&quot;relative&quot;/&gt;&lt;Property name=&quot;ssaoradiusrelative&quot; type=&quot;real&quot; value=&quot;0.4&quot;/&gt;&lt;Property name=&quot;ssaoradiusexplicit&quot; type=&quot;real&quot; value=&quot;0.4&quot;/&gt;&lt;Property name=&quot;ssaomagnitude&quot; type=&quot;real&quot; value=&quot;1.0&quot;/&gt;&lt;Property name=&quot;ssaosqueeze&quot; type=&quot;real&quot; value=&quot;1.0&quot;/&gt;&lt;Property name=&quot;ssaopreset&quot; type=&quot;group&quot; value=&quot;medium&quot;/&gt;&lt;Property name=&quot;ssaonsamples&quot; type=&quot;integer&quot; value=&quot;64&quot;/&gt;&lt;Property name=&quot;ssaoroughness&quot; type=&quot;real&quot; value=&quot;1.0&quot;/&gt;&lt;Property name=&quot;ssaokernelrotationstexturewidth&quot; type=&quot;integer&quot; value=&quot;4&quot;/&gt;&lt;Property name=&quot;ssaosmooth&quot; type=&quot;integer&quot; value=&quot;2&quot;/&gt;&lt;Property name=&quot;ssaonormalawaresmoothing&quot; type=&quot;bool&quot; value=&quot;off&quot;/&gt;&lt;Property name=&quot;environmentmap&quot; type=&quot;group&quot; value=&quot;envmap_none&quot;/&gt;&lt;Property name=&quot;skydirection&quot; type=&quot;group&quot; value=&quot;positivey&quot;/&gt;&lt;Property name=&quot;skyrotation&quot; type=&quot;group&quot; value=&quot;skyrotationzero&quot;/&gt;&lt;Property name=&quot;environmentreflections&quot; type=&quot;bool&quot; value=&quot;on&quot;/&gt;&lt;Property name=&quot;skybox&quot; type=&quot;group&quot; value=&quot;off&quot;/&gt;&lt;Property name=&quot;skyboxblurriness&quot; type=&quot;real&quot; value=&quot;0&quot;/&gt;&lt;Property name=&quot;skyboxblend&quot; type=&quot;real&quot; value=&quot;0&quot;/&gt;&lt;Property name=&quot;skyboxprojection&quot; type=&quot;group&quot; value=&quot;special&quot;/&gt;&lt;Property name=&quot;skyboxfov&quot; type=&quot;real&quot; value=&quot;110&quot;/&gt;&lt;Property name=&quot;rotateenvironment&quot; type=&quot;bool&quot; value=&quot;off&quot;/&gt;&lt;Property name=&quot;transparency&quot; type=&quot;group&quot; value=&quot;off&quot;/&gt;&lt;Property name=&quot;transparencylevel&quot; type=&quot;real&quot; value=&quot;0.5&quot;/&gt;&lt;Property name=&quot;uniformblending&quot; type=&quot;group&quot; value=&quot;off&quot;/&gt;&lt;Property name=&quot;uniformblendinglevel&quot; type=&quot;real&quot; value=&quot;0.5&quot;/&gt;&lt;Property name=&quot;showselection&quot; type=&quot;bool&quot; value=&quot;on&quot;/&gt;&lt;Property name=&quot;showmaterial&quot; type=&quot;bool&quot; value=&quot;off&quot;/&gt;&lt;Property name=&quot;clippingactive&quot; type=&quot;group&quot; value=&quot;on&quot;/&gt;&lt;Property name=&quot;clipfaces&quot; type=&quot;bool&quot; value=&quot;on&quot;/&gt;&lt;Property name=&quot;clipedges&quot; type=&quot;bool&quot; value=&quot;on&quot;/&gt;&lt;Property name=&quot;clippoints&quot; type=&quot;bool&quot; value=&quot;on&quot;/&gt;&lt;Property name=&quot;clipprimaryhovereffect&quot; type=&quot;bool&quot; value=&quot;on&quot;/&gt;&lt;Property name=&quot;clipsecondaryhovereffect&quot; type=&quot;bool&quot; value=&quot;off&quot;/&gt;&lt;Property name=&quot;cliphighlightintersection&quot; type=&quot;group&quot; value=&quot;on&quot;/&gt;&lt;Property name=&quot;clipintersectionhighlightcolor&quot; type=&quot;group&quot; value=&quot;fromtheme&quot;/&gt;&lt;Property name=&quot;customclipintersectionhighlightcolor&quot; type=&quot;realarray&quot; value=&quot;1, 0, 0&quot;/&gt;&lt;Property name=&quot;clipapplyclipping&quot; type=&quot;bool&quot; value=&quot;on&quot;/&gt;&lt;Property name=&quot;clipshowframes&quot; type=&quot;bool&quot; value=&quot;on&quot;/&gt;&lt;Property name=&quot;clipshowgizmos&quot; type=&quot;bool&quot; value=&quot;on&quot;/&gt;&lt;Property name=&quot;clipshowcappedfaces&quot; type=&quot;group&quot; value=&quot;off&quot;/&gt;&lt;Property name=&quot;clipcappedfacescolorize&quot; type=&quot;group&quot; value=&quot;on&quot;/&gt;&lt;Property name=&quot;clipcappedfacescolorizeper&quot; type=&quot;group&quot; value=&quot;domain&quot;/&gt;&lt;Property name=&quot;clipcappedfaceshighlightoverlappingdomains&quot; type=&quot;group&quot; value=&quot;on&quot;/&gt;&lt;Property name=&quot;clipcappedfaceshighlightoverlappingdomainscolor&quot; type=&quot;group&quot; value=&quot;fromtheme&quot;/&gt;&lt;Property name=&quot;customclipcappedfaceshighlightoverlappingdomainscolor&quot; type=&quot;realarray&quot; value=&quot;1, 0, 0&quot;/&gt;&lt;Property name=&quot;clipcappedfacestransparencyenabled&quot; type=&quot;group&quot; value=&quot;off&quot;/&gt;&lt;Property name=&quot;clipcappedfacestransparency&quot; type=&quot;real&quot; value=&quot;0.2&quot;/&gt;&lt;Property name=&quot;hidestatus&quot; type=&quot;string&quot; value=&quot;hide&quot;/&gt;&lt;Property name=&quot;isnew&quot; type=&quot;bool&quot; value=&quot;off&quot;/&gt;&lt;Property name=&quot;postviewkey&quot; type=&quot;string&quot; value=&quot;&quot;/&gt;&lt;Property name=&quot;workplaneclip&quot; type=&quot;bool&quot; value=&quot;off&quot;/&gt;&lt;Property name=&quot;offscreenoverride&quot; type=&quot;bool&quot; value=&quot;off&quot;/&gt;&lt;/PropSet&gt;&lt;PropSet id=&quot;camera&quot;&gt;&lt;Property name=&quot;projection&quot; type=&quot;group&quot; value=&quot;perspective&quot;/&gt;&lt;Property name=&quot;orthoscale&quot; type=&quot;real&quot; value=&quot;11.348992347717285&quot;/&gt;&lt;Property name=&quot;zoomanglefull&quot; type=&quot;real&quot; value=&quot;15.529053688049316&quot;/&gt;&lt;Property name=&quot;forcenoviewscaling&quot; type=&quot;bool&quot; value=&quot;off&quot;/&gt;&lt;Property name=&quot;viewscaletype&quot; type=&quot;group&quot; value=&quot;none&quot;/&gt;&lt;Property name=&quot;autocontext&quot; type=&quot;group&quot; value=&quot;isotropic&quot;/&gt;&lt;Property name=&quot;autoupdate&quot; type=&quot;bool&quot; value=&quot;off&quot;/&gt;&lt;Property name=&quot;xweight&quot; type=&quot;real&quot; value=&quot;1&quot;/&gt;&lt;Property name=&quot;yweight&quot; type=&quot;real&quot; value=&quot;1&quot;/&gt;&lt;Property name=&quot;zweight&quot; type=&quot;real&quot; value=&quot;1&quot;/&gt;&lt;Property name=&quot;xscale&quot; type=&quot;real&quot; value=&quot;1&quot;/&gt;&lt;Property name=&quot;yscale&quot; type=&quot;real&quot; value=&quot;1&quot;/&gt;&lt;Property name=&quot;zscale&quot; type=&quot;real&quot; value=&quot;1&quot;/&gt;&lt;Property name=&quot;position&quot; type=&quot;realarray&quot; value=&quot;8748, 4250, 102183.4140625&quot;/&gt;&lt;Property name=&quot;target&quot; type=&quot;realarray&quot; value=&quot;8748, 4250, 25.046875&quot;/&gt;&lt;Property name=&quot;up&quot; type=&quot;realarray&quot; value=&quot;0, -1, 4.371138828673793E-8&quot;/&gt;&lt;Property name=&quot;rotationpoint&quot; type=&quot;realarray&quot; value=&quot;8748, 4250, 25.049999237060547&quot;/&gt;&lt;Property name=&quot;viewoffset&quot; type=&quot;realarray&quot; value=&quot;0.01733929105103016, 0.10438967496156693&quot;/&gt;&lt;Property name=&quot;manualgrid&quot; type=&quot;group&quot; value=&quot;off&quot;/&gt;&lt;Property name=&quot;xspacing&quot; type=&quot;real&quot; value=&quot;1&quot;/&gt;&lt;Property name=&quot;yspacing&quot; type=&quot;real&quot; value=&quot;1&quot;/&gt;&lt;Property name=&quot;zspacing&quot; type=&quot;real&quot; value=&quot;1&quot;/&gt;&lt;Property name=&quot;xextra&quot; type=&quot;realarray&quot; value=&quot;&quot;/&gt;&lt;Property name=&quot;xextra_vector_method&quot; type=&quot;string&quot; value=&quot;step&quot;/&gt;&lt;Property name=&quot;xextra_vector_start&quot; type=&quot;string&quot; value=&quot;&quot;/&gt;&lt;Property name=&quot;xextra_vector_stop&quot; type=&quot;string&quot; value=&quot;&quot;/&gt;&lt;Property name=&quot;xextra_vector_step&quot; type=&quot;string&quot; value=&quot;&quot;/&gt;&lt;Property name=&quot;xextra_vector_numvalues&quot; type=&quot;string&quot; value=&quot;&quot;/&gt;&lt;Property name=&quot;xextra_vector_function&quot; type=&quot;string&quot; value=&quot;none&quot;/&gt;&lt;Property name=&quot;xextra_vector_interval&quot; type=&quot;string&quot; value=&quot;octave&quot;/&gt;&lt;Property name=&quot;xextra_vector_freqperdec&quot; type=&quot;string&quot; value=&quot;&quot;/&gt;&lt;Property name=&quot;yextra&quot; type=&quot;realarray&quot; value=&quot;&quot;/&gt;&lt;Property name=&quot;yextra_vector_method&quot; type=&quot;string&quot; value=&quot;step&quot;/&gt;&lt;Property name=&quot;yextra_vector_start&quot; type=&quot;string&quot; value=&quot;&quot;/&gt;&lt;Property name=&quot;yextra_vector_stop&quot; type=&quot;string&quot; value=&quot;&quot;/&gt;&lt;Property name=&quot;yextra_vector_step&quot; type=&quot;string&quot; value=&quot;&quot;/&gt;&lt;Property name=&quot;yextra_vector_numvalues&quot; type=&quot;string&quot; value=&quot;&quot;/&gt;&lt;Property name=&quot;yextra_vector_function&quot; type=&quot;string&quot; value=&quot;none&quot;/&gt;&lt;Property name=&quot;yextra_vector_interval&quot; type=&quot;string&quot; value=&quot;octave&quot;/&gt;&lt;Property name=&quot;yextra_vector_freqperdec&quot; type=&quot;string&quot; value=&quot;&quot;/&gt;&lt;Property name=&quot;zextra&quot; type=&quot;realarray&quot; value=&quot;&quot;/&gt;&lt;Property name=&quot;zextra_vector_method&quot; type=&quot;string&quot; value=&quot;step&quot;/&gt;&lt;Property name=&quot;zextra_vector_start&quot; type=&quot;string&quot; value=&quot;&quot;/&gt;&lt;Property name=&quot;zextra_vector_stop&quot; type=&quot;string&quot; value=&quot;&quot;/&gt;&lt;Property name=&quot;zextra_vector_step&quot; type=&quot;string&quot; value=&quot;&quot;/&gt;&lt;Property name=&quot;zextra_vector_numvalues&quot; type=&quot;string&quot; value=&quot;&quot;/&gt;&lt;Property name=&quot;zextra_vector_function&quot; type=&quot;string&quot; value=&quot;none&quot;/&gt;&lt;Property name=&quot;zextra_vector_interval&quot; type=&quot;string&quot; value=&quot;octave&quot;/&gt;&lt;Property name=&quot;zextra_vector_freqperdec&quot; type=&quot;string&quot; value=&quot;&quot;/&gt;&lt;/PropSet&gt;&lt;PropSet id=&quot;axis&quot;/&gt;&lt;PropSet id=&quot;table&quot;/&gt;&lt;UpdateTimeStamp&gt;Nov 12, 2022, 8:33:31 PM&lt;/UpdateTimeStamp&gt;&lt;/Root&gt;"/>
</p:tagLst>
</file>

<file path=ppt/tags/tag8.xml><?xml version="1.0" encoding="utf-8"?>
<p:tagLst xmlns:p="http://schemas.openxmlformats.org/presentationml/2006/main" xmlns:r="http://schemas.openxmlformats.org/officeDocument/2006/relationships" xmlns:a="http://schemas.openxmlformats.org/drawingml/2006/main">
  <p:tag name="COMSOL LIVELINK TAG" val="&lt;!-- &#10;PropSet elements are populated with properties elements in format &lt;Property name=&quot;&quot; value=&quot;&quot; type=&quot;&quot;/&gt;&#10;LinkType element has either Image, or Table as value.&#10;--&gt;&lt;Root completeVersion=&quot;6.0.0.x&quot; formatVersion=&quot;2.0.0.0&quot; version=&quot;6.0.0.318&quot;&gt;&lt;VersionInformation&gt;&lt;Version&gt;1&lt;/Version&gt;&lt;/VersionInformation&gt;&lt;Entity&gt;/material/mat2&lt;/Entity&gt;&lt;Tag&gt;mat2&lt;/Tag&gt;&lt;Node&gt;Component 1 (comp1) &amp;gt; Materials &amp;gt; Si - Polycrystalline silicon (mat2)&lt;/Node&gt;&lt;LinkType&gt;Image&lt;/LinkType&gt;&lt;ModelLink directoryType=&quot;none&quot;&gt;E:\Minor Project\3D MEMS MH_Final_29th_OCT_2022_Au__1v.mph&lt;/ModelLink&gt;&lt;LocalPath&gt;3D MEMS MH_Final_29th_OCT_2022_Au__1v.mph&lt;/LocalPath&gt;&lt;SDim&gt;3&lt;/SDim&gt;&lt;Locked&gt;false&lt;/Locked&gt;&lt;PropSet id=&quot;image&quot;&gt;&lt;Property name=&quot;window&quot; type=&quot;string&quot; value=&quot;new&quot;/&gt;&lt;Property name=&quot;windowtitle&quot; type=&quot;string&quot; value=&quot;&quot;/&gt;&lt;Property name=&quot;view&quot; type=&quot;reference&quot; value=&quot;auto&quot;/&gt;&lt;Property name=&quot;renderwireframe&quot; type=&quot;string&quot; value=&quot;on&quot;/&gt;&lt;Property name=&quot;showselection&quot; type=&quot;string&quot; value=&quot;fromview&quot;/&gt;&lt;Property name=&quot;showmaterial&quot; type=&quot;string&quot; value=&quot;fromview&quot;/&gt;&lt;Property name=&quot;zooming&quot; type=&quot;string&quot; value=&quot;zoomtoselection&quot;/&gt;&lt;Property name=&quot;ispendingzoom&quot; type=&quot;bool&quot; value=&quot;off&quot;/&gt;&lt;Property name=&quot;zoomlevel&quot; type=&quot;integer&quot; value=&quot;0&quot;/&gt;&lt;Property name=&quot;size&quot; type=&quot;string&quot; value=&quot;manualweb&quot;/&gt;&lt;Property name=&quot;hiddensize&quot; type=&quot;group&quot; value=&quot;manual&quot;/&gt;&lt;Property name=&quot;unit&quot; type=&quot;group&quot; value=&quot;px&quot;/&gt;&lt;Property name=&quot;lockratio&quot; type=&quot;bool&quot; value=&quot;off&quot;/&gt;&lt;Property name=&quot;aspectratio&quot; type=&quot;real&quot; value=&quot;1&quot;/&gt;&lt;Property name=&quot;width&quot; type=&quot;real&quot; value=&quot;1200&quot;/&gt;&lt;Property name=&quot;height&quot; type=&quot;real&quot; value=&quot;900&quot;/&gt;&lt;Property name=&quot;resolution&quot; type=&quot;integer&quot; value=&quot;300&quot;/&gt;&lt;Property name=&quot;widthpx&quot; type=&quot;integer&quot; value=&quot;0&quot;/&gt;&lt;Property name=&quot;heightpx&quot; type=&quot;integer&quot; value=&quot;0&quot;/&gt;&lt;Property name=&quot;widthexact&quot; type=&quot;real&quot; value=&quot;0&quot;/&gt;&lt;Property name=&quot;heightexact&quot; type=&quot;real&quot; value=&quot;0&quot;/&gt;&lt;Property name=&quot;exactstored&quot; type=&quot;bool&quot; value=&quot;off&quot;/&gt;&lt;Property name=&quot;antialias&quot; type=&quot;bool&quot; value=&quot;on&quot;/&gt;&lt;Property name=&quot;saveprefs&quot; type=&quot;bool&quot; value=&quot;off&quot;/&gt;&lt;Property name=&quot;decorationscale&quot; type=&quot;real&quot; value=&quot;0.6944444179534912&quot;/&gt;&lt;Property name=&quot;clearfilenameafterwards&quot; type=&quot;bool&quot; value=&quot;off&quot;/&gt;&lt;Property name=&quot;allowlinked&quot; type=&quot;bool&quot; value=&quot;on&quot;/&gt;&lt;Property name=&quot;allowpaste&quot; type=&quot;group&quot; value=&quot;on&quot;/&gt;&lt;Property name=&quot;target&quot; type=&quot;group&quot; value=&quot;linked&quot;/&gt;&lt;Property name=&quot;imagetype&quot; type=&quot;group&quot; value=&quot;png&quot;/&gt;&lt;Property name=&quot;lastwrittenfile&quot; type=&quot;string&quot; value=&quot;&quot;/&gt;&lt;Property name=&quot;lastfiletype&quot; type=&quot;string&quot; value=&quot;png&quot;/&gt;&lt;Property name=&quot;sdim&quot; type=&quot;group&quot; value=&quot;3&quot;/&gt;&lt;Property name=&quot;options3d&quot; type=&quot;group&quot; value=&quot;on&quot;/&gt;&lt;Property name=&quot;title3d&quot; type=&quot;bool&quot; value=&quot;on&quot;/&gt;&lt;Property name=&quot;grid&quot; type=&quot;bool&quot; value=&quot;on&quot;/&gt;&lt;Property name=&quot;axisorientation&quot; type=&quot;bool&quot; value=&quot;on&quot;/&gt;&lt;Property name=&quot;logo3d&quot; type=&quot;bool&quot; value=&quot;off&quot;/&gt;&lt;Property name=&quot;fontsize&quot; type=&quot;integer&quot; value=&quot;8&quot;/&gt;&lt;Property name=&quot;colortheme&quot; type=&quot;string&quot; value=&quot;globaltheme&quot;/&gt;&lt;Property name=&quot;background&quot; type=&quot;group&quot; value=&quot;transparent&quot;/&gt;&lt;Property name=&quot;lockview&quot; type=&quot;string&quot; value=&quot;off&quot;/&gt;&lt;Property name=&quot;linkedinfo&quot; type=&quot;string&quot; value=&quot;&quot;/&gt;&lt;/PropSet&gt;&lt;PropSet id=&quot;view&quot;&gt;&lt;Property name=&quot;renderwireframe&quot; type=&quot;bool&quot; value=&quot;off&quot;/&gt;&lt;Property name=&quot;showlabels&quot; type=&quot;bool&quot; value=&quot;off&quot;/&gt;&lt;Property name=&quot;showDirections&quot; type=&quot;bool&quot; value=&quot;off&quot;/&gt;&lt;Property name=&quot;showgrid&quot; type=&quot;bool&quot; value=&quot;on&quot;/&gt;&lt;Property name=&quot;rendermesh&quot; type=&quot;bool&quot; value=&quot;on&quot;/&gt;&lt;Property name=&quot;showaxisorientation&quot; type=&quot;bool&quot; value=&quot;on&quot;/&gt;&lt;Property name=&quot;showunits&quot; type=&quot;bool&quot; value=&quot;on&quot;/&gt;&lt;Property name=&quot;plotgroupunits&quot; type=&quot;stringarray&quot; value=&quot;, , &quot;/&gt;&lt;Property name=&quot;locked&quot; type=&quot;bool&quot; value=&quot;off&quot;/&gt;&lt;Property name=&quot;rotcenlocked&quot; type=&quot;bool&quot; value=&quot;off&quot;/&gt;&lt;Property name=&quot;istemporary&quot; type=&quot;bool&quot; value=&quot;off&quot;/&gt;&lt;Property name=&quot;scenelight&quot; type=&quot;group&quot; value=&quot;on&quot;/&gt;&lt;Property name=&quot;totlightintensity&quot; type=&quot;real&quot; value=&quot;1.0&quot;/&gt;&lt;Property name=&quot;usediffuse&quot; type=&quot;bool&quot; value=&quot;on&quot;/&gt;&lt;Property name=&quot;usespecular&quot; type=&quot;bool&quot; value=&quot;on&quot;/&gt;&lt;Property name=&quot;globalambient&quot; type=&quot;group&quot; value=&quot;on&quot;/&gt;&lt;Property name=&quot;totambient&quot; type=&quot;real&quot; value=&quot;0.3&quot;/&gt;&lt;Property name=&quot;ambientcolor&quot; type=&quot;group&quot; value=&quot;white&quot;/&gt;&lt;Property name=&quot;customambientcolor&quot; type=&quot;realarray&quot; value=&quot;1, 1, 1&quot;/&gt;&lt;Property name=&quot;ssao&quot; type=&quot;group&quot; value=&quot;off&quot;/&gt;&lt;Property name=&quot;ssaoradiustype&quot; type=&quot;group&quot; value=&quot;relative&quot;/&gt;&lt;Property name=&quot;ssaoradiusrelative&quot; type=&quot;real&quot; value=&quot;0.4&quot;/&gt;&lt;Property name=&quot;ssaoradiusexplicit&quot; type=&quot;real&quot; value=&quot;0.4&quot;/&gt;&lt;Property name=&quot;ssaomagnitude&quot; type=&quot;real&quot; value=&quot;1.0&quot;/&gt;&lt;Property name=&quot;ssaosqueeze&quot; type=&quot;real&quot; value=&quot;1.0&quot;/&gt;&lt;Property name=&quot;ssaopreset&quot; type=&quot;group&quot; value=&quot;medium&quot;/&gt;&lt;Property name=&quot;ssaonsamples&quot; type=&quot;integer&quot; value=&quot;64&quot;/&gt;&lt;Property name=&quot;ssaoroughness&quot; type=&quot;real&quot; value=&quot;1.0&quot;/&gt;&lt;Property name=&quot;ssaokernelrotationstexturewidth&quot; type=&quot;integer&quot; value=&quot;4&quot;/&gt;&lt;Property name=&quot;ssaosmooth&quot; type=&quot;integer&quot; value=&quot;2&quot;/&gt;&lt;Property name=&quot;ssaonormalawaresmoothing&quot; type=&quot;bool&quot; value=&quot;off&quot;/&gt;&lt;Property name=&quot;environmentmap&quot; type=&quot;group&quot; value=&quot;envmap_none&quot;/&gt;&lt;Property name=&quot;skydirection&quot; type=&quot;group&quot; value=&quot;positivey&quot;/&gt;&lt;Property name=&quot;skyrotation&quot; type=&quot;group&quot; value=&quot;skyrotationzero&quot;/&gt;&lt;Property name=&quot;environmentreflections&quot; type=&quot;bool&quot; value=&quot;on&quot;/&gt;&lt;Property name=&quot;skybox&quot; type=&quot;group&quot; value=&quot;off&quot;/&gt;&lt;Property name=&quot;skyboxblurriness&quot; type=&quot;real&quot; value=&quot;0&quot;/&gt;&lt;Property name=&quot;skyboxblend&quot; type=&quot;real&quot; value=&quot;0&quot;/&gt;&lt;Property name=&quot;skyboxprojection&quot; type=&quot;group&quot; value=&quot;special&quot;/&gt;&lt;Property name=&quot;skyboxfov&quot; type=&quot;real&quot; value=&quot;110&quot;/&gt;&lt;Property name=&quot;rotateenvironment&quot; type=&quot;bool&quot; value=&quot;off&quot;/&gt;&lt;Property name=&quot;transparency&quot; type=&quot;group&quot; value=&quot;off&quot;/&gt;&lt;Property name=&quot;transparencylevel&quot; type=&quot;real&quot; value=&quot;0.5&quot;/&gt;&lt;Property name=&quot;uniformblending&quot; type=&quot;group&quot; value=&quot;off&quot;/&gt;&lt;Property name=&quot;uniformblendinglevel&quot; type=&quot;real&quot; value=&quot;0.5&quot;/&gt;&lt;Property name=&quot;showselection&quot; type=&quot;bool&quot; value=&quot;on&quot;/&gt;&lt;Property name=&quot;showmaterial&quot; type=&quot;bool&quot; value=&quot;off&quot;/&gt;&lt;Property name=&quot;clippingactive&quot; type=&quot;group&quot; value=&quot;on&quot;/&gt;&lt;Property name=&quot;clipfaces&quot; type=&quot;bool&quot; value=&quot;on&quot;/&gt;&lt;Property name=&quot;clipedges&quot; type=&quot;bool&quot; value=&quot;on&quot;/&gt;&lt;Property name=&quot;clippoints&quot; type=&quot;bool&quot; value=&quot;on&quot;/&gt;&lt;Property name=&quot;clipprimaryhovereffect&quot; type=&quot;bool&quot; value=&quot;on&quot;/&gt;&lt;Property name=&quot;clipsecondaryhovereffect&quot; type=&quot;bool&quot; value=&quot;off&quot;/&gt;&lt;Property name=&quot;cliphighlightintersection&quot; type=&quot;group&quot; value=&quot;on&quot;/&gt;&lt;Property name=&quot;clipintersectionhighlightcolor&quot; type=&quot;group&quot; value=&quot;fromtheme&quot;/&gt;&lt;Property name=&quot;customclipintersectionhighlightcolor&quot; type=&quot;realarray&quot; value=&quot;1, 0, 0&quot;/&gt;&lt;Property name=&quot;clipapplyclipping&quot; type=&quot;bool&quot; value=&quot;on&quot;/&gt;&lt;Property name=&quot;clipshowframes&quot; type=&quot;bool&quot; value=&quot;on&quot;/&gt;&lt;Property name=&quot;clipshowgizmos&quot; type=&quot;bool&quot; value=&quot;on&quot;/&gt;&lt;Property name=&quot;clipshowcappedfaces&quot; type=&quot;group&quot; value=&quot;off&quot;/&gt;&lt;Property name=&quot;clipcappedfacescolorize&quot; type=&quot;group&quot; value=&quot;on&quot;/&gt;&lt;Property name=&quot;clipcappedfacescolorizeper&quot; type=&quot;group&quot; value=&quot;domain&quot;/&gt;&lt;Property name=&quot;clipcappedfaceshighlightoverlappingdomains&quot; type=&quot;group&quot; value=&quot;on&quot;/&gt;&lt;Property name=&quot;clipcappedfaceshighlightoverlappingdomainscolor&quot; type=&quot;group&quot; value=&quot;fromtheme&quot;/&gt;&lt;Property name=&quot;customclipcappedfaceshighlightoverlappingdomainscolor&quot; type=&quot;realarray&quot; value=&quot;1, 0, 0&quot;/&gt;&lt;Property name=&quot;clipcappedfacestransparencyenabled&quot; type=&quot;group&quot; value=&quot;off&quot;/&gt;&lt;Property name=&quot;clipcappedfacestransparency&quot; type=&quot;real&quot; value=&quot;0.2&quot;/&gt;&lt;Property name=&quot;hidestatus&quot; type=&quot;string&quot; value=&quot;hide&quot;/&gt;&lt;Property name=&quot;isnew&quot; type=&quot;bool&quot; value=&quot;off&quot;/&gt;&lt;Property name=&quot;postviewkey&quot; type=&quot;string&quot; value=&quot;&quot;/&gt;&lt;Property name=&quot;workplaneclip&quot; type=&quot;bool&quot; value=&quot;off&quot;/&gt;&lt;Property name=&quot;offscreenoverride&quot; type=&quot;bool&quot; value=&quot;off&quot;/&gt;&lt;/PropSet&gt;&lt;PropSet id=&quot;camera&quot;&gt;&lt;Property name=&quot;projection&quot; type=&quot;group&quot; value=&quot;perspective&quot;/&gt;&lt;Property name=&quot;orthoscale&quot; type=&quot;real&quot; value=&quot;11.348992347717285&quot;/&gt;&lt;Property name=&quot;zoomanglefull&quot; type=&quot;real&quot; value=&quot;15.529053688049316&quot;/&gt;&lt;Property name=&quot;forcenoviewscaling&quot; type=&quot;bool&quot; value=&quot;off&quot;/&gt;&lt;Property name=&quot;viewscaletype&quot; type=&quot;group&quot; value=&quot;none&quot;/&gt;&lt;Property name=&quot;autocontext&quot; type=&quot;group&quot; value=&quot;isotropic&quot;/&gt;&lt;Property name=&quot;autoupdate&quot; type=&quot;bool&quot; value=&quot;off&quot;/&gt;&lt;Property name=&quot;xweight&quot; type=&quot;real&quot; value=&quot;1&quot;/&gt;&lt;Property name=&quot;yweight&quot; type=&quot;real&quot; value=&quot;1&quot;/&gt;&lt;Property name=&quot;zweight&quot; type=&quot;real&quot; value=&quot;1&quot;/&gt;&lt;Property name=&quot;xscale&quot; type=&quot;real&quot; value=&quot;1&quot;/&gt;&lt;Property name=&quot;yscale&quot; type=&quot;real&quot; value=&quot;1&quot;/&gt;&lt;Property name=&quot;zscale&quot; type=&quot;real&quot; value=&quot;1&quot;/&gt;&lt;Property name=&quot;position&quot; type=&quot;realarray&quot; value=&quot;8748, 4250, 102183.4140625&quot;/&gt;&lt;Property name=&quot;target&quot; type=&quot;realarray&quot; value=&quot;8748, 4250, 25.046875&quot;/&gt;&lt;Property name=&quot;up&quot; type=&quot;realarray&quot; value=&quot;0, -1, 4.371138828673793E-8&quot;/&gt;&lt;Property name=&quot;rotationpoint&quot; type=&quot;realarray&quot; value=&quot;8748, 4250, 25.049999237060547&quot;/&gt;&lt;Property name=&quot;viewoffset&quot; type=&quot;realarray&quot; value=&quot;0.01733929105103016, 0.10438967496156693&quot;/&gt;&lt;Property name=&quot;manualgrid&quot; type=&quot;group&quot; value=&quot;off&quot;/&gt;&lt;Property name=&quot;xspacing&quot; type=&quot;real&quot; value=&quot;1&quot;/&gt;&lt;Property name=&quot;yspacing&quot; type=&quot;real&quot; value=&quot;1&quot;/&gt;&lt;Property name=&quot;zspacing&quot; type=&quot;real&quot; value=&quot;1&quot;/&gt;&lt;Property name=&quot;xextra&quot; type=&quot;realarray&quot; value=&quot;&quot;/&gt;&lt;Property name=&quot;xextra_vector_method&quot; type=&quot;string&quot; value=&quot;step&quot;/&gt;&lt;Property name=&quot;xextra_vector_start&quot; type=&quot;string&quot; value=&quot;&quot;/&gt;&lt;Property name=&quot;xextra_vector_stop&quot; type=&quot;string&quot; value=&quot;&quot;/&gt;&lt;Property name=&quot;xextra_vector_step&quot; type=&quot;string&quot; value=&quot;&quot;/&gt;&lt;Property name=&quot;xextra_vector_numvalues&quot; type=&quot;string&quot; value=&quot;&quot;/&gt;&lt;Property name=&quot;xextra_vector_function&quot; type=&quot;string&quot; value=&quot;none&quot;/&gt;&lt;Property name=&quot;xextra_vector_interval&quot; type=&quot;string&quot; value=&quot;octave&quot;/&gt;&lt;Property name=&quot;xextra_vector_freqperdec&quot; type=&quot;string&quot; value=&quot;&quot;/&gt;&lt;Property name=&quot;yextra&quot; type=&quot;realarray&quot; value=&quot;&quot;/&gt;&lt;Property name=&quot;yextra_vector_method&quot; type=&quot;string&quot; value=&quot;step&quot;/&gt;&lt;Property name=&quot;yextra_vector_start&quot; type=&quot;string&quot; value=&quot;&quot;/&gt;&lt;Property name=&quot;yextra_vector_stop&quot; type=&quot;string&quot; value=&quot;&quot;/&gt;&lt;Property name=&quot;yextra_vector_step&quot; type=&quot;string&quot; value=&quot;&quot;/&gt;&lt;Property name=&quot;yextra_vector_numvalues&quot; type=&quot;string&quot; value=&quot;&quot;/&gt;&lt;Property name=&quot;yextra_vector_function&quot; type=&quot;string&quot; value=&quot;none&quot;/&gt;&lt;Property name=&quot;yextra_vector_interval&quot; type=&quot;string&quot; value=&quot;octave&quot;/&gt;&lt;Property name=&quot;yextra_vector_freqperdec&quot; type=&quot;string&quot; value=&quot;&quot;/&gt;&lt;Property name=&quot;zextra&quot; type=&quot;realarray&quot; value=&quot;&quot;/&gt;&lt;Property name=&quot;zextra_vector_method&quot; type=&quot;string&quot; value=&quot;step&quot;/&gt;&lt;Property name=&quot;zextra_vector_start&quot; type=&quot;string&quot; value=&quot;&quot;/&gt;&lt;Property name=&quot;zextra_vector_stop&quot; type=&quot;string&quot; value=&quot;&quot;/&gt;&lt;Property name=&quot;zextra_vector_step&quot; type=&quot;string&quot; value=&quot;&quot;/&gt;&lt;Property name=&quot;zextra_vector_numvalues&quot; type=&quot;string&quot; value=&quot;&quot;/&gt;&lt;Property name=&quot;zextra_vector_function&quot; type=&quot;string&quot; value=&quot;none&quot;/&gt;&lt;Property name=&quot;zextra_vector_interval&quot; type=&quot;string&quot; value=&quot;octave&quot;/&gt;&lt;Property name=&quot;zextra_vector_freqperdec&quot; type=&quot;string&quot; value=&quot;&quot;/&gt;&lt;/PropSet&gt;&lt;PropSet id=&quot;axis&quot;/&gt;&lt;PropSet id=&quot;table&quot;/&gt;&lt;UpdateTimeStamp&gt;Nov 12, 2022, 8:33:31 PM&lt;/UpdateTimeStamp&gt;&lt;/Root&gt;"/>
</p:tagLst>
</file>

<file path=ppt/tags/tag9.xml><?xml version="1.0" encoding="utf-8"?>
<p:tagLst xmlns:p="http://schemas.openxmlformats.org/presentationml/2006/main" xmlns:r="http://schemas.openxmlformats.org/officeDocument/2006/relationships" xmlns:a="http://schemas.openxmlformats.org/drawingml/2006/main">
  <p:tag name="COMSOL LIVELINK TAG" val="&lt;!-- &#10;PropSet elements are populated with properties elements in format &lt;Property name=&quot;&quot; value=&quot;&quot; type=&quot;&quot;/&gt;&#10;LinkType element has either Image, or Table as value.&#10;--&gt;&lt;Root completeVersion=&quot;6.0.0.x&quot; formatVersion=&quot;2.0.0.0&quot; version=&quot;6.0.0.318&quot;&gt;&lt;VersionInformation&gt;&lt;Version&gt;1&lt;/Version&gt;&lt;/VersionInformation&gt;&lt;Entity&gt;/physics/solid&lt;/Entity&gt;&lt;Tag&gt;solid&lt;/Tag&gt;&lt;Node&gt;Component 1 (comp1) &amp;gt; Solid Mechanics (solid)&lt;/Node&gt;&lt;LinkType&gt;Image&lt;/LinkType&gt;&lt;ModelLink directoryType=&quot;none&quot;&gt;E:\Minor Project\3D MEMS MH_Final_29th_OCT_2022_Au__1v.mph&lt;/ModelLink&gt;&lt;LocalPath&gt;3D MEMS MH_Final_29th_OCT_2022_Au__1v.mph&lt;/LocalPath&gt;&lt;SDim&gt;3&lt;/SDim&gt;&lt;Locked&gt;false&lt;/Locked&gt;&lt;PropSet id=&quot;image&quot;&gt;&lt;Property name=&quot;window&quot; type=&quot;string&quot; value=&quot;new&quot;/&gt;&lt;Property name=&quot;windowtitle&quot; type=&quot;string&quot; value=&quot;&quot;/&gt;&lt;Property name=&quot;view&quot; type=&quot;reference&quot; value=&quot;auto&quot;/&gt;&lt;Property name=&quot;renderwireframe&quot; type=&quot;string&quot; value=&quot;on&quot;/&gt;&lt;Property name=&quot;showselection&quot; type=&quot;string&quot; value=&quot;fromview&quot;/&gt;&lt;Property name=&quot;showmaterial&quot; type=&quot;string&quot; value=&quot;fromview&quot;/&gt;&lt;Property name=&quot;zooming&quot; type=&quot;string&quot; value=&quot;zoomtoselection&quot;/&gt;&lt;Property name=&quot;ispendingzoom&quot; type=&quot;bool&quot; value=&quot;off&quot;/&gt;&lt;Property name=&quot;zoomlevel&quot; type=&quot;integer&quot; value=&quot;0&quot;/&gt;&lt;Property name=&quot;size&quot; type=&quot;string&quot; value=&quot;manualweb&quot;/&gt;&lt;Property name=&quot;hiddensize&quot; type=&quot;group&quot; value=&quot;manual&quot;/&gt;&lt;Property name=&quot;unit&quot; type=&quot;group&quot; value=&quot;px&quot;/&gt;&lt;Property name=&quot;lockratio&quot; type=&quot;bool&quot; value=&quot;off&quot;/&gt;&lt;Property name=&quot;aspectratio&quot; type=&quot;real&quot; value=&quot;1&quot;/&gt;&lt;Property name=&quot;width&quot; type=&quot;real&quot; value=&quot;1200&quot;/&gt;&lt;Property name=&quot;height&quot; type=&quot;real&quot; value=&quot;900&quot;/&gt;&lt;Property name=&quot;resolution&quot; type=&quot;integer&quot; value=&quot;300&quot;/&gt;&lt;Property name=&quot;widthpx&quot; type=&quot;integer&quot; value=&quot;0&quot;/&gt;&lt;Property name=&quot;heightpx&quot; type=&quot;integer&quot; value=&quot;0&quot;/&gt;&lt;Property name=&quot;widthexact&quot; type=&quot;real&quot; value=&quot;0&quot;/&gt;&lt;Property name=&quot;heightexact&quot; type=&quot;real&quot; value=&quot;0&quot;/&gt;&lt;Property name=&quot;exactstored&quot; type=&quot;bool&quot; value=&quot;off&quot;/&gt;&lt;Property name=&quot;antialias&quot; type=&quot;bool&quot; value=&quot;on&quot;/&gt;&lt;Property name=&quot;saveprefs&quot; type=&quot;bool&quot; value=&quot;off&quot;/&gt;&lt;Property name=&quot;decorationscale&quot; type=&quot;real&quot; value=&quot;0.6944444179534912&quot;/&gt;&lt;Property name=&quot;clearfilenameafterwards&quot; type=&quot;bool&quot; value=&quot;off&quot;/&gt;&lt;Property name=&quot;allowlinked&quot; type=&quot;bool&quot; value=&quot;on&quot;/&gt;&lt;Property name=&quot;allowpaste&quot; type=&quot;group&quot; value=&quot;on&quot;/&gt;&lt;Property name=&quot;target&quot; type=&quot;group&quot; value=&quot;linked&quot;/&gt;&lt;Property name=&quot;imagetype&quot; type=&quot;group&quot; value=&quot;png&quot;/&gt;&lt;Property name=&quot;lastwrittenfile&quot; type=&quot;string&quot; value=&quot;&quot;/&gt;&lt;Property name=&quot;lastfiletype&quot; type=&quot;string&quot; value=&quot;png&quot;/&gt;&lt;Property name=&quot;sdim&quot; type=&quot;group&quot; value=&quot;3&quot;/&gt;&lt;Property name=&quot;options3d&quot; type=&quot;group&quot; value=&quot;on&quot;/&gt;&lt;Property name=&quot;title3d&quot; type=&quot;bool&quot; value=&quot;on&quot;/&gt;&lt;Property name=&quot;grid&quot; type=&quot;bool&quot; value=&quot;on&quot;/&gt;&lt;Property name=&quot;axisorientation&quot; type=&quot;bool&quot; value=&quot;on&quot;/&gt;&lt;Property name=&quot;logo3d&quot; type=&quot;bool&quot; value=&quot;off&quot;/&gt;&lt;Property name=&quot;fontsize&quot; type=&quot;integer&quot; value=&quot;8&quot;/&gt;&lt;Property name=&quot;colortheme&quot; type=&quot;string&quot; value=&quot;globaltheme&quot;/&gt;&lt;Property name=&quot;background&quot; type=&quot;group&quot; value=&quot;transparent&quot;/&gt;&lt;Property name=&quot;lockview&quot; type=&quot;string&quot; value=&quot;off&quot;/&gt;&lt;Property name=&quot;linkedinfo&quot; type=&quot;string&quot; value=&quot;&quot;/&gt;&lt;/PropSet&gt;&lt;PropSet id=&quot;view&quot;&gt;&lt;Property name=&quot;renderwireframe&quot; type=&quot;bool&quot; value=&quot;off&quot;/&gt;&lt;Property name=&quot;showlabels&quot; type=&quot;bool&quot; value=&quot;off&quot;/&gt;&lt;Property name=&quot;showDirections&quot; type=&quot;bool&quot; value=&quot;off&quot;/&gt;&lt;Property name=&quot;showgrid&quot; type=&quot;bool&quot; value=&quot;on&quot;/&gt;&lt;Property name=&quot;rendermesh&quot; type=&quot;bool&quot; value=&quot;on&quot;/&gt;&lt;Property name=&quot;showaxisorientation&quot; type=&quot;bool&quot; value=&quot;on&quot;/&gt;&lt;Property name=&quot;showunits&quot; type=&quot;bool&quot; value=&quot;on&quot;/&gt;&lt;Property name=&quot;plotgroupunits&quot; type=&quot;stringarray&quot; value=&quot;, , &quot;/&gt;&lt;Property name=&quot;locked&quot; type=&quot;bool&quot; value=&quot;off&quot;/&gt;&lt;Property name=&quot;rotcenlocked&quot; type=&quot;bool&quot; value=&quot;off&quot;/&gt;&lt;Property name=&quot;istemporary&quot; type=&quot;bool&quot; value=&quot;off&quot;/&gt;&lt;Property name=&quot;scenelight&quot; type=&quot;group&quot; value=&quot;on&quot;/&gt;&lt;Property name=&quot;totlightintensity&quot; type=&quot;real&quot; value=&quot;1.0&quot;/&gt;&lt;Property name=&quot;usediffuse&quot; type=&quot;bool&quot; value=&quot;on&quot;/&gt;&lt;Property name=&quot;usespecular&quot; type=&quot;bool&quot; value=&quot;on&quot;/&gt;&lt;Property name=&quot;globalambient&quot; type=&quot;group&quot; value=&quot;on&quot;/&gt;&lt;Property name=&quot;totambient&quot; type=&quot;real&quot; value=&quot;0.3&quot;/&gt;&lt;Property name=&quot;ambientcolor&quot; type=&quot;group&quot; value=&quot;white&quot;/&gt;&lt;Property name=&quot;customambientcolor&quot; type=&quot;realarray&quot; value=&quot;1, 1, 1&quot;/&gt;&lt;Property name=&quot;ssao&quot; type=&quot;group&quot; value=&quot;off&quot;/&gt;&lt;Property name=&quot;ssaoradiustype&quot; type=&quot;group&quot; value=&quot;relative&quot;/&gt;&lt;Property name=&quot;ssaoradiusrelative&quot; type=&quot;real&quot; value=&quot;0.4&quot;/&gt;&lt;Property name=&quot;ssaoradiusexplicit&quot; type=&quot;real&quot; value=&quot;0.4&quot;/&gt;&lt;Property name=&quot;ssaomagnitude&quot; type=&quot;real&quot; value=&quot;1.0&quot;/&gt;&lt;Property name=&quot;ssaosqueeze&quot; type=&quot;real&quot; value=&quot;1.0&quot;/&gt;&lt;Property name=&quot;ssaopreset&quot; type=&quot;group&quot; value=&quot;medium&quot;/&gt;&lt;Property name=&quot;ssaonsamples&quot; type=&quot;integer&quot; value=&quot;64&quot;/&gt;&lt;Property name=&quot;ssaoroughness&quot; type=&quot;real&quot; value=&quot;1.0&quot;/&gt;&lt;Property name=&quot;ssaokernelrotationstexturewidth&quot; type=&quot;integer&quot; value=&quot;4&quot;/&gt;&lt;Property name=&quot;ssaosmooth&quot; type=&quot;integer&quot; value=&quot;2&quot;/&gt;&lt;Property name=&quot;ssaonormalawaresmoothing&quot; type=&quot;bool&quot; value=&quot;off&quot;/&gt;&lt;Property name=&quot;environmentmap&quot; type=&quot;group&quot; value=&quot;envmap_none&quot;/&gt;&lt;Property name=&quot;skydirection&quot; type=&quot;group&quot; value=&quot;positivey&quot;/&gt;&lt;Property name=&quot;skyrotation&quot; type=&quot;group&quot; value=&quot;skyrotationzero&quot;/&gt;&lt;Property name=&quot;environmentreflections&quot; type=&quot;bool&quot; value=&quot;on&quot;/&gt;&lt;Property name=&quot;skybox&quot; type=&quot;group&quot; value=&quot;off&quot;/&gt;&lt;Property name=&quot;skyboxblurriness&quot; type=&quot;real&quot; value=&quot;0&quot;/&gt;&lt;Property name=&quot;skyboxblend&quot; type=&quot;real&quot; value=&quot;0&quot;/&gt;&lt;Property name=&quot;skyboxprojection&quot; type=&quot;group&quot; value=&quot;special&quot;/&gt;&lt;Property name=&quot;skyboxfov&quot; type=&quot;real&quot; value=&quot;110&quot;/&gt;&lt;Property name=&quot;rotateenvironment&quot; type=&quot;bool&quot; value=&quot;off&quot;/&gt;&lt;Property name=&quot;transparency&quot; type=&quot;group&quot; value=&quot;off&quot;/&gt;&lt;Property name=&quot;transparencylevel&quot; type=&quot;real&quot; value=&quot;0.5&quot;/&gt;&lt;Property name=&quot;uniformblending&quot; type=&quot;group&quot; value=&quot;off&quot;/&gt;&lt;Property name=&quot;uniformblendinglevel&quot; type=&quot;real&quot; value=&quot;0.5&quot;/&gt;&lt;Property name=&quot;showselection&quot; type=&quot;bool&quot; value=&quot;on&quot;/&gt;&lt;Property name=&quot;showmaterial&quot; type=&quot;bool&quot; value=&quot;off&quot;/&gt;&lt;Property name=&quot;clippingactive&quot; type=&quot;group&quot; value=&quot;on&quot;/&gt;&lt;Property name=&quot;clipfaces&quot; type=&quot;bool&quot; value=&quot;on&quot;/&gt;&lt;Property name=&quot;clipedges&quot; type=&quot;bool&quot; value=&quot;on&quot;/&gt;&lt;Property name=&quot;clippoints&quot; type=&quot;bool&quot; value=&quot;on&quot;/&gt;&lt;Property name=&quot;clipprimaryhovereffect&quot; type=&quot;bool&quot; value=&quot;on&quot;/&gt;&lt;Property name=&quot;clipsecondaryhovereffect&quot; type=&quot;bool&quot; value=&quot;off&quot;/&gt;&lt;Property name=&quot;cliphighlightintersection&quot; type=&quot;group&quot; value=&quot;on&quot;/&gt;&lt;Property name=&quot;clipintersectionhighlightcolor&quot; type=&quot;group&quot; value=&quot;fromtheme&quot;/&gt;&lt;Property name=&quot;customclipintersectionhighlightcolor&quot; type=&quot;realarray&quot; value=&quot;1, 0, 0&quot;/&gt;&lt;Property name=&quot;clipapplyclipping&quot; type=&quot;bool&quot; value=&quot;on&quot;/&gt;&lt;Property name=&quot;clipshowframes&quot; type=&quot;bool&quot; value=&quot;on&quot;/&gt;&lt;Property name=&quot;clipshowgizmos&quot; type=&quot;bool&quot; value=&quot;on&quot;/&gt;&lt;Property name=&quot;clipshowcappedfaces&quot; type=&quot;group&quot; value=&quot;off&quot;/&gt;&lt;Property name=&quot;clipcappedfacescolorize&quot; type=&quot;group&quot; value=&quot;on&quot;/&gt;&lt;Property name=&quot;clipcappedfacescolorizeper&quot; type=&quot;group&quot; value=&quot;domain&quot;/&gt;&lt;Property name=&quot;clipcappedfaceshighlightoverlappingdomains&quot; type=&quot;group&quot; value=&quot;on&quot;/&gt;&lt;Property name=&quot;clipcappedfaceshighlightoverlappingdomainscolor&quot; type=&quot;group&quot; value=&quot;fromtheme&quot;/&gt;&lt;Property name=&quot;customclipcappedfaceshighlightoverlappingdomainscolor&quot; type=&quot;realarray&quot; value=&quot;1, 0, 0&quot;/&gt;&lt;Property name=&quot;clipcappedfacestransparencyenabled&quot; type=&quot;group&quot; value=&quot;off&quot;/&gt;&lt;Property name=&quot;clipcappedfacestransparency&quot; type=&quot;real&quot; value=&quot;0.2&quot;/&gt;&lt;Property name=&quot;hidestatus&quot; type=&quot;string&quot; value=&quot;hide&quot;/&gt;&lt;Property name=&quot;isnew&quot; type=&quot;bool&quot; value=&quot;off&quot;/&gt;&lt;Property name=&quot;postviewkey&quot; type=&quot;string&quot; value=&quot;&quot;/&gt;&lt;Property name=&quot;workplaneclip&quot; type=&quot;bool&quot; value=&quot;off&quot;/&gt;&lt;Property name=&quot;offscreenoverride&quot; type=&quot;bool&quot; value=&quot;off&quot;/&gt;&lt;/PropSet&gt;&lt;PropSet id=&quot;camera&quot;&gt;&lt;Property name=&quot;projection&quot; type=&quot;group&quot; value=&quot;perspective&quot;/&gt;&lt;Property name=&quot;orthoscale&quot; type=&quot;real&quot; value=&quot;11.348992347717285&quot;/&gt;&lt;Property name=&quot;zoomanglefull&quot; type=&quot;real&quot; value=&quot;15.529053688049316&quot;/&gt;&lt;Property name=&quot;forcenoviewscaling&quot; type=&quot;bool&quot; value=&quot;off&quot;/&gt;&lt;Property name=&quot;viewscaletype&quot; type=&quot;group&quot; value=&quot;none&quot;/&gt;&lt;Property name=&quot;autocontext&quot; type=&quot;group&quot; value=&quot;isotropic&quot;/&gt;&lt;Property name=&quot;autoupdate&quot; type=&quot;bool&quot; value=&quot;off&quot;/&gt;&lt;Property name=&quot;xweight&quot; type=&quot;real&quot; value=&quot;1&quot;/&gt;&lt;Property name=&quot;yweight&quot; type=&quot;real&quot; value=&quot;1&quot;/&gt;&lt;Property name=&quot;zweight&quot; type=&quot;real&quot; value=&quot;1&quot;/&gt;&lt;Property name=&quot;xscale&quot; type=&quot;real&quot; value=&quot;1&quot;/&gt;&lt;Property name=&quot;yscale&quot; type=&quot;real&quot; value=&quot;1&quot;/&gt;&lt;Property name=&quot;zscale&quot; type=&quot;real&quot; value=&quot;1&quot;/&gt;&lt;Property name=&quot;position&quot; type=&quot;realarray&quot; value=&quot;8748, 4250, 102183.4140625&quot;/&gt;&lt;Property name=&quot;target&quot; type=&quot;realarray&quot; value=&quot;8748, 4250, 25.046875&quot;/&gt;&lt;Property name=&quot;up&quot; type=&quot;realarray&quot; value=&quot;0, -1, 4.371138828673793E-8&quot;/&gt;&lt;Property name=&quot;rotationpoint&quot; type=&quot;realarray&quot; value=&quot;8748, 4250, 25.049999237060547&quot;/&gt;&lt;Property name=&quot;viewoffset&quot; type=&quot;realarray&quot; value=&quot;0.01733929105103016, 0.10438967496156693&quot;/&gt;&lt;Property name=&quot;manualgrid&quot; type=&quot;group&quot; value=&quot;off&quot;/&gt;&lt;Property name=&quot;xspacing&quot; type=&quot;real&quot; value=&quot;1&quot;/&gt;&lt;Property name=&quot;yspacing&quot; type=&quot;real&quot; value=&quot;1&quot;/&gt;&lt;Property name=&quot;zspacing&quot; type=&quot;real&quot; value=&quot;1&quot;/&gt;&lt;Property name=&quot;xextra&quot; type=&quot;realarray&quot; value=&quot;&quot;/&gt;&lt;Property name=&quot;xextra_vector_method&quot; type=&quot;string&quot; value=&quot;step&quot;/&gt;&lt;Property name=&quot;xextra_vector_start&quot; type=&quot;string&quot; value=&quot;&quot;/&gt;&lt;Property name=&quot;xextra_vector_stop&quot; type=&quot;string&quot; value=&quot;&quot;/&gt;&lt;Property name=&quot;xextra_vector_step&quot; type=&quot;string&quot; value=&quot;&quot;/&gt;&lt;Property name=&quot;xextra_vector_numvalues&quot; type=&quot;string&quot; value=&quot;&quot;/&gt;&lt;Property name=&quot;xextra_vector_function&quot; type=&quot;string&quot; value=&quot;none&quot;/&gt;&lt;Property name=&quot;xextra_vector_interval&quot; type=&quot;string&quot; value=&quot;octave&quot;/&gt;&lt;Property name=&quot;xextra_vector_freqperdec&quot; type=&quot;string&quot; value=&quot;&quot;/&gt;&lt;Property name=&quot;yextra&quot; type=&quot;realarray&quot; value=&quot;&quot;/&gt;&lt;Property name=&quot;yextra_vector_method&quot; type=&quot;string&quot; value=&quot;step&quot;/&gt;&lt;Property name=&quot;yextra_vector_start&quot; type=&quot;string&quot; value=&quot;&quot;/&gt;&lt;Property name=&quot;yextra_vector_stop&quot; type=&quot;string&quot; value=&quot;&quot;/&gt;&lt;Property name=&quot;yextra_vector_step&quot; type=&quot;string&quot; value=&quot;&quot;/&gt;&lt;Property name=&quot;yextra_vector_numvalues&quot; type=&quot;string&quot; value=&quot;&quot;/&gt;&lt;Property name=&quot;yextra_vector_function&quot; type=&quot;string&quot; value=&quot;none&quot;/&gt;&lt;Property name=&quot;yextra_vector_interval&quot; type=&quot;string&quot; value=&quot;octave&quot;/&gt;&lt;Property name=&quot;yextra_vector_freqperdec&quot; type=&quot;string&quot; value=&quot;&quot;/&gt;&lt;Property name=&quot;zextra&quot; type=&quot;realarray&quot; value=&quot;&quot;/&gt;&lt;Property name=&quot;zextra_vector_method&quot; type=&quot;string&quot; value=&quot;step&quot;/&gt;&lt;Property name=&quot;zextra_vector_start&quot; type=&quot;string&quot; value=&quot;&quot;/&gt;&lt;Property name=&quot;zextra_vector_stop&quot; type=&quot;string&quot; value=&quot;&quot;/&gt;&lt;Property name=&quot;zextra_vector_step&quot; type=&quot;string&quot; value=&quot;&quot;/&gt;&lt;Property name=&quot;zextra_vector_numvalues&quot; type=&quot;string&quot; value=&quot;&quot;/&gt;&lt;Property name=&quot;zextra_vector_function&quot; type=&quot;string&quot; value=&quot;none&quot;/&gt;&lt;Property name=&quot;zextra_vector_interval&quot; type=&quot;string&quot; value=&quot;octave&quot;/&gt;&lt;Property name=&quot;zextra_vector_freqperdec&quot; type=&quot;string&quot; value=&quot;&quot;/&gt;&lt;/PropSet&gt;&lt;PropSet id=&quot;axis&quot;/&gt;&lt;PropSet id=&quot;table&quot;/&gt;&lt;UpdateTimeStamp&gt;Nov 12, 2022, 8:33:31 PM&lt;/UpdateTimeStamp&gt;&lt;/Root&gt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F15BFA04-86A6-430F-B74F-49F1ABB378D9}" vid="{B8F21736-871D-4428-9C14-7192E5D101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2021-06-24T10:27:22Z</dcterms:created>
  <dc:creator>Anders Westerberg</dc:creator>
  <cp:lastModifiedBy>Anders Westerberg</cp:lastModifiedBy>
  <dcterms:modified xsi:type="dcterms:W3CDTF">2021-06-24T10:28:04Z</dcterms:modified>
  <cp:revision>1</cp:revision>
  <dc:title>PowerPoint Presentation</dc:title>
</cp:coreProperties>
</file>