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 lvl="0">
      <a:defRPr lang="en-US"/>
    </a:defPPr>
    <a:lvl1pPr marL="0" lvl="0" algn="l" rtl="0">
      <a:defRPr lang="en-US" sz="1800" dirty="0">
        <a:solidFill>
          <a:schemeClr val="tx1"/>
        </a:solidFill>
        <a:latin typeface="+mn-lt"/>
      </a:defRPr>
    </a:lvl1pPr>
    <a:lvl2pPr marL="457200" lvl="1" algn="l" rtl="0">
      <a:defRPr lang="en-US" sz="1800" dirty="0">
        <a:solidFill>
          <a:schemeClr val="tx1"/>
        </a:solidFill>
        <a:latin typeface="+mn-lt"/>
      </a:defRPr>
    </a:lvl2pPr>
    <a:lvl3pPr marL="914400" lvl="2" algn="l" rtl="0">
      <a:defRPr lang="en-US" sz="1800" dirty="0">
        <a:solidFill>
          <a:schemeClr val="tx1"/>
        </a:solidFill>
        <a:latin typeface="+mn-lt"/>
      </a:defRPr>
    </a:lvl3pPr>
    <a:lvl4pPr marL="1371600" lvl="3" algn="l" rtl="0">
      <a:defRPr lang="en-US" sz="1800" dirty="0">
        <a:solidFill>
          <a:schemeClr val="tx1"/>
        </a:solidFill>
        <a:latin typeface="+mn-lt"/>
      </a:defRPr>
    </a:lvl4pPr>
    <a:lvl5pPr marL="1828800" lvl="4" algn="l" rtl="0">
      <a:defRPr lang="en-US" sz="1800" dirty="0">
        <a:solidFill>
          <a:schemeClr val="tx1"/>
        </a:solidFill>
        <a:latin typeface="+mn-lt"/>
      </a:defRPr>
    </a:lvl5pPr>
    <a:lvl6pPr marL="2286000" lvl="5" algn="l" rtl="0">
      <a:defRPr lang="en-US" sz="1800" dirty="0">
        <a:solidFill>
          <a:schemeClr val="tx1"/>
        </a:solidFill>
        <a:latin typeface="+mn-lt"/>
      </a:defRPr>
    </a:lvl6pPr>
    <a:lvl7pPr marL="2743200" lvl="6" algn="l" rtl="0">
      <a:defRPr lang="en-US" sz="1800" dirty="0">
        <a:solidFill>
          <a:schemeClr val="tx1"/>
        </a:solidFill>
        <a:latin typeface="+mn-lt"/>
      </a:defRPr>
    </a:lvl7pPr>
    <a:lvl8pPr marL="3200400" lvl="7" algn="l" rtl="0">
      <a:defRPr lang="en-US" sz="1800" dirty="0">
        <a:solidFill>
          <a:schemeClr val="tx1"/>
        </a:solidFill>
        <a:latin typeface="+mn-lt"/>
      </a:defRPr>
    </a:lvl8pPr>
    <a:lvl9pPr marL="3657600" lvl="8" algn="l" rtl="0">
      <a:defRPr lang="en-US" sz="1800" dirty="0">
        <a:solidFill>
          <a:schemeClr val="tx1"/>
        </a:solidFill>
        <a:latin typeface="+mn-lt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15F50C-4A23-90CF-610A-42873799F95A}" v="122" dt="2024-04-04T08:40:30.1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72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1048673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4867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7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7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10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2097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7160" name="Google Shape;2097160;p2"/>
          <p:cNvGrpSpPr/>
          <p:nvPr/>
        </p:nvGrpSpPr>
        <p:grpSpPr>
          <a:xfrm>
            <a:off x="9790426" y="4546120"/>
            <a:ext cx="2255173" cy="2310006"/>
            <a:chOff x="7343003" y="3409675"/>
            <a:chExt cx="1691422" cy="1732548"/>
          </a:xfrm>
        </p:grpSpPr>
        <p:grpSp>
          <p:nvGrpSpPr>
            <p:cNvPr id="2097161" name="Google Shape;209716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2097162" name="Google Shape;209716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163" name="Google Shape;209716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164" name="Google Shape;209716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2097165" name="Google Shape;209716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166" name="Google Shape;209716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167" name="Google Shape;209716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168" name="Google Shape;209716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2097169" name="Google Shape;209716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170" name="Google Shape;209717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171" name="Google Shape;209717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172" name="Google Shape;209717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173" name="Google Shape;209717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097174" name="Google Shape;209717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175" name="Google Shape;209717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176" name="Google Shape;209717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177" name="Google Shape;209717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178" name="Google Shape;209717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97179" name="Google Shape;2097179;p2"/>
          <p:cNvGrpSpPr/>
          <p:nvPr/>
        </p:nvGrpSpPr>
        <p:grpSpPr>
          <a:xfrm>
            <a:off x="6724502" y="0"/>
            <a:ext cx="5085303" cy="5118675"/>
            <a:chOff x="5043503" y="0"/>
            <a:chExt cx="3814072" cy="3839102"/>
          </a:xfrm>
        </p:grpSpPr>
        <p:sp>
          <p:nvSpPr>
            <p:cNvPr id="2097180" name="Google Shape;209718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181" name="Google Shape;209718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97182" name="Google Shape;209718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2097183" name="Google Shape;209718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184" name="Google Shape;209718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185" name="Google Shape;209718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97186" name="Google Shape;209718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97187" name="Google Shape;209718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2097188" name="Google Shape;209718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189" name="Google Shape;209718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97190" name="Google Shape;209719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191" name="Google Shape;209719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192" name="Google Shape;209719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193" name="Google Shape;209719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194" name="Google Shape;209719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195" name="Google Shape;209719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7196" name="Google Shape;2097196;p2"/>
          <p:cNvSpPr txBox="1">
            <a:spLocks noGrp="1"/>
          </p:cNvSpPr>
          <p:nvPr>
            <p:ph type="ctrTitle"/>
          </p:nvPr>
        </p:nvSpPr>
        <p:spPr>
          <a:xfrm>
            <a:off x="1098667" y="2151750"/>
            <a:ext cx="5673900" cy="24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7197" name="Google Shape;2097197;p2"/>
          <p:cNvSpPr txBox="1">
            <a:spLocks noGrp="1"/>
          </p:cNvSpPr>
          <p:nvPr>
            <p:ph type="subTitle" idx="1"/>
          </p:nvPr>
        </p:nvSpPr>
        <p:spPr>
          <a:xfrm>
            <a:off x="1098667" y="4795067"/>
            <a:ext cx="5673900" cy="9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7198" name="Google Shape;2097198;p2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2097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7292" name="Google Shape;2097292;p11"/>
          <p:cNvGrpSpPr/>
          <p:nvPr/>
        </p:nvGrpSpPr>
        <p:grpSpPr>
          <a:xfrm>
            <a:off x="69" y="5465463"/>
            <a:ext cx="12191743" cy="1392365"/>
            <a:chOff x="52" y="4099200"/>
            <a:chExt cx="9144036" cy="1044300"/>
          </a:xfrm>
        </p:grpSpPr>
        <p:grpSp>
          <p:nvGrpSpPr>
            <p:cNvPr id="2097293" name="Google Shape;209729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2097294" name="Google Shape;209729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295" name="Google Shape;209729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296" name="Google Shape;209729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297" name="Google Shape;209729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298" name="Google Shape;209729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2097299" name="Google Shape;209729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00" name="Google Shape;209730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01" name="Google Shape;209730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02" name="Google Shape;209730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03" name="Google Shape;209730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304" name="Google Shape;209730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2097305" name="Google Shape;209730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06" name="Google Shape;209730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07" name="Google Shape;209730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08" name="Google Shape;209730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309" name="Google Shape;209730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2097310" name="Google Shape;209731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11" name="Google Shape;209731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12" name="Google Shape;209731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313" name="Google Shape;209731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2097314" name="Google Shape;209731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15" name="Google Shape;209731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16" name="Google Shape;209731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17" name="Google Shape;209731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18" name="Google Shape;209731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319" name="Google Shape;209731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2097320" name="Google Shape;209732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21" name="Google Shape;209732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22" name="Google Shape;209732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23" name="Google Shape;209732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324" name="Google Shape;209732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2097325" name="Google Shape;209732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26" name="Google Shape;209732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27" name="Google Shape;209732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328" name="Google Shape;209732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2097329" name="Google Shape;209732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30" name="Google Shape;209733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31" name="Google Shape;209733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32" name="Google Shape;209733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33" name="Google Shape;209733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334" name="Google Shape;209733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2097335" name="Google Shape;209733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36" name="Google Shape;209733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37" name="Google Shape;209733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38" name="Google Shape;209733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339" name="Google Shape;209733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2097340" name="Google Shape;209734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41" name="Google Shape;209734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42" name="Google Shape;209734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43" name="Google Shape;209734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344" name="Google Shape;209734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2097345" name="Google Shape;209734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46" name="Google Shape;209734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47" name="Google Shape;209734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348" name="Google Shape;209734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2097349" name="Google Shape;209734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50" name="Google Shape;209735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51" name="Google Shape;209735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52" name="Google Shape;209735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353" name="Google Shape;209735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97354" name="Google Shape;209735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55" name="Google Shape;209735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56" name="Google Shape;209735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57" name="Google Shape;209735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358" name="Google Shape;209735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7359" name="Google Shape;209735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60" name="Google Shape;209736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61" name="Google Shape;209736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62" name="Google Shape;209736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63" name="Google Shape;209736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364" name="Google Shape;209736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097365" name="Google Shape;209736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66" name="Google Shape;209736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67" name="Google Shape;209736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68" name="Google Shape;209736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369" name="Google Shape;209736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097370" name="Google Shape;209737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71" name="Google Shape;209737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72" name="Google Shape;209737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373" name="Google Shape;209737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097374" name="Google Shape;209737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75" name="Google Shape;209737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76" name="Google Shape;209737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77" name="Google Shape;209737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378" name="Google Shape;209737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097379" name="Google Shape;209737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80" name="Google Shape;209738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81" name="Google Shape;209738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82" name="Google Shape;209738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83" name="Google Shape;209738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384" name="Google Shape;209738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097385" name="Google Shape;209738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86" name="Google Shape;209738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87" name="Google Shape;209738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88" name="Google Shape;209738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389" name="Google Shape;209738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097390" name="Google Shape;209739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91" name="Google Shape;209739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92" name="Google Shape;209739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393" name="Google Shape;209739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097394" name="Google Shape;209739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95" name="Google Shape;209739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96" name="Google Shape;209739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97" name="Google Shape;209739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98" name="Google Shape;209739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399" name="Google Shape;209739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097400" name="Google Shape;209740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401" name="Google Shape;209740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402" name="Google Shape;209740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403" name="Google Shape;209740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404" name="Google Shape;209740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097405" name="Google Shape;209740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406" name="Google Shape;209740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407" name="Google Shape;209740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408" name="Google Shape;209740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409" name="Google Shape;209740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097410" name="Google Shape;209741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411" name="Google Shape;209741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412" name="Google Shape;209741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413" name="Google Shape;209741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097414" name="Google Shape;209741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415" name="Google Shape;209741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416" name="Google Shape;209741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417" name="Google Shape;209741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97418" name="Google Shape;2097418;p11"/>
          <p:cNvSpPr txBox="1">
            <a:spLocks noGrp="1"/>
          </p:cNvSpPr>
          <p:nvPr>
            <p:ph type="title" hasCustomPrompt="1"/>
          </p:nvPr>
        </p:nvSpPr>
        <p:spPr>
          <a:xfrm>
            <a:off x="1851500" y="1030300"/>
            <a:ext cx="8489100" cy="24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97419" name="Google Shape;2097419;p11"/>
          <p:cNvSpPr txBox="1">
            <a:spLocks noGrp="1"/>
          </p:cNvSpPr>
          <p:nvPr>
            <p:ph type="body" idx="1"/>
          </p:nvPr>
        </p:nvSpPr>
        <p:spPr>
          <a:xfrm>
            <a:off x="1851500" y="3616400"/>
            <a:ext cx="8489100" cy="14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marL="914400" lvl="1" indent="-3238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marL="1371600" lvl="2" indent="-3238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marL="1828800" lvl="3" indent="-3238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marL="2286000" lvl="4" indent="-3238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marL="2743200" lvl="5" indent="-3238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marL="3200400" lvl="6" indent="-3238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marL="3657600" lvl="7" indent="-3238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marL="4114800" lvl="8" indent="-3238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7420" name="Google Shape;2097420;p11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97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422" name="Google Shape;2097422;p12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2097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424" name="Google Shape;2097424;p13"/>
          <p:cNvSpPr/>
          <p:nvPr/>
        </p:nvSpPr>
        <p:spPr>
          <a:xfrm>
            <a:off x="446534" y="3085764"/>
            <a:ext cx="11298900" cy="33381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7425" name="Google Shape;2097425;p13"/>
          <p:cNvSpPr txBox="1">
            <a:spLocks noGrp="1"/>
          </p:cNvSpPr>
          <p:nvPr>
            <p:ph type="title"/>
          </p:nvPr>
        </p:nvSpPr>
        <p:spPr>
          <a:xfrm>
            <a:off x="581190" y="1020431"/>
            <a:ext cx="10993500" cy="14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>
                <a:solidFill>
                  <a:srgbClr val="3F3F3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097426" name="Google Shape;2097426;p13"/>
          <p:cNvSpPr txBox="1">
            <a:spLocks noGrp="1"/>
          </p:cNvSpPr>
          <p:nvPr>
            <p:ph type="subTitle" idx="1"/>
          </p:nvPr>
        </p:nvSpPr>
        <p:spPr>
          <a:xfrm>
            <a:off x="581193" y="2495445"/>
            <a:ext cx="109935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algn="ctr" rtl="0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97427" name="Google Shape;2097427;p13"/>
          <p:cNvSpPr txBox="1">
            <a:spLocks noGrp="1"/>
          </p:cNvSpPr>
          <p:nvPr>
            <p:ph type="dt" idx="10"/>
          </p:nvPr>
        </p:nvSpPr>
        <p:spPr>
          <a:xfrm>
            <a:off x="7605950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7428" name="Google Shape;2097428;p13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7429" name="Google Shape;2097429;p13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 sz="900">
                <a:solidFill>
                  <a:srgbClr val="3F3F3F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 sz="900">
                <a:solidFill>
                  <a:srgbClr val="3F3F3F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 sz="900">
                <a:solidFill>
                  <a:srgbClr val="3F3F3F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 sz="900">
                <a:solidFill>
                  <a:srgbClr val="3F3F3F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 sz="900">
                <a:solidFill>
                  <a:srgbClr val="3F3F3F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 sz="900">
                <a:solidFill>
                  <a:srgbClr val="3F3F3F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 sz="900">
                <a:solidFill>
                  <a:srgbClr val="3F3F3F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 sz="900">
                <a:solidFill>
                  <a:srgbClr val="3F3F3F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 sz="900">
                <a:solidFill>
                  <a:srgbClr val="3F3F3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97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431" name="Google Shape;2097431;p14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097432" name="Google Shape;2097432;p14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●"/>
              <a:defRPr/>
            </a:lvl1pPr>
            <a:lvl2pPr marL="914400" lvl="1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○"/>
              <a:defRPr/>
            </a:lvl2pPr>
            <a:lvl3pPr marL="1371600" lvl="2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■"/>
              <a:defRPr/>
            </a:lvl3pPr>
            <a:lvl4pPr marL="1828800" lvl="3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●"/>
              <a:defRPr/>
            </a:lvl4pPr>
            <a:lvl5pPr marL="2286000" lvl="4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○"/>
              <a:defRPr/>
            </a:lvl5pPr>
            <a:lvl6pPr marL="2743200" lvl="5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■"/>
              <a:defRPr/>
            </a:lvl6pPr>
            <a:lvl7pPr marL="3200400" lvl="6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●"/>
              <a:defRPr/>
            </a:lvl7pPr>
            <a:lvl8pPr marL="3657600" lvl="7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○"/>
              <a:defRPr/>
            </a:lvl8pPr>
            <a:lvl9pPr marL="4114800" lvl="8" indent="-333756" algn="l" rtl="0">
              <a:spcBef>
                <a:spcPts val="600"/>
              </a:spcBef>
              <a:spcAft>
                <a:spcPts val="600"/>
              </a:spcAft>
              <a:buSzPts val="1656"/>
              <a:buChar char="■"/>
              <a:defRPr/>
            </a:lvl9pPr>
          </a:lstStyle>
          <a:p>
            <a:endParaRPr/>
          </a:p>
        </p:txBody>
      </p:sp>
      <p:sp>
        <p:nvSpPr>
          <p:cNvPr id="2097433" name="Google Shape;2097433;p14"/>
          <p:cNvSpPr txBox="1">
            <a:spLocks noGrp="1"/>
          </p:cNvSpPr>
          <p:nvPr>
            <p:ph type="dt" idx="10"/>
          </p:nvPr>
        </p:nvSpPr>
        <p:spPr>
          <a:xfrm>
            <a:off x="7605950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7434" name="Google Shape;2097434;p14"/>
          <p:cNvSpPr txBox="1">
            <a:spLocks noGrp="1"/>
          </p:cNvSpPr>
          <p:nvPr>
            <p:ph type="ftr" idx="11"/>
          </p:nvPr>
        </p:nvSpPr>
        <p:spPr>
          <a:xfrm>
            <a:off x="3327400" y="6248400"/>
            <a:ext cx="69087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7435" name="Google Shape;2097435;p14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 rtl="0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 rtl="0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 rtl="0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 rtl="0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 rtl="0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 rtl="0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 rtl="0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 rtl="0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&lt;#&gt;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097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7200" name="Google Shape;2097200;p3"/>
          <p:cNvGrpSpPr/>
          <p:nvPr/>
        </p:nvGrpSpPr>
        <p:grpSpPr>
          <a:xfrm>
            <a:off x="195687" y="4541"/>
            <a:ext cx="1644245" cy="1846001"/>
            <a:chOff x="146769" y="3406"/>
            <a:chExt cx="1233215" cy="1384535"/>
          </a:xfrm>
        </p:grpSpPr>
        <p:grpSp>
          <p:nvGrpSpPr>
            <p:cNvPr id="2097201" name="Google Shape;209720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2097202" name="Google Shape;209720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203" name="Google Shape;209720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204" name="Google Shape;209720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2097205" name="Google Shape;209720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206" name="Google Shape;209720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207" name="Google Shape;209720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208" name="Google Shape;209720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2097209" name="Google Shape;209720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210" name="Google Shape;209721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211" name="Google Shape;209721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212" name="Google Shape;209721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97213" name="Google Shape;2097213;p3"/>
          <p:cNvGrpSpPr/>
          <p:nvPr/>
        </p:nvGrpSpPr>
        <p:grpSpPr>
          <a:xfrm>
            <a:off x="9033219" y="3871914"/>
            <a:ext cx="2914791" cy="2985925"/>
            <a:chOff x="6775084" y="2904008"/>
            <a:chExt cx="2186148" cy="2239500"/>
          </a:xfrm>
        </p:grpSpPr>
        <p:grpSp>
          <p:nvGrpSpPr>
            <p:cNvPr id="2097214" name="Google Shape;209721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2097215" name="Google Shape;209721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216" name="Google Shape;209721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217" name="Google Shape;209721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2097218" name="Google Shape;209721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219" name="Google Shape;209721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220" name="Google Shape;209722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221" name="Google Shape;209722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2097222" name="Google Shape;209722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223" name="Google Shape;209722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224" name="Google Shape;209722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225" name="Google Shape;209722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226" name="Google Shape;209722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2097227" name="Google Shape;209722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228" name="Google Shape;209722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229" name="Google Shape;209722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230" name="Google Shape;209723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231" name="Google Shape;209723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97232" name="Google Shape;2097232;p3"/>
          <p:cNvSpPr txBox="1">
            <a:spLocks noGrp="1"/>
          </p:cNvSpPr>
          <p:nvPr>
            <p:ph type="title"/>
          </p:nvPr>
        </p:nvSpPr>
        <p:spPr>
          <a:xfrm>
            <a:off x="1098667" y="2151767"/>
            <a:ext cx="7810500" cy="24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7233" name="Google Shape;2097233;p3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97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7235" name="Google Shape;2097235;p4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2097236" name="Google Shape;209723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237" name="Google Shape;209723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7238" name="Google Shape;2097238;p4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097239" name="Google Shape;2097239;p4"/>
          <p:cNvSpPr txBox="1">
            <a:spLocks noGrp="1"/>
          </p:cNvSpPr>
          <p:nvPr>
            <p:ph type="body" idx="1"/>
          </p:nvPr>
        </p:nvSpPr>
        <p:spPr>
          <a:xfrm>
            <a:off x="1738400" y="2653400"/>
            <a:ext cx="9374100" cy="3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2097240" name="Google Shape;2097240;p4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97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7242" name="Google Shape;2097242;p5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2097243" name="Google Shape;209724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244" name="Google Shape;209724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7245" name="Google Shape;2097245;p5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097246" name="Google Shape;2097246;p5"/>
          <p:cNvSpPr txBox="1">
            <a:spLocks noGrp="1"/>
          </p:cNvSpPr>
          <p:nvPr>
            <p:ph type="body" idx="1"/>
          </p:nvPr>
        </p:nvSpPr>
        <p:spPr>
          <a:xfrm>
            <a:off x="1738400" y="2653400"/>
            <a:ext cx="4574100" cy="3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2097247" name="Google Shape;2097247;p5"/>
          <p:cNvSpPr txBox="1">
            <a:spLocks noGrp="1"/>
          </p:cNvSpPr>
          <p:nvPr>
            <p:ph type="body" idx="2"/>
          </p:nvPr>
        </p:nvSpPr>
        <p:spPr>
          <a:xfrm>
            <a:off x="6538200" y="2653400"/>
            <a:ext cx="4574100" cy="3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2097248" name="Google Shape;2097248;p5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97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7250" name="Google Shape;2097250;p6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2097251" name="Google Shape;209725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252" name="Google Shape;209725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7253" name="Google Shape;2097253;p6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097254" name="Google Shape;2097254;p6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097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7256" name="Google Shape;2097256;p7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2097257" name="Google Shape;209725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258" name="Google Shape;209725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7259" name="Google Shape;2097259;p7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4416000" cy="21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097260" name="Google Shape;2097260;p7"/>
          <p:cNvSpPr txBox="1">
            <a:spLocks noGrp="1"/>
          </p:cNvSpPr>
          <p:nvPr>
            <p:ph type="body" idx="1"/>
          </p:nvPr>
        </p:nvSpPr>
        <p:spPr>
          <a:xfrm>
            <a:off x="1738400" y="3079567"/>
            <a:ext cx="4416000" cy="29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2097261" name="Google Shape;2097261;p7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2097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7263" name="Google Shape;2097263;p8"/>
          <p:cNvGrpSpPr/>
          <p:nvPr/>
        </p:nvGrpSpPr>
        <p:grpSpPr>
          <a:xfrm>
            <a:off x="9155392" y="1742"/>
            <a:ext cx="3023192" cy="3468833"/>
            <a:chOff x="6790514" y="1306"/>
            <a:chExt cx="2267451" cy="2601690"/>
          </a:xfrm>
        </p:grpSpPr>
        <p:grpSp>
          <p:nvGrpSpPr>
            <p:cNvPr id="2097264" name="Google Shape;209726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2097265" name="Google Shape;209726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266" name="Google Shape;209726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267" name="Google Shape;209726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268" name="Google Shape;209726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2097269" name="Google Shape;209726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270" name="Google Shape;209727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271" name="Google Shape;209727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272" name="Google Shape;209727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2097273" name="Google Shape;209727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274" name="Google Shape;209727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97275" name="Google Shape;2097275;p8"/>
          <p:cNvSpPr txBox="1">
            <a:spLocks noGrp="1"/>
          </p:cNvSpPr>
          <p:nvPr>
            <p:ph type="title"/>
          </p:nvPr>
        </p:nvSpPr>
        <p:spPr>
          <a:xfrm>
            <a:off x="1098667" y="1018133"/>
            <a:ext cx="7810500" cy="47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7276" name="Google Shape;2097276;p8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097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7278" name="Google Shape;2097278;p9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2097279" name="Google Shape;209727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280" name="Google Shape;209728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7281" name="Google Shape;2097281;p9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4574100" cy="26535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097282" name="Google Shape;2097282;p9"/>
          <p:cNvSpPr txBox="1">
            <a:spLocks noGrp="1"/>
          </p:cNvSpPr>
          <p:nvPr>
            <p:ph type="subTitle" idx="1"/>
          </p:nvPr>
        </p:nvSpPr>
        <p:spPr>
          <a:xfrm>
            <a:off x="1738400" y="3657604"/>
            <a:ext cx="4574100" cy="9681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97283" name="Google Shape;2097283;p9"/>
          <p:cNvSpPr txBox="1">
            <a:spLocks noGrp="1"/>
          </p:cNvSpPr>
          <p:nvPr>
            <p:ph type="body" idx="2"/>
          </p:nvPr>
        </p:nvSpPr>
        <p:spPr>
          <a:xfrm>
            <a:off x="6538267" y="881333"/>
            <a:ext cx="4574100" cy="51609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2097284" name="Google Shape;2097284;p9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097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7286" name="Google Shape;2097286;p10"/>
          <p:cNvGrpSpPr/>
          <p:nvPr/>
        </p:nvGrpSpPr>
        <p:grpSpPr>
          <a:xfrm>
            <a:off x="951176" y="5129497"/>
            <a:ext cx="1100560" cy="1100560"/>
            <a:chOff x="348199" y="179450"/>
            <a:chExt cx="1116300" cy="1116300"/>
          </a:xfrm>
        </p:grpSpPr>
        <p:sp>
          <p:nvSpPr>
            <p:cNvPr id="2097287" name="Google Shape;209728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288" name="Google Shape;209728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7289" name="Google Shape;2097289;p10"/>
          <p:cNvSpPr txBox="1">
            <a:spLocks noGrp="1"/>
          </p:cNvSpPr>
          <p:nvPr>
            <p:ph type="body" idx="1"/>
          </p:nvPr>
        </p:nvSpPr>
        <p:spPr>
          <a:xfrm>
            <a:off x="1738400" y="5518633"/>
            <a:ext cx="7790700" cy="7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2097290" name="Google Shape;2097290;p10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2097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156" name="Google Shape;209715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2097157" name="Google Shape;209715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Nunito"/>
              <a:buChar char="●"/>
              <a:defRPr sz="1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■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■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■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097158" name="Google Shape;2097158;p1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 rtl="0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 rtl="0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 rtl="0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 rtl="0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 rtl="0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 rtl="0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 rtl="0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 rtl="0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 rtl="0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7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437" name="Google Shape;2097437;p15"/>
          <p:cNvSpPr txBox="1">
            <a:spLocks noGrp="1"/>
          </p:cNvSpPr>
          <p:nvPr>
            <p:ph type="title"/>
          </p:nvPr>
        </p:nvSpPr>
        <p:spPr>
          <a:xfrm>
            <a:off x="1359108" y="1821635"/>
            <a:ext cx="9144000" cy="9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Helvetica Neue"/>
              <a:buNone/>
            </a:pPr>
            <a:r>
              <a:rPr lang="en-US" b="1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EXPLORING FANDANGO DISPLAYED SCORES VERSUS TRUE USER RATINGS</a:t>
            </a:r>
            <a:endParaRPr b="1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97438" name="Google Shape;2097438;p15"/>
          <p:cNvSpPr txBox="1"/>
          <p:nvPr/>
        </p:nvSpPr>
        <p:spPr>
          <a:xfrm>
            <a:off x="-329781" y="1034320"/>
            <a:ext cx="12726600" cy="6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CAPSTONE PROJECT</a:t>
            </a:r>
            <a:endParaRPr sz="3200" b="1" i="0" u="none" strike="noStrike" cap="none">
              <a:solidFill>
                <a:srgbClr val="1482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7439" name="Google Shape;2097439;p15"/>
          <p:cNvSpPr txBox="1"/>
          <p:nvPr/>
        </p:nvSpPr>
        <p:spPr>
          <a:xfrm>
            <a:off x="1944862" y="4163356"/>
            <a:ext cx="7980300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Presented By:</a:t>
            </a:r>
            <a:endParaRPr dirty="0">
              <a:solidFill>
                <a:schemeClr val="bg1"/>
              </a:solidFill>
              <a:cs typeface="Arial"/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     </a:t>
            </a:r>
            <a:r>
              <a:rPr lang="en-US" sz="2000" b="1" dirty="0" smtClean="0">
                <a:solidFill>
                  <a:schemeClr val="bg1"/>
                </a:solidFill>
              </a:rPr>
              <a:t>SUBASH CHANDRA BOSE K</a:t>
            </a:r>
            <a:r>
              <a:rPr lang="en-US" sz="2000" b="1" dirty="0">
                <a:solidFill>
                  <a:schemeClr val="bg1"/>
                </a:solidFill>
              </a:rPr>
              <a:t> </a:t>
            </a:r>
            <a:endParaRPr lang="en-US" dirty="0">
              <a:solidFill>
                <a:schemeClr val="bg1"/>
              </a:solidFill>
              <a:latin typeface="Libre Franklin"/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     B.E </a:t>
            </a:r>
            <a:r>
              <a:rPr lang="en-US" sz="2000" b="1" dirty="0" smtClean="0">
                <a:solidFill>
                  <a:schemeClr val="bg1"/>
                </a:solidFill>
              </a:rPr>
              <a:t>GEO INFORMATICS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ENGINEERING 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     Park</a:t>
            </a:r>
            <a:r>
              <a:rPr lang="en-US" sz="20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College of Engineering and Technology</a:t>
            </a:r>
            <a:endParaRPr sz="2000" b="1" dirty="0">
              <a:solidFill>
                <a:schemeClr val="bg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7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466" name="Google Shape;2097466;p24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 sz="44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7467" name="Google Shape;2097467;p24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8"/>
              <a:buNone/>
            </a:pPr>
            <a:r>
              <a:rPr lang="en-US" sz="2400"/>
              <a:t>Reference from kaggle website 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080"/>
              </a:spcBef>
              <a:spcAft>
                <a:spcPts val="0"/>
              </a:spcAft>
              <a:buSzPts val="2208"/>
              <a:buNone/>
            </a:pPr>
            <a:endParaRPr sz="2400"/>
          </a:p>
          <a:p>
            <a:pPr marL="0" lvl="0" indent="0" algn="l" rtl="0">
              <a:lnSpc>
                <a:spcPct val="110000"/>
              </a:lnSpc>
              <a:spcBef>
                <a:spcPts val="1080"/>
              </a:spcBef>
              <a:spcAft>
                <a:spcPts val="0"/>
              </a:spcAft>
              <a:buSzPts val="2208"/>
              <a:buNone/>
            </a:pPr>
            <a:endParaRPr sz="2400"/>
          </a:p>
          <a:p>
            <a:pPr marL="0" lvl="0" indent="0" algn="l" rtl="0">
              <a:lnSpc>
                <a:spcPct val="110000"/>
              </a:lnSpc>
              <a:spcBef>
                <a:spcPts val="1080"/>
              </a:spcBef>
              <a:spcAft>
                <a:spcPts val="0"/>
              </a:spcAft>
              <a:buSzPts val="2208"/>
              <a:buNone/>
            </a:pPr>
            <a:endParaRPr sz="2400"/>
          </a:p>
          <a:p>
            <a:pPr marL="0" lvl="0" indent="0" algn="l" rtl="0">
              <a:lnSpc>
                <a:spcPct val="110000"/>
              </a:lnSpc>
              <a:spcBef>
                <a:spcPts val="1080"/>
              </a:spcBef>
              <a:spcAft>
                <a:spcPts val="0"/>
              </a:spcAft>
              <a:buSzPts val="2208"/>
              <a:buNone/>
            </a:pPr>
            <a:endParaRPr sz="2400"/>
          </a:p>
          <a:p>
            <a:pPr marL="0" lvl="0" indent="0" algn="l" rtl="0">
              <a:lnSpc>
                <a:spcPct val="110000"/>
              </a:lnSpc>
              <a:spcBef>
                <a:spcPts val="1080"/>
              </a:spcBef>
              <a:spcAft>
                <a:spcPts val="0"/>
              </a:spcAft>
              <a:buSzPts val="2208"/>
              <a:buNone/>
            </a:pP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7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469" name="Google Shape;2097469;p25"/>
          <p:cNvSpPr txBox="1">
            <a:spLocks noGrp="1"/>
          </p:cNvSpPr>
          <p:nvPr>
            <p:ph type="title"/>
          </p:nvPr>
        </p:nvSpPr>
        <p:spPr>
          <a:xfrm>
            <a:off x="1463041" y="2766217"/>
            <a:ext cx="92988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US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7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441" name="Google Shape;2097441;p16"/>
          <p:cNvSpPr txBox="1">
            <a:spLocks noGrp="1"/>
          </p:cNvSpPr>
          <p:nvPr>
            <p:ph type="title"/>
          </p:nvPr>
        </p:nvSpPr>
        <p:spPr>
          <a:xfrm>
            <a:off x="849573" y="558468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US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 b="1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7442" name="Google Shape;2097442;p16"/>
          <p:cNvSpPr txBox="1">
            <a:spLocks noGrp="1"/>
          </p:cNvSpPr>
          <p:nvPr>
            <p:ph type="body" idx="1"/>
          </p:nvPr>
        </p:nvSpPr>
        <p:spPr>
          <a:xfrm>
            <a:off x="838200" y="1618938"/>
            <a:ext cx="11019000" cy="52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  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●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Problem Statement 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●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Proposed System/Solution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●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System Development Approach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●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Algorithm &amp; Deployment  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●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Result 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●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●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Future Scope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●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References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Char char="●"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7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444" name="Google Shape;2097444;p17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44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7445" name="Google Shape;2097445;p17"/>
          <p:cNvSpPr txBox="1">
            <a:spLocks noGrp="1"/>
          </p:cNvSpPr>
          <p:nvPr>
            <p:ph type="body" idx="1"/>
          </p:nvPr>
        </p:nvSpPr>
        <p:spPr>
          <a:xfrm>
            <a:off x="581196" y="1237630"/>
            <a:ext cx="10900800" cy="46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None/>
            </a:pPr>
            <a:endParaRPr sz="17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rPr lang="en-US" sz="20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Explore the relationship between popularity of a film and its rating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endParaRPr sz="2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endParaRPr sz="2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endParaRPr sz="2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endParaRPr sz="2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endParaRPr sz="2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endParaRPr sz="2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endParaRPr sz="2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7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447" name="Google Shape;2097447;p18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PROPOSED SOLUTION</a:t>
            </a:r>
            <a:endParaRPr sz="44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7448" name="Google Shape;2097448;p18"/>
          <p:cNvSpPr txBox="1">
            <a:spLocks noGrp="1"/>
          </p:cNvSpPr>
          <p:nvPr>
            <p:ph type="body" idx="1"/>
          </p:nvPr>
        </p:nvSpPr>
        <p:spPr>
          <a:xfrm>
            <a:off x="441671" y="1087378"/>
            <a:ext cx="11613600" cy="55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05435" lvl="0" indent="-30543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Char char="●"/>
            </a:pPr>
            <a:endParaRPr sz="17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en-US" sz="18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Explore the relationship between popularity of a film and its rating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en-US" sz="18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scatterplot showing the relationship between rating and votes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7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450" name="Google Shape;2097450;p19"/>
          <p:cNvSpPr txBox="1">
            <a:spLocks noGrp="1"/>
          </p:cNvSpPr>
          <p:nvPr>
            <p:ph type="title"/>
          </p:nvPr>
        </p:nvSpPr>
        <p:spPr>
          <a:xfrm>
            <a:off x="581192" y="662572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SYSTEM  APPROACH</a:t>
            </a:r>
            <a:endParaRPr sz="44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7451" name="Google Shape;2097451;p19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lang="en-US" sz="20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Jupiter notebook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endParaRPr sz="2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endParaRPr sz="2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endParaRPr sz="2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endParaRPr sz="2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endParaRPr sz="2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endParaRPr sz="2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endParaRPr sz="2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7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453" name="Google Shape;2097453;p20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ALGORITHM &amp; DEPLOYMENT</a:t>
            </a:r>
            <a:endParaRPr sz="44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7454" name="Google Shape;2097454;p20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5435" lvl="0" indent="-31133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56"/>
              <a:buChar char="●"/>
            </a:pPr>
            <a:r>
              <a:rPr lang="en-US" sz="18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Comparison of Fandango Ratings to Other Sites</a:t>
            </a:r>
            <a:endParaRPr/>
          </a:p>
          <a:p>
            <a:pPr marL="305435" lvl="0" indent="-311335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656"/>
              <a:buChar char="●"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05435" lvl="0" indent="-311335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656"/>
              <a:buChar char="●"/>
            </a:pPr>
            <a:r>
              <a:rPr lang="en-US" sz="18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scatterplot exploring the relationship between RT Critic reviews and RT User reviews</a:t>
            </a:r>
            <a:endParaRPr/>
          </a:p>
          <a:p>
            <a:pPr marL="305435" lvl="0" indent="-311335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656"/>
              <a:buChar char="●"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05435" lvl="0" indent="-311335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656"/>
              <a:buChar char="●"/>
            </a:pPr>
            <a:r>
              <a:rPr lang="en-US" sz="18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Calculate the Mean Absolute Difference between RT scores and RT User scores as described above</a:t>
            </a:r>
            <a:endParaRPr/>
          </a:p>
          <a:p>
            <a:pPr marL="305435" lvl="0" indent="-311335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656"/>
              <a:buChar char="●"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05435" lvl="0" indent="-311335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656"/>
              <a:buChar char="●"/>
            </a:pPr>
            <a:r>
              <a:rPr lang="en-US" sz="18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a distribution showing the </a:t>
            </a:r>
            <a:r>
              <a:rPr lang="en-US" sz="1800" b="1" i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absolute value</a:t>
            </a:r>
            <a:r>
              <a:rPr lang="en-US" sz="18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difference between Critics and Users on Rotten Tomatoes.</a:t>
            </a:r>
            <a:endParaRPr/>
          </a:p>
          <a:p>
            <a:pPr marL="305435" lvl="0" indent="-311335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656"/>
              <a:buChar char="●"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05435" lvl="0" indent="-311335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656"/>
              <a:buChar char="●"/>
            </a:pPr>
            <a:r>
              <a:rPr lang="en-US" sz="18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Display a scatterplot of the Metacritic Rating versus the Metacritic User rating.</a:t>
            </a:r>
            <a:endParaRPr/>
          </a:p>
          <a:p>
            <a:pPr marL="305435" lvl="0" indent="-311335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656"/>
              <a:buChar char="●"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7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456" name="Google Shape;2097456;p2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 sz="44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7457" name="Google Shape;2097457;p21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91999"/>
              <a:buNone/>
            </a:pPr>
            <a:r>
              <a:rPr lang="en-US" sz="40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a movie original ratings and find the scam 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endParaRPr sz="4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endParaRPr sz="4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endParaRPr sz="4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endParaRPr sz="4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endParaRPr sz="4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endParaRPr sz="4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endParaRPr sz="4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endParaRPr sz="4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endParaRPr sz="4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endParaRPr sz="4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endParaRPr sz="4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endParaRPr sz="4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endParaRPr sz="4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endParaRPr sz="4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endParaRPr sz="4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endParaRPr sz="4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endParaRPr sz="4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endParaRPr sz="4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ct val="91999"/>
              <a:buNone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097458" name="Google Shape;2097458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42502" y="2142524"/>
            <a:ext cx="7848172" cy="44124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7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460" name="Google Shape;2097460;p22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sz="44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7461" name="Google Shape;2097461;p22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5435" lvl="0" indent="-30543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56"/>
              <a:buChar char="●"/>
            </a:pPr>
            <a:r>
              <a:rPr lang="en-US" sz="18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can save the money and dont go into the scam 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7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463" name="Google Shape;2097463;p23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None/>
            </a:pPr>
            <a:endParaRPr sz="17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rPr lang="en-US" sz="18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 will save the movie and escape from scam websites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97464" name="Google Shape;2097464;p23"/>
          <p:cNvSpPr txBox="1"/>
          <p:nvPr/>
        </p:nvSpPr>
        <p:spPr>
          <a:xfrm>
            <a:off x="535670" y="844659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80229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4400" b="1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FUTURE SCOPE</a:t>
            </a:r>
            <a:endParaRPr sz="4400" b="1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>
          <a:solidFill>
            <a:schemeClr val="phClr">
              <a:lumMod val="90000"/>
            </a:schemeClr>
          </a:solidFill>
          <a:prstDash val="solid"/>
        </a:ln>
        <a:ln w="22225" cap="rnd">
          <a:solidFill>
            <a:schemeClr val="phClr"/>
          </a:solidFill>
          <a:prstDash val="solid"/>
        </a:ln>
        <a:ln w="25400" cap="rnd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136</Words>
  <Application>Microsoft Office PowerPoint</Application>
  <PresentationFormat>Widescreen</PresentationFormat>
  <Paragraphs>95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Franklin Gothic</vt:lpstr>
      <vt:lpstr>Franklin Gothic Book</vt:lpstr>
      <vt:lpstr>Helvetica Neue</vt:lpstr>
      <vt:lpstr>Libre Franklin</vt:lpstr>
      <vt:lpstr>Maven Pro</vt:lpstr>
      <vt:lpstr>Nunito</vt:lpstr>
      <vt:lpstr>momentum</vt:lpstr>
      <vt:lpstr>EXPLORING FANDANGO DISPLAYED SCORES VERSUS TRUE USER RATINGS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FANDANGO DISPLAYED SCORES VERSUS TRUE USER RATINGS</dc:title>
  <dc:creator>TUF</dc:creator>
  <cp:lastModifiedBy>TUF</cp:lastModifiedBy>
  <cp:revision>36</cp:revision>
  <dcterms:modified xsi:type="dcterms:W3CDTF">2024-04-04T16:50:51Z</dcterms:modified>
</cp:coreProperties>
</file>