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71" r:id="rId13"/>
    <p:sldId id="267" r:id="rId14"/>
    <p:sldId id="268" r:id="rId15"/>
    <p:sldId id="269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DD554-F815-4D69-A086-78950E994B80}" v="66" dt="2025-04-03T12:37:3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kumar" userId="7fa9a3b8447f440d" providerId="LiveId" clId="{A7EDD554-F815-4D69-A086-78950E994B80}"/>
    <pc:docChg chg="undo custSel addSld modSld sldOrd">
      <pc:chgData name="nanda kumar" userId="7fa9a3b8447f440d" providerId="LiveId" clId="{A7EDD554-F815-4D69-A086-78950E994B80}" dt="2025-04-03T12:37:34.833" v="610"/>
      <pc:docMkLst>
        <pc:docMk/>
      </pc:docMkLst>
      <pc:sldChg chg="modTransition">
        <pc:chgData name="nanda kumar" userId="7fa9a3b8447f440d" providerId="LiveId" clId="{A7EDD554-F815-4D69-A086-78950E994B80}" dt="2025-04-03T12:37:08.520" v="598"/>
        <pc:sldMkLst>
          <pc:docMk/>
          <pc:sldMk cId="367127615" sldId="256"/>
        </pc:sldMkLst>
      </pc:sldChg>
      <pc:sldChg chg="modTransition">
        <pc:chgData name="nanda kumar" userId="7fa9a3b8447f440d" providerId="LiveId" clId="{A7EDD554-F815-4D69-A086-78950E994B80}" dt="2025-04-03T12:37:10.400" v="599"/>
        <pc:sldMkLst>
          <pc:docMk/>
          <pc:sldMk cId="2932052481" sldId="257"/>
        </pc:sldMkLst>
      </pc:sldChg>
      <pc:sldChg chg="modSp mod modTransition">
        <pc:chgData name="nanda kumar" userId="7fa9a3b8447f440d" providerId="LiveId" clId="{A7EDD554-F815-4D69-A086-78950E994B80}" dt="2025-04-03T12:37:11.851" v="600"/>
        <pc:sldMkLst>
          <pc:docMk/>
          <pc:sldMk cId="564571264" sldId="258"/>
        </pc:sldMkLst>
        <pc:spChg chg="mod">
          <ac:chgData name="nanda kumar" userId="7fa9a3b8447f440d" providerId="LiveId" clId="{A7EDD554-F815-4D69-A086-78950E994B80}" dt="2025-04-03T12:00:43.403" v="16"/>
          <ac:spMkLst>
            <pc:docMk/>
            <pc:sldMk cId="564571264" sldId="258"/>
            <ac:spMk id="4" creationId="{C72DA380-45C5-5881-B030-5B06FF4E61C4}"/>
          </ac:spMkLst>
        </pc:spChg>
      </pc:sldChg>
      <pc:sldChg chg="addSp modSp mod modTransition">
        <pc:chgData name="nanda kumar" userId="7fa9a3b8447f440d" providerId="LiveId" clId="{A7EDD554-F815-4D69-A086-78950E994B80}" dt="2025-04-03T12:37:13.574" v="601"/>
        <pc:sldMkLst>
          <pc:docMk/>
          <pc:sldMk cId="2706790016" sldId="259"/>
        </pc:sldMkLst>
        <pc:spChg chg="add mod">
          <ac:chgData name="nanda kumar" userId="7fa9a3b8447f440d" providerId="LiveId" clId="{A7EDD554-F815-4D69-A086-78950E994B80}" dt="2025-04-03T12:06:41.213" v="99" actId="5793"/>
          <ac:spMkLst>
            <pc:docMk/>
            <pc:sldMk cId="2706790016" sldId="259"/>
            <ac:spMk id="4" creationId="{2572C400-1CAD-3447-95A0-98EBD58EC378}"/>
          </ac:spMkLst>
        </pc:spChg>
      </pc:sldChg>
      <pc:sldChg chg="addSp modSp mod modTransition">
        <pc:chgData name="nanda kumar" userId="7fa9a3b8447f440d" providerId="LiveId" clId="{A7EDD554-F815-4D69-A086-78950E994B80}" dt="2025-04-03T12:37:15.694" v="602"/>
        <pc:sldMkLst>
          <pc:docMk/>
          <pc:sldMk cId="31965923" sldId="260"/>
        </pc:sldMkLst>
        <pc:spChg chg="add mod">
          <ac:chgData name="nanda kumar" userId="7fa9a3b8447f440d" providerId="LiveId" clId="{A7EDD554-F815-4D69-A086-78950E994B80}" dt="2025-04-03T12:04:05.423" v="67" actId="123"/>
          <ac:spMkLst>
            <pc:docMk/>
            <pc:sldMk cId="31965923" sldId="260"/>
            <ac:spMk id="4" creationId="{29A20884-9FE9-17D9-9DE5-993221150E33}"/>
          </ac:spMkLst>
        </pc:spChg>
      </pc:sldChg>
      <pc:sldChg chg="addSp modSp mod modTransition">
        <pc:chgData name="nanda kumar" userId="7fa9a3b8447f440d" providerId="LiveId" clId="{A7EDD554-F815-4D69-A086-78950E994B80}" dt="2025-04-03T12:37:19.667" v="603"/>
        <pc:sldMkLst>
          <pc:docMk/>
          <pc:sldMk cId="3002968868" sldId="261"/>
        </pc:sldMkLst>
        <pc:spChg chg="add mod">
          <ac:chgData name="nanda kumar" userId="7fa9a3b8447f440d" providerId="LiveId" clId="{A7EDD554-F815-4D69-A086-78950E994B80}" dt="2025-04-03T12:06:03.701" v="89" actId="123"/>
          <ac:spMkLst>
            <pc:docMk/>
            <pc:sldMk cId="3002968868" sldId="261"/>
            <ac:spMk id="4" creationId="{68D40543-A076-B44C-4116-EFBA6A2EC452}"/>
          </ac:spMkLst>
        </pc:spChg>
      </pc:sldChg>
      <pc:sldChg chg="addSp modSp mod modTransition">
        <pc:chgData name="nanda kumar" userId="7fa9a3b8447f440d" providerId="LiveId" clId="{A7EDD554-F815-4D69-A086-78950E994B80}" dt="2025-04-03T12:37:23.484" v="605"/>
        <pc:sldMkLst>
          <pc:docMk/>
          <pc:sldMk cId="151988358" sldId="262"/>
        </pc:sldMkLst>
        <pc:spChg chg="add mod">
          <ac:chgData name="nanda kumar" userId="7fa9a3b8447f440d" providerId="LiveId" clId="{A7EDD554-F815-4D69-A086-78950E994B80}" dt="2025-04-03T12:09:59.563" v="147" actId="5793"/>
          <ac:spMkLst>
            <pc:docMk/>
            <pc:sldMk cId="151988358" sldId="262"/>
            <ac:spMk id="4" creationId="{79F8F842-2186-0D51-4BD6-5DEE7643C5B3}"/>
          </ac:spMkLst>
        </pc:spChg>
      </pc:sldChg>
      <pc:sldChg chg="addSp modSp mod modTransition">
        <pc:chgData name="nanda kumar" userId="7fa9a3b8447f440d" providerId="LiveId" clId="{A7EDD554-F815-4D69-A086-78950E994B80}" dt="2025-04-03T12:37:21.181" v="604"/>
        <pc:sldMkLst>
          <pc:docMk/>
          <pc:sldMk cId="1635949419" sldId="263"/>
        </pc:sldMkLst>
        <pc:spChg chg="add mod">
          <ac:chgData name="nanda kumar" userId="7fa9a3b8447f440d" providerId="LiveId" clId="{A7EDD554-F815-4D69-A086-78950E994B80}" dt="2025-04-03T12:08:33.611" v="124" actId="123"/>
          <ac:spMkLst>
            <pc:docMk/>
            <pc:sldMk cId="1635949419" sldId="263"/>
            <ac:spMk id="4" creationId="{9E80B8EF-DC41-11BE-FEB3-45748D281C17}"/>
          </ac:spMkLst>
        </pc:spChg>
      </pc:sldChg>
      <pc:sldChg chg="addSp modSp mod modTransition">
        <pc:chgData name="nanda kumar" userId="7fa9a3b8447f440d" providerId="LiveId" clId="{A7EDD554-F815-4D69-A086-78950E994B80}" dt="2025-04-03T12:37:26.474" v="606"/>
        <pc:sldMkLst>
          <pc:docMk/>
          <pc:sldMk cId="157803295" sldId="264"/>
        </pc:sldMkLst>
        <pc:picChg chg="add mod">
          <ac:chgData name="nanda kumar" userId="7fa9a3b8447f440d" providerId="LiveId" clId="{A7EDD554-F815-4D69-A086-78950E994B80}" dt="2025-04-03T12:13:48.835" v="174" actId="14100"/>
          <ac:picMkLst>
            <pc:docMk/>
            <pc:sldMk cId="157803295" sldId="264"/>
            <ac:picMk id="4" creationId="{5A7B5676-6B39-A9A2-F890-0E282D26683F}"/>
          </ac:picMkLst>
        </pc:picChg>
      </pc:sldChg>
      <pc:sldChg chg="addSp modSp mod modTransition">
        <pc:chgData name="nanda kumar" userId="7fa9a3b8447f440d" providerId="LiveId" clId="{A7EDD554-F815-4D69-A086-78950E994B80}" dt="2025-04-03T12:37:28.464" v="607"/>
        <pc:sldMkLst>
          <pc:docMk/>
          <pc:sldMk cId="2472835671" sldId="265"/>
        </pc:sldMkLst>
        <pc:spChg chg="add mod">
          <ac:chgData name="nanda kumar" userId="7fa9a3b8447f440d" providerId="LiveId" clId="{A7EDD554-F815-4D69-A086-78950E994B80}" dt="2025-04-03T12:12:05.732" v="168" actId="12"/>
          <ac:spMkLst>
            <pc:docMk/>
            <pc:sldMk cId="2472835671" sldId="265"/>
            <ac:spMk id="4" creationId="{EAA34D9E-E5D0-40D5-6735-D9EBD47D6C6A}"/>
          </ac:spMkLst>
        </pc:spChg>
      </pc:sldChg>
      <pc:sldChg chg="addSp modSp mod modTransition">
        <pc:chgData name="nanda kumar" userId="7fa9a3b8447f440d" providerId="LiveId" clId="{A7EDD554-F815-4D69-A086-78950E994B80}" dt="2025-04-03T12:37:34.833" v="610"/>
        <pc:sldMkLst>
          <pc:docMk/>
          <pc:sldMk cId="3998958607" sldId="266"/>
        </pc:sldMkLst>
        <pc:spChg chg="add mod">
          <ac:chgData name="nanda kumar" userId="7fa9a3b8447f440d" providerId="LiveId" clId="{A7EDD554-F815-4D69-A086-78950E994B80}" dt="2025-04-03T12:16:12.586" v="190" actId="1076"/>
          <ac:spMkLst>
            <pc:docMk/>
            <pc:sldMk cId="3998958607" sldId="266"/>
            <ac:spMk id="4" creationId="{91C035CA-783A-A931-6EC6-F0BA134A1ECA}"/>
          </ac:spMkLst>
        </pc:spChg>
        <pc:spChg chg="add mod">
          <ac:chgData name="nanda kumar" userId="7fa9a3b8447f440d" providerId="LiveId" clId="{A7EDD554-F815-4D69-A086-78950E994B80}" dt="2025-04-03T12:35:36.671" v="596" actId="20577"/>
          <ac:spMkLst>
            <pc:docMk/>
            <pc:sldMk cId="3998958607" sldId="266"/>
            <ac:spMk id="5" creationId="{585EBE2D-9C5F-5733-3C34-839BA31096DB}"/>
          </ac:spMkLst>
        </pc:spChg>
      </pc:sldChg>
      <pc:sldChg chg="addSp modSp new mod modTransition">
        <pc:chgData name="nanda kumar" userId="7fa9a3b8447f440d" providerId="LiveId" clId="{A7EDD554-F815-4D69-A086-78950E994B80}" dt="2025-04-03T12:37:30.391" v="608"/>
        <pc:sldMkLst>
          <pc:docMk/>
          <pc:sldMk cId="2070019610" sldId="267"/>
        </pc:sldMkLst>
        <pc:spChg chg="add mod">
          <ac:chgData name="nanda kumar" userId="7fa9a3b8447f440d" providerId="LiveId" clId="{A7EDD554-F815-4D69-A086-78950E994B80}" dt="2025-04-03T12:20:38.653" v="207" actId="5793"/>
          <ac:spMkLst>
            <pc:docMk/>
            <pc:sldMk cId="2070019610" sldId="267"/>
            <ac:spMk id="3" creationId="{963BDA9C-C5E8-1B00-9510-2267545F6A90}"/>
          </ac:spMkLst>
        </pc:spChg>
        <pc:spChg chg="add mod">
          <ac:chgData name="nanda kumar" userId="7fa9a3b8447f440d" providerId="LiveId" clId="{A7EDD554-F815-4D69-A086-78950E994B80}" dt="2025-04-03T12:20:54.486" v="208" actId="1076"/>
          <ac:spMkLst>
            <pc:docMk/>
            <pc:sldMk cId="2070019610" sldId="267"/>
            <ac:spMk id="4" creationId="{D982E671-8D26-0937-77EB-06337C5349E1}"/>
          </ac:spMkLst>
        </pc:spChg>
        <pc:spChg chg="add mod">
          <ac:chgData name="nanda kumar" userId="7fa9a3b8447f440d" providerId="LiveId" clId="{A7EDD554-F815-4D69-A086-78950E994B80}" dt="2025-04-03T12:21:39.073" v="215" actId="20577"/>
          <ac:spMkLst>
            <pc:docMk/>
            <pc:sldMk cId="2070019610" sldId="267"/>
            <ac:spMk id="6" creationId="{8E2976CA-82D2-7E8C-1FD2-1B5A481A16CC}"/>
          </ac:spMkLst>
        </pc:spChg>
        <pc:spChg chg="add mod">
          <ac:chgData name="nanda kumar" userId="7fa9a3b8447f440d" providerId="LiveId" clId="{A7EDD554-F815-4D69-A086-78950E994B80}" dt="2025-04-03T12:22:48.929" v="226" actId="1076"/>
          <ac:spMkLst>
            <pc:docMk/>
            <pc:sldMk cId="2070019610" sldId="267"/>
            <ac:spMk id="7" creationId="{A8BFEFC0-EA73-3D79-35B6-62AC2A37408E}"/>
          </ac:spMkLst>
        </pc:spChg>
      </pc:sldChg>
      <pc:sldChg chg="addSp modSp new mod ord modTransition">
        <pc:chgData name="nanda kumar" userId="7fa9a3b8447f440d" providerId="LiveId" clId="{A7EDD554-F815-4D69-A086-78950E994B80}" dt="2025-04-03T12:37:32.140" v="609"/>
        <pc:sldMkLst>
          <pc:docMk/>
          <pc:sldMk cId="1104606468" sldId="268"/>
        </pc:sldMkLst>
        <pc:spChg chg="add mod">
          <ac:chgData name="nanda kumar" userId="7fa9a3b8447f440d" providerId="LiveId" clId="{A7EDD554-F815-4D69-A086-78950E994B80}" dt="2025-04-03T12:25:26.536" v="246" actId="1076"/>
          <ac:spMkLst>
            <pc:docMk/>
            <pc:sldMk cId="1104606468" sldId="268"/>
            <ac:spMk id="3" creationId="{7706B02A-F1FF-B4DC-3DBE-C18BB8343D49}"/>
          </ac:spMkLst>
        </pc:spChg>
        <pc:spChg chg="add mod">
          <ac:chgData name="nanda kumar" userId="7fa9a3b8447f440d" providerId="LiveId" clId="{A7EDD554-F815-4D69-A086-78950E994B80}" dt="2025-04-03T12:25:54.457" v="252" actId="1076"/>
          <ac:spMkLst>
            <pc:docMk/>
            <pc:sldMk cId="1104606468" sldId="268"/>
            <ac:spMk id="4" creationId="{3A5BF20F-3E8B-FCAA-4B0D-D2CA978CC746}"/>
          </ac:spMkLst>
        </pc:spChg>
        <pc:spChg chg="add mod">
          <ac:chgData name="nanda kumar" userId="7fa9a3b8447f440d" providerId="LiveId" clId="{A7EDD554-F815-4D69-A086-78950E994B80}" dt="2025-04-03T12:35:55.239" v="597" actId="14100"/>
          <ac:spMkLst>
            <pc:docMk/>
            <pc:sldMk cId="1104606468" sldId="268"/>
            <ac:spMk id="6" creationId="{5B6FB715-FCFA-AB0F-6E5F-F2D162891970}"/>
          </ac:spMkLst>
        </pc:spChg>
        <pc:spChg chg="add mod">
          <ac:chgData name="nanda kumar" userId="7fa9a3b8447f440d" providerId="LiveId" clId="{A7EDD554-F815-4D69-A086-78950E994B80}" dt="2025-04-03T12:30:00.828" v="287" actId="20577"/>
          <ac:spMkLst>
            <pc:docMk/>
            <pc:sldMk cId="1104606468" sldId="268"/>
            <ac:spMk id="8" creationId="{223133B0-69ED-9C9B-FD93-572EC07A710D}"/>
          </ac:spMkLst>
        </pc:spChg>
      </pc:sldChg>
      <pc:sldChg chg="addSp delSp modSp new mod ord">
        <pc:chgData name="nanda kumar" userId="7fa9a3b8447f440d" providerId="LiveId" clId="{A7EDD554-F815-4D69-A086-78950E994B80}" dt="2025-04-03T12:35:10.860" v="334" actId="123"/>
        <pc:sldMkLst>
          <pc:docMk/>
          <pc:sldMk cId="122597438" sldId="269"/>
        </pc:sldMkLst>
        <pc:spChg chg="add mod">
          <ac:chgData name="nanda kumar" userId="7fa9a3b8447f440d" providerId="LiveId" clId="{A7EDD554-F815-4D69-A086-78950E994B80}" dt="2025-04-03T12:30:54.685" v="290" actId="1076"/>
          <ac:spMkLst>
            <pc:docMk/>
            <pc:sldMk cId="122597438" sldId="269"/>
            <ac:spMk id="3" creationId="{B7A067D5-A6C7-8312-D555-EC3335E1B960}"/>
          </ac:spMkLst>
        </pc:spChg>
        <pc:spChg chg="add mod">
          <ac:chgData name="nanda kumar" userId="7fa9a3b8447f440d" providerId="LiveId" clId="{A7EDD554-F815-4D69-A086-78950E994B80}" dt="2025-04-03T12:35:10.860" v="334" actId="123"/>
          <ac:spMkLst>
            <pc:docMk/>
            <pc:sldMk cId="122597438" sldId="269"/>
            <ac:spMk id="4" creationId="{517E1FFE-3119-783E-EF57-8D431B023B26}"/>
          </ac:spMkLst>
        </pc:spChg>
        <pc:spChg chg="add del mod">
          <ac:chgData name="nanda kumar" userId="7fa9a3b8447f440d" providerId="LiveId" clId="{A7EDD554-F815-4D69-A086-78950E994B80}" dt="2025-04-03T12:32:17.435" v="298" actId="21"/>
          <ac:spMkLst>
            <pc:docMk/>
            <pc:sldMk cId="122597438" sldId="269"/>
            <ac:spMk id="5" creationId="{8500192A-8AA6-DD37-BF71-B376BD13B0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pPr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Subash028/AI_and_GREEN_SKILLS_CASE_STUDY-3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4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865956" y="2653535"/>
            <a:ext cx="66891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 smtClean="0">
                <a:solidFill>
                  <a:schemeClr val="bg1"/>
                </a:solidFill>
              </a:rPr>
              <a:t>			     CASE STUDY- 3</a:t>
            </a:r>
          </a:p>
          <a:p>
            <a:pPr algn="just"/>
            <a:endParaRPr lang="en-US" sz="3200" b="1" dirty="0" smtClean="0">
              <a:solidFill>
                <a:schemeClr val="bg1"/>
              </a:solidFill>
            </a:endParaRPr>
          </a:p>
          <a:p>
            <a:r>
              <a:rPr lang="en-US" sz="3200" b="1" dirty="0" smtClean="0">
                <a:solidFill>
                  <a:schemeClr val="bg1"/>
                </a:solidFill>
              </a:rPr>
              <a:t>             ENERGY EFFICIENCEY </a:t>
            </a:r>
            <a:r>
              <a:rPr lang="en-US" sz="3200" b="1" dirty="0">
                <a:solidFill>
                  <a:schemeClr val="bg1"/>
                </a:solidFill>
              </a:rPr>
              <a:t>IN </a:t>
            </a:r>
            <a:r>
              <a:rPr lang="en-US" sz="3200" b="1" dirty="0" smtClean="0">
                <a:solidFill>
                  <a:schemeClr val="bg1"/>
                </a:solidFill>
              </a:rPr>
              <a:t>       		       SMART </a:t>
            </a:r>
            <a:r>
              <a:rPr lang="en-US" sz="3200" b="1" dirty="0">
                <a:solidFill>
                  <a:schemeClr val="bg1"/>
                </a:solidFill>
              </a:rPr>
              <a:t>BUILDINGS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1411" y="6043256"/>
            <a:ext cx="1010060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GitHub Link: </a:t>
            </a:r>
            <a:r>
              <a:rPr lang="en-US" b="1" dirty="0" smtClean="0">
                <a:hlinkClick r:id="rId2"/>
              </a:rPr>
              <a:t>https</a:t>
            </a:r>
            <a:r>
              <a:rPr lang="en-US" b="1" u="sng" dirty="0" smtClean="0">
                <a:hlinkClick r:id="rId2"/>
              </a:rPr>
              <a:t>://github.com/Subash028/AI_and_GREEN_SKILLS_CASE_STUDY-3</a:t>
            </a:r>
            <a:r>
              <a:rPr lang="en-US" b="1" u="sng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62" y="1493402"/>
            <a:ext cx="6979906" cy="44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835" y="1583141"/>
            <a:ext cx="9753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Real-time Optimization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Integrate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IoT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sensors to enable real-time energy monitoring and control.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Reinforcement Learning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Use adaptive AI models that learn and improve HVAC efficiency over time.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Renewable Integration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Balance energy consumption with solar or wind energy sources.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Predictive Maintenance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Use AI to forecast equipment failures and reduce downtime.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Scalability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Apply the solution across multiple buildings or entire smart cities.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User Feedback Loop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Include occupant feedback to adjust comfort levels dynamically.</a:t>
            </a: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7267" y="2630658"/>
            <a:ext cx="7132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	       CASE STUDY-3</a:t>
            </a:r>
          </a:p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AU" sz="3200" b="1" dirty="0" smtClean="0">
                <a:latin typeface="Times New Roman" pitchFamily="18" charset="0"/>
                <a:cs typeface="Times New Roman" pitchFamily="18" charset="0"/>
              </a:rPr>
              <a:t>      QUESTIONS &amp; ANSWER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63BDA9C-C5E8-1B00-9510-2267545F6A90}"/>
              </a:ext>
            </a:extLst>
          </p:cNvPr>
          <p:cNvSpPr txBox="1"/>
          <p:nvPr/>
        </p:nvSpPr>
        <p:spPr>
          <a:xfrm>
            <a:off x="259554" y="800248"/>
            <a:ext cx="10360819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IN" b="1" dirty="0"/>
              <a:t>How can Al be used to identify inefficiencies in energy consumption in smart buildings?</a:t>
            </a:r>
          </a:p>
          <a:p>
            <a:pPr marL="457200" indent="-457200">
              <a:buAutoNum type="arabicPeriod"/>
            </a:pP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E2976CA-82D2-7E8C-1FD2-1B5A481A16CC}"/>
              </a:ext>
            </a:extLst>
          </p:cNvPr>
          <p:cNvSpPr txBox="1"/>
          <p:nvPr/>
        </p:nvSpPr>
        <p:spPr>
          <a:xfrm>
            <a:off x="259554" y="3815009"/>
            <a:ext cx="11932445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 Build a model to predict the energy consumption of the building based on occupancy and weather data?</a:t>
            </a:r>
          </a:p>
        </p:txBody>
      </p:sp>
      <p:sp>
        <p:nvSpPr>
          <p:cNvPr id="5" name="Rectangle 4"/>
          <p:cNvSpPr/>
          <p:nvPr/>
        </p:nvSpPr>
        <p:spPr>
          <a:xfrm>
            <a:off x="743943" y="1497614"/>
            <a:ext cx="98764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AI can analyze real-time and historical energy usage data to detect abnormal patterns or excessive consumption.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It identifies underperforming systems (like HVAC running during low occupancy).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AI systems can benchmark performance against similar buildings to flag inefficiencies.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Predictive analytics help forecast high-consumption periods and optimize equipment use accordingly.</a:t>
            </a:r>
          </a:p>
        </p:txBody>
      </p:sp>
      <p:sp>
        <p:nvSpPr>
          <p:cNvPr id="9" name="Rectangle 8"/>
          <p:cNvSpPr/>
          <p:nvPr/>
        </p:nvSpPr>
        <p:spPr>
          <a:xfrm>
            <a:off x="743943" y="4560520"/>
            <a:ext cx="9455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Random Forest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Regressor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was used as the prediction model.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Input features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Occupancy, temperature, humidity, and weather condition.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Target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Energy consumption (in kWh).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model was trained on 80% of the dataset and tested on the remaining 20%.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It showed a high R² score and low MAE, indicating strong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70019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706B02A-F1FF-B4DC-3DBE-C18BB8343D49}"/>
              </a:ext>
            </a:extLst>
          </p:cNvPr>
          <p:cNvSpPr txBox="1"/>
          <p:nvPr/>
        </p:nvSpPr>
        <p:spPr>
          <a:xfrm>
            <a:off x="135730" y="1109549"/>
            <a:ext cx="10875169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3. Suggest additional features that could be incorporated into the model to improve its accuracy?</a:t>
            </a:r>
          </a:p>
          <a:p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B6FB715-FCFA-AB0F-6E5F-F2D162891970}"/>
              </a:ext>
            </a:extLst>
          </p:cNvPr>
          <p:cNvSpPr txBox="1"/>
          <p:nvPr/>
        </p:nvSpPr>
        <p:spPr>
          <a:xfrm>
            <a:off x="0" y="3900307"/>
            <a:ext cx="12363449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4. What steps can building managers take based on the model's predictions to reduce energy consumption?</a:t>
            </a:r>
          </a:p>
        </p:txBody>
      </p:sp>
      <p:sp>
        <p:nvSpPr>
          <p:cNvPr id="5" name="Rectangle 4"/>
          <p:cNvSpPr/>
          <p:nvPr/>
        </p:nvSpPr>
        <p:spPr>
          <a:xfrm>
            <a:off x="686936" y="1879148"/>
            <a:ext cx="97126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Time-related features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Day of week, hour of day, holidays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Building usage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Meeting schedules, floor-wise activity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Equipment status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HVAC runtime, lighting usage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External data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Real-time energy prices, air quality index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Renewable input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Solar panel energy generation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86936" y="4426566"/>
            <a:ext cx="913035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Adjust HVAC and lighting schedules based on occupancy forecasts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Implement predictive maintenance for inefficient equipment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Optimize energy usage during non-peak hours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Enable zone-based temperature control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Provide energy-saving recommendations to occupants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0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A067D5-A6C7-8312-D555-EC3335E1B960}"/>
              </a:ext>
            </a:extLst>
          </p:cNvPr>
          <p:cNvSpPr txBox="1"/>
          <p:nvPr/>
        </p:nvSpPr>
        <p:spPr>
          <a:xfrm>
            <a:off x="440531" y="1042874"/>
            <a:ext cx="9151144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5. How can Al-driven solutions contribute to achieving net-zero energy buildings?</a:t>
            </a:r>
          </a:p>
        </p:txBody>
      </p:sp>
      <p:sp>
        <p:nvSpPr>
          <p:cNvPr id="5" name="Rectangle 4"/>
          <p:cNvSpPr/>
          <p:nvPr/>
        </p:nvSpPr>
        <p:spPr>
          <a:xfrm>
            <a:off x="932596" y="1966781"/>
            <a:ext cx="9712657" cy="2805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AI ensures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energy demand matches supply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especially with renewable sources.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It optimizes the use of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solar, wind, or battery storage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systems.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Enables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automated, intelligent controls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that adapt to real-time needs.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Reduces carbon footprint by minimizing waste and forecasting needs accurately.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Promotes long-term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sustainability and cost savings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59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85EBE2D-9C5F-5733-3C34-839BA310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555303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5299" y="1578072"/>
            <a:ext cx="984913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AI technologies play a crucial role in transforming traditional buildings into smart, energy-efficient systems.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machine learning model successfully predicted energy usage patterns, enabling proactive decision-making.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Insights from occupancy and weather data helped optimize HVAC operations and reduce unnecessary energy use.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Significant improvements were achieved: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20% reduction in energy consumption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10% decrease in operating costs</a:t>
            </a: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The solution is scalable and adaptable for different types of commercial buildings.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By integrating AI, building managers gain greater control, visibility, and automation in energy systems.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AI contributes directly to achieving sustainability targets and supports the global movement toward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net-zero energy buildings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87926" y="1378634"/>
            <a:ext cx="86273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 smtClean="0"/>
              <a:t>TEAM</a:t>
            </a:r>
            <a:endParaRPr lang="en-US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631852" y="2813537"/>
            <a:ext cx="90877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SUBASH. S			TEAM LEADER 	S4F_CP_Team_12291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SURIYA. R			TEAM MEMBER	S4F_CP_Team_12291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HARIHARAN. A.S. 	  	TEAM MEMBER	S4F_CP_Team_12291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PRADEEP. D                    	TEAM MEMBER	S4F_CP_Team_12291</a:t>
            </a:r>
          </a:p>
          <a:p>
            <a:pPr marL="457200" indent="-457200">
              <a:buAutoNum type="arabicPeriod"/>
            </a:pPr>
            <a:r>
              <a:rPr lang="en-AU" sz="2000" b="1" dirty="0" smtClean="0">
                <a:latin typeface="Times New Roman" pitchFamily="18" charset="0"/>
                <a:cs typeface="Times New Roman" pitchFamily="18" charset="0"/>
              </a:rPr>
              <a:t>PRASANNA S		TEAM MEMBER	S4F_CP_Team_12291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2DA380-45C5-5881-B030-5B06FF4E61C4}"/>
              </a:ext>
            </a:extLst>
          </p:cNvPr>
          <p:cNvSpPr txBox="1"/>
          <p:nvPr/>
        </p:nvSpPr>
        <p:spPr>
          <a:xfrm>
            <a:off x="883009" y="1722568"/>
            <a:ext cx="9775891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850"/>
              </a:spcBef>
              <a:buFont typeface="Wingdings" panose="05000000000000000000" pitchFamily="2" charset="2"/>
              <a:buChar char="q"/>
            </a:pPr>
            <a:r>
              <a:rPr lang="en-US" sz="2400" dirty="0" smtClean="0"/>
              <a:t>Energy </a:t>
            </a:r>
            <a:r>
              <a:rPr lang="en-US" sz="2400" dirty="0"/>
              <a:t>consumption in buildings contributes to nearly 40% of global energy use. </a:t>
            </a:r>
            <a:endParaRPr lang="en-US" sz="2400" dirty="0" smtClean="0"/>
          </a:p>
          <a:p>
            <a:pPr marL="342900" indent="-342900" algn="just">
              <a:spcBef>
                <a:spcPts val="850"/>
              </a:spcBef>
              <a:buFont typeface="Wingdings" panose="05000000000000000000" pitchFamily="2" charset="2"/>
              <a:buChar char="q"/>
            </a:pPr>
            <a:r>
              <a:rPr lang="en-US" sz="2400" dirty="0" smtClean="0"/>
              <a:t>Improving </a:t>
            </a:r>
            <a:r>
              <a:rPr lang="en-US" sz="2400" dirty="0"/>
              <a:t>energy efficiency is essential for achieving sustainability goals and reducing operational costs. </a:t>
            </a:r>
            <a:endParaRPr lang="en-US" sz="2400" dirty="0" smtClean="0"/>
          </a:p>
          <a:p>
            <a:pPr marL="342900" indent="-342900" algn="just">
              <a:spcBef>
                <a:spcPts val="850"/>
              </a:spcBef>
              <a:buFont typeface="Wingdings" panose="05000000000000000000" pitchFamily="2" charset="2"/>
              <a:buChar char="q"/>
            </a:pPr>
            <a:r>
              <a:rPr lang="en-US" sz="2400" dirty="0" smtClean="0"/>
              <a:t>This </a:t>
            </a:r>
            <a:r>
              <a:rPr lang="en-US" sz="2400" dirty="0"/>
              <a:t>case study focuses on how AI-based systems were utilized in a smart office building in Singapore. </a:t>
            </a:r>
            <a:endParaRPr lang="en-US" sz="2400" dirty="0" smtClean="0"/>
          </a:p>
          <a:p>
            <a:pPr marL="342900" indent="-342900" algn="just">
              <a:spcBef>
                <a:spcPts val="850"/>
              </a:spcBef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AI system used real-time data like occupancy, weather conditions, and historical energy use to optimize the HVAC system, resulting in a 20% reduction in energy consumption and a 10% cost decrease.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1779" y="1561110"/>
            <a:ext cx="9521588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Traditional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buildings lack intelligent systems to adapt to changing occupancy and environmental conditions. 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This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results in high energy usage and operational inefficiencies. Commercial buildings, in particular, face challenges in managing HVAC systems effectively. 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absence of real-time data processing and control leads to unnecessary energy wastage. </a:t>
            </a:r>
            <a:endParaRPr lang="en-US" altLang="en-US" sz="24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goal is to address this problem using AI-powered energy optimization solutions.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A20884-9FE9-17D9-9DE5-993221150E33}"/>
              </a:ext>
            </a:extLst>
          </p:cNvPr>
          <p:cNvSpPr txBox="1"/>
          <p:nvPr/>
        </p:nvSpPr>
        <p:spPr>
          <a:xfrm>
            <a:off x="886968" y="1801368"/>
            <a:ext cx="990295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main objective of this case study is to design a predictive AI model capable of estimating and optimizing energy usage in commercial buildings.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model should utilize historical energy consumption, occupancy data, and weather patterns to make accurate predictions. </a:t>
            </a:r>
            <a:endParaRPr lang="en-US" sz="2400" dirty="0" smtClean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Based </a:t>
            </a:r>
            <a:r>
              <a:rPr lang="en-US" sz="2400" dirty="0"/>
              <a:t>on these insights, actionable steps can be taken to minimize energy usage and move towards net-zero building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0834" y="1843952"/>
            <a:ext cx="91394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Data Sources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Energy usage, occupancy levels, and weather data over two years.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Features Used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Temperature, humidity, occupancy, and weather condition.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Preprocessing Steps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Handled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missing values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One-hot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encoded categorical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Normalized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numerical features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Split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into training (80%) and testing (20%) sets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5" name="Rectangle 4"/>
          <p:cNvSpPr/>
          <p:nvPr/>
        </p:nvSpPr>
        <p:spPr>
          <a:xfrm>
            <a:off x="987188" y="1731006"/>
            <a:ext cx="97672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Algorithm Used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Random Forest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Regressor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(supervised ML)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Input Features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Occupancy, temperature, humidity, weather condition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Target Variable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Energy consumption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Process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Preprocessed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and encoded 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Trained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model on 80% of 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Tested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on 20% for accuracy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Evaluated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using MAE and R² 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Score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850710" y="1676416"/>
            <a:ext cx="965806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Model Used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Random Forest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Regressor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Evaluation Metrics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Mean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Absolute Error (MAE)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R²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Score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Results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Low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MAE indicating accurate predictions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High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R² Score showing good model fit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Visualization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Scatter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plot of actual vs predicted values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Points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close to the diagonal line → high accuracy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172</TotalTime>
  <Words>914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25</cp:revision>
  <dcterms:created xsi:type="dcterms:W3CDTF">2024-12-31T09:40:01Z</dcterms:created>
  <dcterms:modified xsi:type="dcterms:W3CDTF">2025-04-04T03:07:35Z</dcterms:modified>
</cp:coreProperties>
</file>