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3771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72400" y="193907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8525" y="29242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09419" y="37554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2337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US" sz="2400" dirty="0" smtClean="0"/>
              <a:t>SUBASH.G 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</a:t>
            </a:r>
            <a:r>
              <a:rPr lang="en-US" sz="2400" b="1" smtClean="0"/>
              <a:t>: </a:t>
            </a:r>
            <a:r>
              <a:rPr lang="en-US" sz="2400" smtClean="0"/>
              <a:t>312211899</a:t>
            </a:r>
            <a:endParaRPr lang="en-US" sz="2400" dirty="0"/>
          </a:p>
          <a:p>
            <a:r>
              <a:rPr lang="en-US" sz="2400" b="1" dirty="0" smtClean="0"/>
              <a:t>DEPARTMENT     : </a:t>
            </a:r>
            <a:r>
              <a:rPr lang="en-US" sz="2400" dirty="0"/>
              <a:t>B.COM (A &amp; F)</a:t>
            </a:r>
          </a:p>
          <a:p>
            <a:r>
              <a:rPr lang="en-US" sz="2400" b="1" dirty="0"/>
              <a:t>COLLEGE </a:t>
            </a:r>
            <a:r>
              <a:rPr lang="en-US" sz="2400" b="1" dirty="0" smtClean="0"/>
              <a:t>NAME  : </a:t>
            </a:r>
            <a:r>
              <a:rPr lang="en-US" sz="2400" dirty="0" smtClean="0"/>
              <a:t>Mar </a:t>
            </a:r>
            <a:r>
              <a:rPr lang="en-US" sz="2400" dirty="0"/>
              <a:t>Gregorios College of </a:t>
            </a:r>
            <a:r>
              <a:rPr lang="en-US" sz="2400" dirty="0" smtClean="0"/>
              <a:t>Arts </a:t>
            </a:r>
            <a:r>
              <a:rPr lang="en-US" sz="2400" dirty="0"/>
              <a:t>and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2514600" y="2514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  <p:sp>
        <p:nvSpPr>
          <p:cNvPr id="10" name="object 5"/>
          <p:cNvSpPr/>
          <p:nvPr/>
        </p:nvSpPr>
        <p:spPr>
          <a:xfrm>
            <a:off x="2333625" y="281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1080"/>
              </p:ext>
            </p:extLst>
          </p:nvPr>
        </p:nvGraphicFramePr>
        <p:xfrm>
          <a:off x="1981200" y="1981200"/>
          <a:ext cx="6705600" cy="39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705600" cy="396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1828800" y="2438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</a:t>
            </a:r>
            <a:r>
              <a:rPr lang="en-IN" sz="3600" dirty="0" smtClean="0"/>
              <a:t>ith </a:t>
            </a:r>
            <a:r>
              <a:rPr lang="en-IN" sz="3600" dirty="0"/>
              <a:t>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7803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6894" y="271282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8686801" y="14080"/>
            <a:ext cx="4495800" cy="6843920"/>
            <a:chOff x="7443849" y="0"/>
            <a:chExt cx="4752975" cy="6863080"/>
          </a:xfrm>
        </p:grpSpPr>
        <p:sp>
          <p:nvSpPr>
            <p:cNvPr id="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6214" y="2933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00539" y="2808149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217" y="28522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291672" y="268108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7349" y="29254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057400" y="2743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1828800" y="2209799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Solution :</a:t>
            </a:r>
            <a:r>
              <a:rPr lang="en-IN" sz="3600" dirty="0"/>
              <a:t> </a:t>
            </a:r>
            <a:r>
              <a:rPr lang="en-IN" sz="3600" dirty="0" smtClean="0"/>
              <a:t>Drafting </a:t>
            </a:r>
            <a:r>
              <a:rPr lang="en-IN" sz="3600" dirty="0"/>
              <a:t>data relating to employee performance.</a:t>
            </a:r>
          </a:p>
          <a:p>
            <a:r>
              <a:rPr lang="en-IN" sz="3600" b="1" dirty="0"/>
              <a:t>Proposition :</a:t>
            </a:r>
            <a:r>
              <a:rPr lang="en-IN" sz="3600" dirty="0"/>
              <a:t> F</a:t>
            </a:r>
            <a:r>
              <a:rPr lang="en-IN" sz="3600" dirty="0" smtClean="0"/>
              <a:t>ull </a:t>
            </a:r>
            <a:r>
              <a:rPr lang="en-IN" sz="3600" dirty="0"/>
              <a:t>T</a:t>
            </a:r>
            <a:r>
              <a:rPr lang="en-IN" sz="3600" dirty="0" smtClean="0"/>
              <a:t>ime </a:t>
            </a:r>
            <a:r>
              <a:rPr lang="en-IN" sz="3600" dirty="0"/>
              <a:t>E</a:t>
            </a:r>
            <a:r>
              <a:rPr lang="en-IN" sz="3600" dirty="0" smtClean="0"/>
              <a:t>mployee</a:t>
            </a:r>
            <a:r>
              <a:rPr lang="en-IN" sz="3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9517"/>
              </p:ext>
            </p:extLst>
          </p:nvPr>
        </p:nvGraphicFramePr>
        <p:xfrm>
          <a:off x="1080875" y="2209800"/>
          <a:ext cx="800749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4167963" imgH="1760031" progId="Excel.Sheet.12">
                  <p:embed/>
                </p:oleObj>
              </mc:Choice>
              <mc:Fallback>
                <p:oleObj name="Worksheet" r:id="rId3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875" y="2209800"/>
                        <a:ext cx="8007495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389" y="2984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4" y="34303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373714" y="283175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Full Time Employee </a:t>
            </a:r>
            <a:r>
              <a:rPr lang="en-IN" sz="3600" dirty="0"/>
              <a:t>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214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SAKTHITAMIL</cp:lastModifiedBy>
  <cp:revision>19</cp:revision>
  <dcterms:created xsi:type="dcterms:W3CDTF">2024-03-29T15:07:22Z</dcterms:created>
  <dcterms:modified xsi:type="dcterms:W3CDTF">2024-08-31T11:06:39Z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