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SOLAI SUBASH P </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122201388</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Solai Subash P</cp:lastModifiedBy>
  <cp:revision>16</cp:revision>
  <dcterms:created xsi:type="dcterms:W3CDTF">2024-03-29T15:07:22Z</dcterms:created>
  <dcterms:modified xsi:type="dcterms:W3CDTF">2024-09-12T09:24:34Z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