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8123-B438-447A-9876-D9F547EA0E2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8112-F3AE-4BD4-B05A-042BD3AB3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8123-B438-447A-9876-D9F547EA0E2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8112-F3AE-4BD4-B05A-042BD3AB3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8123-B438-447A-9876-D9F547EA0E2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8112-F3AE-4BD4-B05A-042BD3AB3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8123-B438-447A-9876-D9F547EA0E2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8112-F3AE-4BD4-B05A-042BD3AB3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8123-B438-447A-9876-D9F547EA0E2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8112-F3AE-4BD4-B05A-042BD3AB3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8123-B438-447A-9876-D9F547EA0E2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8112-F3AE-4BD4-B05A-042BD3AB3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8123-B438-447A-9876-D9F547EA0E2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8112-F3AE-4BD4-B05A-042BD3AB3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8123-B438-447A-9876-D9F547EA0E2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8112-F3AE-4BD4-B05A-042BD3AB3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8123-B438-447A-9876-D9F547EA0E2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8112-F3AE-4BD4-B05A-042BD3AB3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8123-B438-447A-9876-D9F547EA0E2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8112-F3AE-4BD4-B05A-042BD3AB3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8123-B438-447A-9876-D9F547EA0E2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8112-F3AE-4BD4-B05A-042BD3AB3D3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B8123-B438-447A-9876-D9F547EA0E2B}" type="datetimeFigureOut">
              <a:rPr lang="en-US" smtClean="0"/>
              <a:t>3/8/2020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08112-F3AE-4BD4-B05A-042BD3AB3D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analysis is an important stage of the research process.</a:t>
            </a:r>
          </a:p>
          <a:p>
            <a:r>
              <a:rPr lang="en-US" dirty="0" smtClean="0"/>
              <a:t>Data Analysis is the process of transforming data into information.</a:t>
            </a:r>
          </a:p>
          <a:p>
            <a:r>
              <a:rPr lang="en-US" dirty="0" smtClean="0"/>
              <a:t>It identifies the relationship between variables.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 smtClean="0"/>
              <a:t>Scatter Diagram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r>
              <a:rPr lang="en-US" dirty="0" smtClean="0"/>
              <a:t>A graph in which the values of two variables are plotted along two axes, the pattern of the resulting points revealing any correlation present.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048001"/>
            <a:ext cx="8915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Presenting data in figure/charts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sz="4000" b="1" dirty="0" smtClean="0"/>
              <a:t>BAR CHART</a:t>
            </a:r>
          </a:p>
          <a:p>
            <a:r>
              <a:rPr lang="en-US" dirty="0" smtClean="0"/>
              <a:t>A diagram in which numerical values of variables are represented by the height or length of lines or rectangles of equal width.</a:t>
            </a:r>
          </a:p>
          <a:p>
            <a:r>
              <a:rPr lang="en-US" dirty="0" smtClean="0"/>
              <a:t>There are various bars: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 Bar</a:t>
            </a:r>
            <a:endParaRPr lang="en-US" dirty="0"/>
          </a:p>
        </p:txBody>
      </p:sp>
      <p:pic>
        <p:nvPicPr>
          <p:cNvPr id="4" name="Content Placeholder 3" descr="multiple-bar-chart.gif"/>
          <p:cNvPicPr>
            <a:picLocks noGrp="1" noChangeAspect="1"/>
          </p:cNvPicPr>
          <p:nvPr>
            <p:ph idx="1"/>
          </p:nvPr>
        </p:nvPicPr>
        <p:blipFill>
          <a:blip r:embed="rId2"/>
          <a:srcRect t="12500"/>
          <a:stretch>
            <a:fillRect/>
          </a:stretch>
        </p:blipFill>
        <p:spPr>
          <a:xfrm>
            <a:off x="228600" y="1447800"/>
            <a:ext cx="8634092" cy="4800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</a:t>
            </a:r>
            <a:r>
              <a:rPr lang="en-US" dirty="0"/>
              <a:t>N</a:t>
            </a:r>
            <a:r>
              <a:rPr lang="en-US" dirty="0" smtClean="0"/>
              <a:t>egative Bar</a:t>
            </a:r>
            <a:endParaRPr lang="en-US" dirty="0"/>
          </a:p>
        </p:txBody>
      </p:sp>
      <p:pic>
        <p:nvPicPr>
          <p:cNvPr id="4" name="Content Placeholder 3" descr="maxresdefault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47799"/>
            <a:ext cx="9144000" cy="54102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Broken Bar Chart</a:t>
            </a:r>
            <a:endParaRPr lang="en-US" dirty="0"/>
          </a:p>
        </p:txBody>
      </p:sp>
      <p:pic>
        <p:nvPicPr>
          <p:cNvPr id="4" name="Content Placeholder 3" descr="broken-column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47800"/>
            <a:ext cx="9144000" cy="54102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Horizontal and Vertical Bar Chart </a:t>
            </a:r>
            <a:endParaRPr lang="en-US" dirty="0"/>
          </a:p>
        </p:txBody>
      </p:sp>
      <p:pic>
        <p:nvPicPr>
          <p:cNvPr id="4" name="Content Placeholder 3" descr="Depict-Data-Studio_Bar-Charts_Vertical-or-Horizontal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5257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Pie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8686800" cy="5562600"/>
          </a:xfrm>
        </p:spPr>
        <p:txBody>
          <a:bodyPr/>
          <a:lstStyle/>
          <a:p>
            <a:r>
              <a:rPr lang="en-US" dirty="0" smtClean="0"/>
              <a:t>A type of graph in which a circle is divided into sectors that each represent a proportion of the whole.</a:t>
            </a:r>
            <a:endParaRPr lang="en-US" dirty="0"/>
          </a:p>
        </p:txBody>
      </p:sp>
      <p:pic>
        <p:nvPicPr>
          <p:cNvPr id="4" name="Picture 3" descr="pie_chart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819400"/>
            <a:ext cx="67818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Line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 smtClean="0"/>
              <a:t>A line chart is a graph which uses lines to connect individual data points that display quantitative values over a specified time interval.</a:t>
            </a:r>
            <a:endParaRPr lang="en-US" dirty="0"/>
          </a:p>
        </p:txBody>
      </p:sp>
      <p:pic>
        <p:nvPicPr>
          <p:cNvPr id="5" name="Picture 4" descr="line-labels-defaul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124200"/>
            <a:ext cx="9144001" cy="3733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Series Graph is a line graph of repeated measurements taken over regular time intervals.</a:t>
            </a:r>
            <a:endParaRPr lang="en-US" dirty="0"/>
          </a:p>
        </p:txBody>
      </p:sp>
      <p:pic>
        <p:nvPicPr>
          <p:cNvPr id="5" name="Picture 4" descr="Line-chart-s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0400"/>
            <a:ext cx="9144000" cy="3657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174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Data Analysis</vt:lpstr>
      <vt:lpstr>Presenting data in figure/charts</vt:lpstr>
      <vt:lpstr>Component Bar</vt:lpstr>
      <vt:lpstr>Positive Negative Bar</vt:lpstr>
      <vt:lpstr>Broken Bar Chart</vt:lpstr>
      <vt:lpstr>Horizontal and Vertical Bar Chart </vt:lpstr>
      <vt:lpstr>Pie Chart</vt:lpstr>
      <vt:lpstr>Line Chart</vt:lpstr>
      <vt:lpstr>Time Series Graph</vt:lpstr>
      <vt:lpstr>Scatter Diagram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Shadow</dc:creator>
  <cp:lastModifiedBy>Shadow</cp:lastModifiedBy>
  <cp:revision>3</cp:revision>
  <dcterms:created xsi:type="dcterms:W3CDTF">2020-03-08T11:22:33Z</dcterms:created>
  <dcterms:modified xsi:type="dcterms:W3CDTF">2020-03-08T13:04:38Z</dcterms:modified>
</cp:coreProperties>
</file>