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7" r:id="rId5"/>
    <p:sldId id="256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696-AFEF-4D07-AC53-14CAE1F420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6A2-B40A-4378-B88C-3CFD7CA7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696-AFEF-4D07-AC53-14CAE1F420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6A2-B40A-4378-B88C-3CFD7CA7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696-AFEF-4D07-AC53-14CAE1F420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6A2-B40A-4378-B88C-3CFD7CA7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696-AFEF-4D07-AC53-14CAE1F420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6A2-B40A-4378-B88C-3CFD7CA7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5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696-AFEF-4D07-AC53-14CAE1F420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6A2-B40A-4378-B88C-3CFD7CA7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696-AFEF-4D07-AC53-14CAE1F420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6A2-B40A-4378-B88C-3CFD7CA7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696-AFEF-4D07-AC53-14CAE1F420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6A2-B40A-4378-B88C-3CFD7CA7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8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696-AFEF-4D07-AC53-14CAE1F420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6A2-B40A-4378-B88C-3CFD7CA7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696-AFEF-4D07-AC53-14CAE1F420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6A2-B40A-4378-B88C-3CFD7CA7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696-AFEF-4D07-AC53-14CAE1F420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6A2-B40A-4378-B88C-3CFD7CA7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0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696-AFEF-4D07-AC53-14CAE1F420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6A2-B40A-4378-B88C-3CFD7CA7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2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89696-AFEF-4D07-AC53-14CAE1F420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76A2-B40A-4378-B88C-3CFD7CA7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855" y="0"/>
            <a:ext cx="9157856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Image Enhancement in frequency domain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2" y="1066800"/>
            <a:ext cx="9123218" cy="57912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Image enhancement can be done by applying filers a real mage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Here filers is used to smoothen and sharping of image by removing very high and low frequency component 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change taken place a whole image unlike enhancement in special domain 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 we will have two filter.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Low pass filters.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High pass filters.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9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4635"/>
            <a:ext cx="3810000" cy="1101436"/>
          </a:xfrm>
        </p:spPr>
        <p:txBody>
          <a:bodyPr/>
          <a:lstStyle/>
          <a:p>
            <a:r>
              <a:rPr lang="en-US" b="1" dirty="0" smtClean="0"/>
              <a:t>Properties:-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49530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Haar transform is always real and orthogonal.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is very fast transform.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has poor energy compaction for image.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Disadvantage:-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Very poor energy compaction for image.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Reconstruction error is higher.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Advantage:-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is very fast transform used in feature extraction and image coding 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is used for data compression problem.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1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0782"/>
            <a:ext cx="4038600" cy="6684818"/>
          </a:xfrm>
        </p:spPr>
        <p:txBody>
          <a:bodyPr>
            <a:normAutofit/>
          </a:bodyPr>
          <a:lstStyle/>
          <a:p>
            <a:r>
              <a:rPr lang="en-US" b="1" dirty="0" smtClean="0"/>
              <a:t>Low Pass filter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It removes all high frequency component from the image and only keeps low frequency component of image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This filter mainly used to smoothen the image /blurring the image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This is  used to remove the noise from the image .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0"/>
            <a:ext cx="4038600" cy="6324600"/>
          </a:xfrm>
        </p:spPr>
        <p:txBody>
          <a:bodyPr>
            <a:normAutofit/>
          </a:bodyPr>
          <a:lstStyle/>
          <a:p>
            <a:r>
              <a:rPr lang="en-US" b="1" dirty="0" smtClean="0"/>
              <a:t>High Pass Filter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It remove all low frequency component from the image and  only keeps .high frequency component of image 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This filter mainly use to sharpen the image 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This types of image will not have background 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237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types of low pass and high pass filter are as follow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Low pass filter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Ideal low pass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Butterworth low pass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Gaussian law pass 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 pass filter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Ideal high pass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Butterworth low pass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Gaussian law pass 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6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2" y="0"/>
            <a:ext cx="7772400" cy="1470025"/>
          </a:xfrm>
        </p:spPr>
        <p:txBody>
          <a:bodyPr/>
          <a:lstStyle/>
          <a:p>
            <a:r>
              <a:rPr lang="en-US" dirty="0" smtClean="0"/>
              <a:t>2D Hadamard Transformation 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is similar to the 2D </a:t>
            </a:r>
            <a:r>
              <a:rPr lang="en-US" dirty="0" err="1" smtClean="0"/>
              <a:t>walsh</a:t>
            </a:r>
            <a:r>
              <a:rPr lang="en-US" dirty="0" smtClean="0"/>
              <a:t> transform </a:t>
            </a:r>
          </a:p>
          <a:p>
            <a:r>
              <a:rPr lang="en-US" dirty="0" smtClean="0"/>
              <a:t>2D Hadamard transform is given </a:t>
            </a:r>
            <a:r>
              <a:rPr lang="en-US" dirty="0" err="1" smtClean="0"/>
              <a:t>gy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6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855" y="76200"/>
            <a:ext cx="7772400" cy="1470025"/>
          </a:xfrm>
        </p:spPr>
        <p:txBody>
          <a:bodyPr/>
          <a:lstStyle/>
          <a:p>
            <a:r>
              <a:rPr lang="en-US" b="1" dirty="0" smtClean="0"/>
              <a:t>Hadamard Transform(HT)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856" y="1524000"/>
            <a:ext cx="9157855" cy="533400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HT is basically the same as Walsh transform except the rows of the transform matrix are reordered 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element of mutually orthogonal basis vector of a HT are either +1 and -1.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result in vary low computational complexity in the calculation of the transform coefficient.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6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4677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64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724400" cy="1295400"/>
          </a:xfrm>
        </p:spPr>
        <p:txBody>
          <a:bodyPr/>
          <a:lstStyle/>
          <a:p>
            <a:r>
              <a:rPr lang="en-US" b="1" dirty="0" smtClean="0"/>
              <a:t>Haar Transform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928" y="1143000"/>
            <a:ext cx="9150927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Haar Transform is computational efficient  transform as  the transform required for N-point vector only 2(n-1) addition and N multiplication element of orthogonal matrix are either 1,0,-1 multiplied by power of </a:t>
            </a:r>
            <a:r>
              <a:rPr lang="en-US" dirty="0">
                <a:solidFill>
                  <a:schemeClr val="tx1"/>
                </a:solidFill>
              </a:rPr>
              <a:t>√</a:t>
            </a:r>
            <a:r>
              <a:rPr lang="en-US" b="1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4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r>
              <a:rPr lang="en-US" dirty="0" smtClean="0"/>
              <a:t>Algorithm to generate Haar Basis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" y="1143000"/>
            <a:ext cx="9130145" cy="57150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Step1:- Determine the order N of the </a:t>
            </a:r>
            <a:r>
              <a:rPr lang="en-US" sz="2400" dirty="0" err="1" smtClean="0">
                <a:solidFill>
                  <a:schemeClr val="tx1"/>
                </a:solidFill>
              </a:rPr>
              <a:t>haar</a:t>
            </a:r>
            <a:r>
              <a:rPr lang="en-US" sz="2400" dirty="0" smtClean="0">
                <a:solidFill>
                  <a:schemeClr val="tx1"/>
                </a:solidFill>
              </a:rPr>
              <a:t> basis.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Step2:-Determine n where n=log2N.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Step3:- Determine P&amp;Q.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≤P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≤n-1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If P=0 then q=0 or q=1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If  p ≠then 1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≤q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≤2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Step4 :-Determine k   k=2^p+q-1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Step 5:-Determine Z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Z=[0,1]={0/N ,1/N,……..,N-1/N}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Step6:-If K=0 then H(z)=i/root 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Other wise.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Flow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7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382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Image Enhancement in frequency domain </vt:lpstr>
      <vt:lpstr>PowerPoint Presentation</vt:lpstr>
      <vt:lpstr>Some types of low pass and high pass filter are as follow </vt:lpstr>
      <vt:lpstr>2D Hadamard Transformation .</vt:lpstr>
      <vt:lpstr>Hadamard Transform(HT)</vt:lpstr>
      <vt:lpstr>PowerPoint Presentation</vt:lpstr>
      <vt:lpstr>PowerPoint Presentation</vt:lpstr>
      <vt:lpstr>Haar Transform</vt:lpstr>
      <vt:lpstr>Algorithm to generate Haar Basis</vt:lpstr>
      <vt:lpstr>Properties:-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Hadamard Transform(HT)</dc:title>
  <dc:creator>Rahul kumar</dc:creator>
  <cp:lastModifiedBy>Rahul kumar</cp:lastModifiedBy>
  <cp:revision>17</cp:revision>
  <dcterms:created xsi:type="dcterms:W3CDTF">2020-11-22T06:22:54Z</dcterms:created>
  <dcterms:modified xsi:type="dcterms:W3CDTF">2020-11-30T04:58:13Z</dcterms:modified>
</cp:coreProperties>
</file>