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6A16-ECC6-4D38-B22C-35A95CC7D61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26EE-BCC7-44AB-A00E-331A7E06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b="1" dirty="0" smtClean="0"/>
              <a:t>Region Based Segmentation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Segmentation is a process in which we use the divide the image in different part and then use apply different rule on </a:t>
            </a:r>
            <a:r>
              <a:rPr lang="en-US" dirty="0" smtClean="0">
                <a:solidFill>
                  <a:schemeClr val="tx1"/>
                </a:solidFill>
              </a:rPr>
              <a:t>it 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Separating Region and performing operation on it with the help of a given rule in the operation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There are three types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Region Growing segmentation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Region Splitting segmentation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Region Merging Segmentation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Region Splitting and merging Segmentation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5" y="1"/>
            <a:ext cx="7772400" cy="83819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Region Growing Segmentation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54" y="1087582"/>
            <a:ext cx="8901545" cy="5770418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5100" dirty="0" smtClean="0">
                <a:solidFill>
                  <a:schemeClr val="tx1"/>
                </a:solidFill>
              </a:rPr>
              <a:t>In this Segmentation we always use to consider the origin of the matrix and according to the following rules given in the operation . </a:t>
            </a:r>
            <a:endParaRPr lang="en-US" sz="5100" dirty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5100" dirty="0" smtClean="0">
                <a:solidFill>
                  <a:schemeClr val="tx1"/>
                </a:solidFill>
              </a:rPr>
              <a:t>If the rules are satisfy then we use to make a region growing till when the rule is satisfy . If rule does not follow then we use to terminate the region.</a:t>
            </a:r>
          </a:p>
          <a:p>
            <a:pPr algn="l"/>
            <a:r>
              <a:rPr lang="en-US" sz="5100" b="1" dirty="0" smtClean="0">
                <a:solidFill>
                  <a:schemeClr val="tx1"/>
                </a:solidFill>
              </a:rPr>
              <a:t>Region Splitting segmentation :-</a:t>
            </a:r>
            <a:r>
              <a:rPr lang="en-US" sz="4400" dirty="0" smtClean="0">
                <a:solidFill>
                  <a:schemeClr val="tx1"/>
                </a:solidFill>
              </a:rPr>
              <a:t>This segmentation we use to split the region , the whole matrix or image is considered as a region according to rule.</a:t>
            </a:r>
          </a:p>
          <a:p>
            <a:pPr algn="l"/>
            <a:r>
              <a:rPr lang="en-US" sz="6700" b="1" dirty="0" smtClean="0">
                <a:solidFill>
                  <a:schemeClr val="tx1"/>
                </a:solidFill>
              </a:rPr>
              <a:t>Region Merging Segmentation:- </a:t>
            </a:r>
            <a:r>
              <a:rPr lang="en-US" sz="5100" dirty="0" smtClean="0">
                <a:solidFill>
                  <a:schemeClr val="tx1"/>
                </a:solidFill>
              </a:rPr>
              <a:t>In this segmentation usually deal each and every pixels  region the no. of pixel equal to no. of region in the image </a:t>
            </a:r>
          </a:p>
          <a:p>
            <a:pPr algn="l"/>
            <a:r>
              <a:rPr lang="en-US" sz="5100" dirty="0" smtClean="0">
                <a:solidFill>
                  <a:schemeClr val="tx1"/>
                </a:solidFill>
              </a:rPr>
              <a:t>We use the merge the region according to the given rule in  merging segmentation if the rule is followed </a:t>
            </a:r>
            <a:r>
              <a:rPr lang="en-US" sz="67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5800" b="1" dirty="0" smtClean="0">
                <a:solidFill>
                  <a:schemeClr val="tx1"/>
                </a:solidFill>
              </a:rPr>
              <a:t>Region Splitting and merging Segmentation:-</a:t>
            </a:r>
            <a:r>
              <a:rPr lang="en-US" sz="4400" dirty="0" smtClean="0">
                <a:solidFill>
                  <a:schemeClr val="tx1"/>
                </a:solidFill>
              </a:rPr>
              <a:t>it is combination of both splitting merging tacks place at the same time </a:t>
            </a:r>
            <a:r>
              <a:rPr lang="en-US" sz="4400" smtClean="0">
                <a:solidFill>
                  <a:schemeClr val="tx1"/>
                </a:solidFill>
              </a:rPr>
              <a:t>is   </a:t>
            </a:r>
            <a:r>
              <a:rPr lang="en-US" sz="4400" dirty="0" smtClean="0">
                <a:solidFill>
                  <a:schemeClr val="tx1"/>
                </a:solidFill>
              </a:rPr>
              <a:t>region Splitting and merging 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 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7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224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Region Based Segmentation </vt:lpstr>
      <vt:lpstr>Region Growing Segmentation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Based Segmentation </dc:title>
  <dc:creator>CREATIVE WORLD</dc:creator>
  <cp:lastModifiedBy>CREATIVE WORLD</cp:lastModifiedBy>
  <cp:revision>6</cp:revision>
  <dcterms:created xsi:type="dcterms:W3CDTF">2021-03-01T05:34:21Z</dcterms:created>
  <dcterms:modified xsi:type="dcterms:W3CDTF">2021-03-01T06:51:52Z</dcterms:modified>
</cp:coreProperties>
</file>