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3" autoAdjust="0"/>
    <p:restoredTop sz="94660"/>
  </p:normalViewPr>
  <p:slideViewPr>
    <p:cSldViewPr>
      <p:cViewPr>
        <p:scale>
          <a:sx n="80" d="100"/>
          <a:sy n="80" d="100"/>
        </p:scale>
        <p:origin x="-389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E54A-BEE6-4E66-9B92-0DDA56C1338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9C96B-A54C-470B-AD37-6363804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6C959-FBA4-4102-B58F-FD45A2280E6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AABDA5-D993-402A-901F-B5918F6CC3E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2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56488"/>
          </a:xfrm>
        </p:spPr>
        <p:txBody>
          <a:bodyPr/>
          <a:lstStyle/>
          <a:p>
            <a:r>
              <a:rPr lang="en-US" dirty="0" smtClean="0"/>
              <a:t>Example(Time complexity):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find the time complexity of the above algorithm by enumerating the number of steps required for the algorithm to obtain the factorial of n.</a:t>
            </a:r>
          </a:p>
          <a:p>
            <a:r>
              <a:rPr lang="en-US" dirty="0" smtClean="0"/>
              <a:t>We can clearly see that the assignment of the variable fact is done once, the for loop executes n+1 times, the statement inside the for loop executes n times and the last operation that is the return statement executes single time.</a:t>
            </a:r>
          </a:p>
          <a:p>
            <a:r>
              <a:rPr lang="en-US" dirty="0" smtClean="0"/>
              <a:t>Thus the total time in terms of number of steps required for finding the factorial of n can be written as:</a:t>
            </a:r>
          </a:p>
          <a:p>
            <a:r>
              <a:rPr lang="en-US" dirty="0"/>
              <a:t>f</a:t>
            </a:r>
            <a:r>
              <a:rPr lang="en-US" dirty="0" smtClean="0"/>
              <a:t>(n)= 1+(n+1)+n+1=2n+3.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</a:t>
            </a:r>
            <a:r>
              <a:rPr lang="en-US" sz="2000" b="1" dirty="0" smtClean="0"/>
              <a:t>ata </a:t>
            </a:r>
            <a:r>
              <a:rPr lang="en-US" sz="2000" b="1" dirty="0"/>
              <a:t>structure</a:t>
            </a:r>
            <a:r>
              <a:rPr lang="en-US" sz="2000" dirty="0"/>
              <a:t> is a collection of </a:t>
            </a:r>
            <a:r>
              <a:rPr lang="en-US" sz="2000" b="1" dirty="0"/>
              <a:t>data</a:t>
            </a:r>
            <a:r>
              <a:rPr lang="en-US" sz="2000" dirty="0"/>
              <a:t> values, the relationships among them, and the functions or operations that can be applied to the </a:t>
            </a:r>
            <a:r>
              <a:rPr lang="en-US" sz="2000" b="1" dirty="0"/>
              <a:t>data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What actually </a:t>
            </a:r>
            <a:r>
              <a:rPr lang="en-US" sz="2000" b="1" dirty="0"/>
              <a:t>data structure</a:t>
            </a:r>
            <a:r>
              <a:rPr lang="en-US" sz="2000" dirty="0"/>
              <a:t> </a:t>
            </a:r>
            <a:r>
              <a:rPr lang="en-US" sz="2000" dirty="0" smtClean="0"/>
              <a:t>is?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It’s an agreement about:</a:t>
            </a:r>
          </a:p>
          <a:p>
            <a:pPr lvl="0"/>
            <a:r>
              <a:rPr lang="en-US" sz="2000" dirty="0"/>
              <a:t>how to store a collection of objects in memory,</a:t>
            </a:r>
          </a:p>
          <a:p>
            <a:pPr lvl="0"/>
            <a:r>
              <a:rPr lang="en-US" sz="2000" dirty="0"/>
              <a:t>what operations we can perform on that data, 	</a:t>
            </a:r>
          </a:p>
          <a:p>
            <a:pPr lvl="0"/>
            <a:r>
              <a:rPr lang="en-US" sz="2000" dirty="0"/>
              <a:t>the algorithms for those operations, and</a:t>
            </a:r>
          </a:p>
          <a:p>
            <a:r>
              <a:rPr lang="en-US" sz="2000" dirty="0"/>
              <a:t>how time and space efficient those algorithms are.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It is the study that how can we manage data on RAM and what operation can be perform by them.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/>
              <a:t>Data Structure = Data + Operation on the </a:t>
            </a:r>
            <a:r>
              <a:rPr lang="en-US" sz="2400" dirty="0" smtClean="0"/>
              <a:t>data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517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676400"/>
          </a:xfrm>
        </p:spPr>
        <p:txBody>
          <a:bodyPr>
            <a:noAutofit/>
          </a:bodyPr>
          <a:lstStyle/>
          <a:p>
            <a:r>
              <a:rPr lang="en-US" sz="3600" dirty="0"/>
              <a:t>Data structure can be classified as</a:t>
            </a:r>
            <a:r>
              <a:rPr lang="en-US" sz="3600" dirty="0" smtClean="0"/>
              <a:t>:-</a:t>
            </a:r>
            <a:br>
              <a:rPr lang="en-US" sz="3600" dirty="0" smtClean="0"/>
            </a:br>
            <a:r>
              <a:rPr lang="en-US" sz="3200" dirty="0" smtClean="0"/>
              <a:t>1. Linear </a:t>
            </a:r>
            <a:r>
              <a:rPr lang="en-US" sz="3200" dirty="0"/>
              <a:t>data structure:-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/>
              <a:t>Processing </a:t>
            </a:r>
            <a:r>
              <a:rPr lang="en-US" dirty="0"/>
              <a:t>of data items by linear fashion is linear data structure </a:t>
            </a:r>
            <a:r>
              <a:rPr lang="en-US" dirty="0" smtClean="0"/>
              <a:t>e.g</a:t>
            </a:r>
            <a:r>
              <a:rPr lang="en-US" dirty="0"/>
              <a:t>. array, stack, queue, linked list.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7" y="2422218"/>
            <a:ext cx="2057400" cy="228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9429"/>
            <a:ext cx="6789921" cy="178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First part consists of information and second part consists of pointer to second block.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422217"/>
            <a:ext cx="556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case of stack:- -Last input is the first output </a:t>
            </a:r>
            <a:endParaRPr lang="en-US" sz="2000" dirty="0" smtClean="0"/>
          </a:p>
          <a:p>
            <a:r>
              <a:rPr lang="en-US" sz="2000" dirty="0"/>
              <a:t>	 </a:t>
            </a:r>
            <a:r>
              <a:rPr lang="en-US" sz="2000" dirty="0" smtClean="0"/>
              <a:t> 	1 </a:t>
            </a:r>
            <a:r>
              <a:rPr lang="en-US" sz="2000" dirty="0"/>
              <a:t>input process is called push.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2 </a:t>
            </a:r>
            <a:r>
              <a:rPr lang="en-US" sz="2000" dirty="0"/>
              <a:t>Output process is called pop.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case of queue - First input is the first output.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3 </a:t>
            </a:r>
            <a:r>
              <a:rPr lang="en-US" sz="2000" dirty="0"/>
              <a:t>Input is called rear.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4 </a:t>
            </a:r>
            <a:r>
              <a:rPr lang="en-US" sz="2000" dirty="0"/>
              <a:t>Output is called front. </a:t>
            </a:r>
          </a:p>
        </p:txBody>
      </p:sp>
    </p:spTree>
    <p:extLst>
      <p:ext uri="{BB962C8B-B14F-4D97-AF65-F5344CB8AC3E}">
        <p14:creationId xmlns:p14="http://schemas.microsoft.com/office/powerpoint/2010/main" val="304500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/>
              <a:t>Non Linear data structure</a:t>
            </a:r>
            <a:r>
              <a:rPr lang="en-US" sz="3600" dirty="0" smtClean="0"/>
              <a:t>:-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351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data structure in which insertion and deletion is not possible in a linear fashion is called non –linear data structure. E.g. tree, graph.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76400"/>
            <a:ext cx="47910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199"/>
            <a:ext cx="4267200" cy="171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2672834"/>
            <a:ext cx="278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It is hierarchical in nature.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8629" y="457200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Contents relationship between pair of elements which is not in hierarchical in nature.</a:t>
            </a:r>
          </a:p>
        </p:txBody>
      </p:sp>
    </p:spTree>
    <p:extLst>
      <p:ext uri="{BB962C8B-B14F-4D97-AF65-F5344CB8AC3E}">
        <p14:creationId xmlns:p14="http://schemas.microsoft.com/office/powerpoint/2010/main" val="185592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“An algorithm is a finite set of precise instructions executed in finite time for performing a computation or for solving a problem”.</a:t>
            </a:r>
          </a:p>
          <a:p>
            <a:r>
              <a:rPr lang="en-US" dirty="0" smtClean="0"/>
              <a:t>To represent an algorithm we use  English language however for simplicity we can use  </a:t>
            </a:r>
            <a:r>
              <a:rPr lang="en-US" dirty="0" err="1" smtClean="0"/>
              <a:t>pseudocode</a:t>
            </a:r>
            <a:r>
              <a:rPr lang="en-US" dirty="0" smtClean="0"/>
              <a:t> to represent the algorithm.</a:t>
            </a:r>
          </a:p>
          <a:p>
            <a:r>
              <a:rPr lang="en-US" dirty="0" err="1" smtClean="0"/>
              <a:t>Pseudocode</a:t>
            </a:r>
            <a:r>
              <a:rPr lang="en-US" dirty="0" smtClean="0"/>
              <a:t> represents an algorithm in a clear understandable manner as like English language and gives the implementation view as like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3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90295"/>
            <a:ext cx="2590800" cy="271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3375" y="3666172"/>
            <a:ext cx="8229600" cy="2506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algorithm is for getting factorial of n. </a:t>
            </a:r>
          </a:p>
          <a:p>
            <a:pPr marL="0" indent="0">
              <a:buNone/>
            </a:pPr>
            <a:r>
              <a:rPr lang="en-US" sz="2400" dirty="0" smtClean="0"/>
              <a:t>The algorithm first assigns value</a:t>
            </a:r>
            <a:r>
              <a:rPr lang="en-US" sz="2400" b="1" dirty="0" smtClean="0"/>
              <a:t> 1 </a:t>
            </a:r>
            <a:r>
              <a:rPr lang="en-US" sz="2400" dirty="0" smtClean="0"/>
              <a:t>to the variable </a:t>
            </a:r>
            <a:r>
              <a:rPr lang="en-US" sz="2400" b="1" dirty="0" smtClean="0"/>
              <a:t>fact</a:t>
            </a:r>
            <a:r>
              <a:rPr lang="en-US" sz="2400" dirty="0" smtClean="0"/>
              <a:t> and then until </a:t>
            </a:r>
            <a:r>
              <a:rPr lang="en-US" sz="2400" b="1" dirty="0" smtClean="0"/>
              <a:t>n</a:t>
            </a:r>
            <a:r>
              <a:rPr lang="en-US" sz="2400" dirty="0" smtClean="0"/>
              <a:t> is reached , </a:t>
            </a:r>
            <a:r>
              <a:rPr lang="en-US" sz="2400" b="1" dirty="0" smtClean="0"/>
              <a:t>fact</a:t>
            </a:r>
            <a:r>
              <a:rPr lang="en-US" sz="2400" dirty="0" smtClean="0"/>
              <a:t> is assigned a value</a:t>
            </a:r>
            <a:r>
              <a:rPr lang="en-US" sz="2400" b="1" dirty="0" smtClean="0"/>
              <a:t> fact*I </a:t>
            </a:r>
            <a:r>
              <a:rPr lang="en-US" sz="2400" dirty="0" smtClean="0"/>
              <a:t>where value of </a:t>
            </a:r>
            <a:r>
              <a:rPr lang="en-US" sz="2400" b="1" dirty="0" smtClean="0"/>
              <a:t>I</a:t>
            </a:r>
            <a:r>
              <a:rPr lang="en-US" sz="2400" dirty="0" smtClean="0"/>
              <a:t> is from </a:t>
            </a:r>
            <a:r>
              <a:rPr lang="en-US" sz="2400" b="1" dirty="0" smtClean="0"/>
              <a:t>1</a:t>
            </a:r>
            <a:r>
              <a:rPr lang="en-US" sz="2400" dirty="0" smtClean="0"/>
              <a:t> to </a:t>
            </a:r>
            <a:r>
              <a:rPr lang="en-US" sz="2400" b="1" dirty="0" smtClean="0"/>
              <a:t>n</a:t>
            </a:r>
            <a:r>
              <a:rPr lang="en-US" sz="2400" dirty="0" smtClean="0"/>
              <a:t>. At last the value </a:t>
            </a:r>
            <a:r>
              <a:rPr lang="en-US" sz="2400" b="1" dirty="0" smtClean="0"/>
              <a:t>fact</a:t>
            </a:r>
            <a:r>
              <a:rPr lang="en-US" sz="2400" dirty="0" smtClean="0"/>
              <a:t> is returned . The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used here is loosely based on the programming language C. </a:t>
            </a: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457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62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Characteristics (Properties) of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An algorithm has input values from a specified set.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 : from each set of input values, an algorithm produces output values from a specified set. The output values are the solution to the problem.</a:t>
            </a:r>
          </a:p>
          <a:p>
            <a:r>
              <a:rPr lang="en-US" b="1" dirty="0" smtClean="0"/>
              <a:t>Definiteness</a:t>
            </a:r>
            <a:r>
              <a:rPr lang="en-US" dirty="0" smtClean="0"/>
              <a:t> : The steps of an algorithm must be defined precisely.</a:t>
            </a:r>
          </a:p>
          <a:p>
            <a:r>
              <a:rPr lang="en-US" b="1" dirty="0" smtClean="0"/>
              <a:t>Correctness </a:t>
            </a:r>
            <a:r>
              <a:rPr lang="en-US" dirty="0" smtClean="0"/>
              <a:t>: An algorithm should produce the desired output after a finite(but perhaps large)number of steps for any input in the set.</a:t>
            </a:r>
          </a:p>
          <a:p>
            <a:r>
              <a:rPr lang="en-US" b="1" dirty="0" smtClean="0"/>
              <a:t>Effectiveness</a:t>
            </a:r>
            <a:r>
              <a:rPr lang="en-US" dirty="0" smtClean="0"/>
              <a:t>: It must be possible to perform each step of an algorithm exactly and in a finite amount of time.</a:t>
            </a:r>
          </a:p>
          <a:p>
            <a:r>
              <a:rPr lang="en-US" b="1" dirty="0" smtClean="0"/>
              <a:t>Generality </a:t>
            </a:r>
            <a:r>
              <a:rPr lang="en-US" dirty="0" smtClean="0"/>
              <a:t>: The algorithm should be capable of solving the problem of similar kind for all possible inputs.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0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When an algorithm is designed, it must be analyzed for its </a:t>
            </a:r>
            <a:r>
              <a:rPr lang="en-US" b="1" dirty="0" smtClean="0"/>
              <a:t>efficiency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efficiency of an algorithm is measured in terms of </a:t>
            </a:r>
            <a:r>
              <a:rPr lang="en-US" b="1" dirty="0" smtClean="0"/>
              <a:t>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complexity</a:t>
            </a:r>
            <a:r>
              <a:rPr lang="en-US" dirty="0" smtClean="0"/>
              <a:t> of an algorithm is defined in terms of computational resource needed by the algorithm.</a:t>
            </a:r>
          </a:p>
          <a:p>
            <a:r>
              <a:rPr lang="en-US" dirty="0" smtClean="0"/>
              <a:t>There are two kinds of </a:t>
            </a:r>
            <a:r>
              <a:rPr lang="en-US" b="1" dirty="0" smtClean="0"/>
              <a:t>computational resources</a:t>
            </a:r>
            <a:r>
              <a:rPr lang="en-US" dirty="0" smtClean="0"/>
              <a:t> used by an algorithm : CPU’s processing power(</a:t>
            </a:r>
            <a:r>
              <a:rPr lang="en-US" b="1" dirty="0" smtClean="0"/>
              <a:t>TIME COMPLEXITY</a:t>
            </a:r>
            <a:r>
              <a:rPr lang="en-US" dirty="0" smtClean="0"/>
              <a:t> ) and computer’s primary memory ( </a:t>
            </a:r>
            <a:r>
              <a:rPr lang="en-US" b="1" dirty="0" smtClean="0"/>
              <a:t>SPACE COMPLEXITY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measure of time required by an algorithm to run is given by </a:t>
            </a:r>
            <a:r>
              <a:rPr lang="en-US" b="1" dirty="0" smtClean="0"/>
              <a:t>time complexity</a:t>
            </a:r>
            <a:r>
              <a:rPr lang="en-US" dirty="0" smtClean="0"/>
              <a:t> and the measure of space (computer memory) required by an algorithm is given by </a:t>
            </a:r>
            <a:r>
              <a:rPr lang="en-US" b="1" dirty="0" smtClean="0"/>
              <a:t>space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focus mostly on </a:t>
            </a:r>
            <a:r>
              <a:rPr lang="en-US" b="1" dirty="0" smtClean="0"/>
              <a:t>time complexity </a:t>
            </a:r>
            <a:r>
              <a:rPr lang="en-US" dirty="0" smtClean="0"/>
              <a:t>of an algorithm which is given by the number of operations needed by an algorithm for a given set of inputs.</a:t>
            </a:r>
          </a:p>
          <a:p>
            <a:r>
              <a:rPr lang="en-US" dirty="0" smtClean="0"/>
              <a:t>Since actual time required may vary from computers to computers(e.g. on a supercomputer it maybe million times faster than on a PC), we have to use the number of steps required by the algorithm for a given set of inputs to measure the </a:t>
            </a:r>
            <a:r>
              <a:rPr lang="en-US" b="1" dirty="0" smtClean="0"/>
              <a:t>time complexity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3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1238</TotalTime>
  <Words>662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Data Structure and Algorithm DSA</vt:lpstr>
      <vt:lpstr>Data Structure</vt:lpstr>
      <vt:lpstr>Data structure can be classified as:- 1. Linear data structure:-  </vt:lpstr>
      <vt:lpstr>Non Linear data structure:- </vt:lpstr>
      <vt:lpstr>Algorithm</vt:lpstr>
      <vt:lpstr>PowerPoint Presentation</vt:lpstr>
      <vt:lpstr>Characteristics (Properties) of algorithm</vt:lpstr>
      <vt:lpstr>Complexity of algorithms</vt:lpstr>
      <vt:lpstr>Complexity of algorithms</vt:lpstr>
      <vt:lpstr>Example(Time complexity):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DSA</dc:title>
  <dc:creator>DELL</dc:creator>
  <cp:lastModifiedBy>DELL</cp:lastModifiedBy>
  <cp:revision>64</cp:revision>
  <dcterms:created xsi:type="dcterms:W3CDTF">2020-09-18T02:15:51Z</dcterms:created>
  <dcterms:modified xsi:type="dcterms:W3CDTF">2020-10-01T09:28:48Z</dcterms:modified>
</cp:coreProperties>
</file>