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66" r:id="rId5"/>
    <p:sldId id="259" r:id="rId6"/>
    <p:sldId id="260" r:id="rId7"/>
    <p:sldId id="261" r:id="rId8"/>
    <p:sldId id="263" r:id="rId9"/>
    <p:sldId id="264" r:id="rId10"/>
    <p:sldId id="265" r:id="rId11"/>
    <p:sldId id="279" r:id="rId12"/>
    <p:sldId id="269" r:id="rId13"/>
    <p:sldId id="268" r:id="rId14"/>
    <p:sldId id="281" r:id="rId15"/>
    <p:sldId id="282" r:id="rId16"/>
    <p:sldId id="283" r:id="rId17"/>
    <p:sldId id="284" r:id="rId18"/>
    <p:sldId id="285" r:id="rId19"/>
    <p:sldId id="287" r:id="rId20"/>
    <p:sldId id="288" r:id="rId21"/>
    <p:sldId id="289" r:id="rId22"/>
    <p:sldId id="286" r:id="rId23"/>
    <p:sldId id="273" r:id="rId24"/>
    <p:sldId id="274" r:id="rId25"/>
    <p:sldId id="278" r:id="rId26"/>
  </p:sldIdLst>
  <p:sldSz cx="17830800" cy="10058400"/>
  <p:notesSz cx="6858000" cy="9144000"/>
  <p:defaultTextStyle>
    <a:defPPr>
      <a:defRPr lang="en-US"/>
    </a:defPPr>
    <a:lvl1pPr marL="0" algn="l" defTabSz="10203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0169" algn="l" defTabSz="10203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0339" algn="l" defTabSz="10203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30508" algn="l" defTabSz="10203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40677" algn="l" defTabSz="10203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50846" algn="l" defTabSz="10203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61016" algn="l" defTabSz="10203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71186" algn="l" defTabSz="10203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81356" algn="l" defTabSz="10203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942" y="-102"/>
      </p:cViewPr>
      <p:guideLst>
        <p:guide orient="horz" pos="3168"/>
        <p:guide pos="56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4B2C23-13C9-8A46-BA9C-EE98BF32A8E2}" type="doc">
      <dgm:prSet loTypeId="urn:microsoft.com/office/officeart/2005/8/layout/radial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A5215E-3DEB-8E43-9A98-E1D34EA8D2D7}">
      <dgm:prSet phldrT="[Text]"/>
      <dgm:spPr/>
      <dgm:t>
        <a:bodyPr/>
        <a:lstStyle/>
        <a:p>
          <a:r>
            <a:rPr lang="en-US"/>
            <a:t>External influences </a:t>
          </a:r>
        </a:p>
      </dgm:t>
    </dgm:pt>
    <dgm:pt modelId="{968066E5-2BA2-5449-AEEE-CA6EB702A106}" type="parTrans" cxnId="{7859602D-CFE5-9240-A8C6-DBF20C6DBF09}">
      <dgm:prSet/>
      <dgm:spPr/>
      <dgm:t>
        <a:bodyPr/>
        <a:lstStyle/>
        <a:p>
          <a:endParaRPr lang="en-US"/>
        </a:p>
      </dgm:t>
    </dgm:pt>
    <dgm:pt modelId="{48F3918B-49B2-4F41-A10F-6EB222C9704A}" type="sibTrans" cxnId="{7859602D-CFE5-9240-A8C6-DBF20C6DBF09}">
      <dgm:prSet/>
      <dgm:spPr/>
      <dgm:t>
        <a:bodyPr/>
        <a:lstStyle/>
        <a:p>
          <a:endParaRPr lang="en-US"/>
        </a:p>
      </dgm:t>
    </dgm:pt>
    <dgm:pt modelId="{FB1F1D6E-685F-004A-8C34-0E7FC3B8E321}">
      <dgm:prSet phldrT="[Text]"/>
      <dgm:spPr/>
      <dgm:t>
        <a:bodyPr/>
        <a:lstStyle/>
        <a:p>
          <a:r>
            <a:rPr lang="en-US" dirty="0"/>
            <a:t>Acquisition: Human Resource </a:t>
          </a:r>
          <a:r>
            <a:rPr lang="en-US" dirty="0" err="1"/>
            <a:t>planing</a:t>
          </a:r>
          <a:r>
            <a:rPr lang="en-US" dirty="0"/>
            <a:t>, Recruiting (external, internal), employee socialization </a:t>
          </a:r>
        </a:p>
        <a:p>
          <a:endParaRPr lang="en-US" dirty="0"/>
        </a:p>
        <a:p>
          <a:endParaRPr lang="en-US" dirty="0"/>
        </a:p>
      </dgm:t>
    </dgm:pt>
    <dgm:pt modelId="{B4A4CD1F-A61A-AF4D-9982-5F98C020D925}" type="parTrans" cxnId="{48A3CFF3-2AED-B940-B119-7C9701374FA8}">
      <dgm:prSet/>
      <dgm:spPr/>
      <dgm:t>
        <a:bodyPr/>
        <a:lstStyle/>
        <a:p>
          <a:endParaRPr lang="en-US"/>
        </a:p>
      </dgm:t>
    </dgm:pt>
    <dgm:pt modelId="{F2BF4A06-FC1E-5E4A-8977-1615222F1498}" type="sibTrans" cxnId="{48A3CFF3-2AED-B940-B119-7C9701374FA8}">
      <dgm:prSet/>
      <dgm:spPr/>
      <dgm:t>
        <a:bodyPr/>
        <a:lstStyle/>
        <a:p>
          <a:endParaRPr lang="en-US"/>
        </a:p>
      </dgm:t>
    </dgm:pt>
    <dgm:pt modelId="{8F10F46E-6090-2848-A0EC-AEF36E35BB6A}">
      <dgm:prSet phldrT="[Text]"/>
      <dgm:spPr/>
      <dgm:t>
        <a:bodyPr/>
        <a:lstStyle/>
        <a:p>
          <a:r>
            <a:rPr lang="en-US" dirty="0"/>
            <a:t>Development: Employee training, management development , career development  </a:t>
          </a:r>
        </a:p>
      </dgm:t>
    </dgm:pt>
    <dgm:pt modelId="{42EE65DD-2238-954B-BCC9-A4D1A24842D8}" type="parTrans" cxnId="{1DCE97A4-2208-5341-8E31-3671304A6240}">
      <dgm:prSet/>
      <dgm:spPr/>
      <dgm:t>
        <a:bodyPr/>
        <a:lstStyle/>
        <a:p>
          <a:endParaRPr lang="en-US"/>
        </a:p>
      </dgm:t>
    </dgm:pt>
    <dgm:pt modelId="{85BBA54D-3069-EF48-9586-5D4ACAF59754}" type="sibTrans" cxnId="{1DCE97A4-2208-5341-8E31-3671304A6240}">
      <dgm:prSet/>
      <dgm:spPr/>
      <dgm:t>
        <a:bodyPr/>
        <a:lstStyle/>
        <a:p>
          <a:endParaRPr lang="en-US"/>
        </a:p>
      </dgm:t>
    </dgm:pt>
    <dgm:pt modelId="{4AF22804-5EC8-AD4F-819C-AF6BF1110FCD}">
      <dgm:prSet/>
      <dgm:spPr/>
      <dgm:t>
        <a:bodyPr/>
        <a:lstStyle/>
        <a:p>
          <a:r>
            <a:rPr lang="en-US" dirty="0"/>
            <a:t>Motivation: job design, </a:t>
          </a:r>
          <a:r>
            <a:rPr lang="en-US" dirty="0" err="1"/>
            <a:t>perfomance</a:t>
          </a:r>
          <a:r>
            <a:rPr lang="en-US" dirty="0"/>
            <a:t> evaluation, rewards, job evaluations, compensations/ benefits , discipline </a:t>
          </a:r>
        </a:p>
      </dgm:t>
    </dgm:pt>
    <dgm:pt modelId="{57E8EB4F-357E-5C4D-8BCF-7FCDB3E0D924}" type="parTrans" cxnId="{8F25E392-943C-F74A-A3BA-4EA0597ACBB4}">
      <dgm:prSet/>
      <dgm:spPr/>
      <dgm:t>
        <a:bodyPr/>
        <a:lstStyle/>
        <a:p>
          <a:endParaRPr lang="en-US"/>
        </a:p>
      </dgm:t>
    </dgm:pt>
    <dgm:pt modelId="{65F38668-92D1-A042-9A1E-3A4BE26982F5}" type="sibTrans" cxnId="{8F25E392-943C-F74A-A3BA-4EA0597ACBB4}">
      <dgm:prSet/>
      <dgm:spPr/>
      <dgm:t>
        <a:bodyPr/>
        <a:lstStyle/>
        <a:p>
          <a:endParaRPr lang="en-US"/>
        </a:p>
      </dgm:t>
    </dgm:pt>
    <dgm:pt modelId="{2A1B1600-44A8-DA45-B246-CC5E8789B642}">
      <dgm:prSet/>
      <dgm:spPr/>
      <dgm:t>
        <a:bodyPr/>
        <a:lstStyle/>
        <a:p>
          <a:r>
            <a:rPr lang="en-US" dirty="0"/>
            <a:t>Maintenance: Health and Safety, employee </a:t>
          </a:r>
          <a:r>
            <a:rPr lang="en-US" dirty="0" err="1"/>
            <a:t>labour</a:t>
          </a:r>
          <a:r>
            <a:rPr lang="en-US" dirty="0"/>
            <a:t> relations </a:t>
          </a:r>
        </a:p>
      </dgm:t>
    </dgm:pt>
    <dgm:pt modelId="{4D7E1DD9-1BEF-684A-9BFC-3292E0F096C6}" type="parTrans" cxnId="{AEB885F9-0019-CE43-9DCE-339270E979F6}">
      <dgm:prSet/>
      <dgm:spPr/>
      <dgm:t>
        <a:bodyPr/>
        <a:lstStyle/>
        <a:p>
          <a:endParaRPr lang="en-US"/>
        </a:p>
      </dgm:t>
    </dgm:pt>
    <dgm:pt modelId="{44EEF083-EADF-8D4B-869C-99375644A151}" type="sibTrans" cxnId="{AEB885F9-0019-CE43-9DCE-339270E979F6}">
      <dgm:prSet/>
      <dgm:spPr/>
      <dgm:t>
        <a:bodyPr/>
        <a:lstStyle/>
        <a:p>
          <a:endParaRPr lang="en-US"/>
        </a:p>
      </dgm:t>
    </dgm:pt>
    <dgm:pt modelId="{281EC208-14D3-2D40-8251-8D2E6529B806}" type="pres">
      <dgm:prSet presAssocID="{724B2C23-13C9-8A46-BA9C-EE98BF32A8E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91F671-EC47-024C-AE28-63C7664198FA}" type="pres">
      <dgm:prSet presAssocID="{84A5215E-3DEB-8E43-9A98-E1D34EA8D2D7}" presName="centerShape" presStyleLbl="node0" presStyleIdx="0" presStyleCnt="1" custScaleX="71747" custScaleY="53658"/>
      <dgm:spPr/>
      <dgm:t>
        <a:bodyPr/>
        <a:lstStyle/>
        <a:p>
          <a:endParaRPr lang="en-US"/>
        </a:p>
      </dgm:t>
    </dgm:pt>
    <dgm:pt modelId="{28A74125-C481-4543-9E88-70CE32CFD9F6}" type="pres">
      <dgm:prSet presAssocID="{FB1F1D6E-685F-004A-8C34-0E7FC3B8E321}" presName="node" presStyleLbl="node1" presStyleIdx="0" presStyleCnt="4" custScaleY="156769" custRadScaleRad="79966" custRadScaleInc="64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7E6F43-DD12-2443-AA0E-C7274AF188B3}" type="pres">
      <dgm:prSet presAssocID="{FB1F1D6E-685F-004A-8C34-0E7FC3B8E321}" presName="dummy" presStyleCnt="0"/>
      <dgm:spPr/>
    </dgm:pt>
    <dgm:pt modelId="{44521B64-9AB3-3646-9062-BEFE96A6750E}" type="pres">
      <dgm:prSet presAssocID="{F2BF4A06-FC1E-5E4A-8977-1615222F149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FCFB49E-B128-5740-9C6E-F04D30F48A94}" type="pres">
      <dgm:prSet presAssocID="{8F10F46E-6090-2848-A0EC-AEF36E35BB6A}" presName="node" presStyleLbl="node1" presStyleIdx="1" presStyleCnt="4" custScaleX="144892" custRadScaleRad="84033" custRadScaleInc="25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BE12C6-F32E-594A-958D-24EC1ED3542F}" type="pres">
      <dgm:prSet presAssocID="{8F10F46E-6090-2848-A0EC-AEF36E35BB6A}" presName="dummy" presStyleCnt="0"/>
      <dgm:spPr/>
    </dgm:pt>
    <dgm:pt modelId="{7746138D-6AD1-9342-9B9C-F15C79599CC2}" type="pres">
      <dgm:prSet presAssocID="{85BBA54D-3069-EF48-9586-5D4ACAF59754}" presName="sibTrans" presStyleLbl="sibTrans2D1" presStyleIdx="1" presStyleCnt="4" custScaleX="108401" custScaleY="97060"/>
      <dgm:spPr/>
      <dgm:t>
        <a:bodyPr/>
        <a:lstStyle/>
        <a:p>
          <a:endParaRPr lang="en-US"/>
        </a:p>
      </dgm:t>
    </dgm:pt>
    <dgm:pt modelId="{5197D8BF-DEDD-A14E-8545-CB7F39052C4F}" type="pres">
      <dgm:prSet presAssocID="{4AF22804-5EC8-AD4F-819C-AF6BF1110FCD}" presName="node" presStyleLbl="node1" presStyleIdx="2" presStyleCnt="4" custScaleY="165350" custRadScaleRad="79921" custRadScaleInc="1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B4DAFD-0A93-6F43-B4B5-21CBA3E78AA5}" type="pres">
      <dgm:prSet presAssocID="{4AF22804-5EC8-AD4F-819C-AF6BF1110FCD}" presName="dummy" presStyleCnt="0"/>
      <dgm:spPr/>
    </dgm:pt>
    <dgm:pt modelId="{3E4B60B6-DE28-1740-899C-2F4B2CD55736}" type="pres">
      <dgm:prSet presAssocID="{65F38668-92D1-A042-9A1E-3A4BE26982F5}" presName="sibTrans" presStyleLbl="sibTrans2D1" presStyleIdx="2" presStyleCnt="4"/>
      <dgm:spPr/>
      <dgm:t>
        <a:bodyPr/>
        <a:lstStyle/>
        <a:p>
          <a:endParaRPr lang="en-US"/>
        </a:p>
      </dgm:t>
    </dgm:pt>
    <dgm:pt modelId="{DAE410D9-3788-FF4C-A5EF-A10E2F166C85}" type="pres">
      <dgm:prSet presAssocID="{2A1B1600-44A8-DA45-B246-CC5E8789B642}" presName="node" presStyleLbl="node1" presStyleIdx="3" presStyleCnt="4" custScaleX="160481" custRadScaleRad="88242" custRadScaleInc="35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6703D4-B940-344A-9373-0925BFF25FF2}" type="pres">
      <dgm:prSet presAssocID="{2A1B1600-44A8-DA45-B246-CC5E8789B642}" presName="dummy" presStyleCnt="0"/>
      <dgm:spPr/>
    </dgm:pt>
    <dgm:pt modelId="{2181C939-0900-D24A-B4DF-69B37529DE05}" type="pres">
      <dgm:prSet presAssocID="{44EEF083-EADF-8D4B-869C-99375644A151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48A3CFF3-2AED-B940-B119-7C9701374FA8}" srcId="{84A5215E-3DEB-8E43-9A98-E1D34EA8D2D7}" destId="{FB1F1D6E-685F-004A-8C34-0E7FC3B8E321}" srcOrd="0" destOrd="0" parTransId="{B4A4CD1F-A61A-AF4D-9982-5F98C020D925}" sibTransId="{F2BF4A06-FC1E-5E4A-8977-1615222F1498}"/>
    <dgm:cxn modelId="{8BC3D15F-73DA-4F9A-AEBF-909205F09C59}" type="presOf" srcId="{85BBA54D-3069-EF48-9586-5D4ACAF59754}" destId="{7746138D-6AD1-9342-9B9C-F15C79599CC2}" srcOrd="0" destOrd="0" presId="urn:microsoft.com/office/officeart/2005/8/layout/radial6"/>
    <dgm:cxn modelId="{25EAF986-5A5D-4563-834B-FE650F82DC0B}" type="presOf" srcId="{FB1F1D6E-685F-004A-8C34-0E7FC3B8E321}" destId="{28A74125-C481-4543-9E88-70CE32CFD9F6}" srcOrd="0" destOrd="0" presId="urn:microsoft.com/office/officeart/2005/8/layout/radial6"/>
    <dgm:cxn modelId="{0D721459-9F44-4466-AB51-9919E8EF76B4}" type="presOf" srcId="{65F38668-92D1-A042-9A1E-3A4BE26982F5}" destId="{3E4B60B6-DE28-1740-899C-2F4B2CD55736}" srcOrd="0" destOrd="0" presId="urn:microsoft.com/office/officeart/2005/8/layout/radial6"/>
    <dgm:cxn modelId="{AEB885F9-0019-CE43-9DCE-339270E979F6}" srcId="{84A5215E-3DEB-8E43-9A98-E1D34EA8D2D7}" destId="{2A1B1600-44A8-DA45-B246-CC5E8789B642}" srcOrd="3" destOrd="0" parTransId="{4D7E1DD9-1BEF-684A-9BFC-3292E0F096C6}" sibTransId="{44EEF083-EADF-8D4B-869C-99375644A151}"/>
    <dgm:cxn modelId="{7859602D-CFE5-9240-A8C6-DBF20C6DBF09}" srcId="{724B2C23-13C9-8A46-BA9C-EE98BF32A8E2}" destId="{84A5215E-3DEB-8E43-9A98-E1D34EA8D2D7}" srcOrd="0" destOrd="0" parTransId="{968066E5-2BA2-5449-AEEE-CA6EB702A106}" sibTransId="{48F3918B-49B2-4F41-A10F-6EB222C9704A}"/>
    <dgm:cxn modelId="{2E4D296E-3841-4275-AFFC-4568879CDC4A}" type="presOf" srcId="{724B2C23-13C9-8A46-BA9C-EE98BF32A8E2}" destId="{281EC208-14D3-2D40-8251-8D2E6529B806}" srcOrd="0" destOrd="0" presId="urn:microsoft.com/office/officeart/2005/8/layout/radial6"/>
    <dgm:cxn modelId="{B60AAF37-A04C-4924-857C-4D51DCC6A55D}" type="presOf" srcId="{F2BF4A06-FC1E-5E4A-8977-1615222F1498}" destId="{44521B64-9AB3-3646-9062-BEFE96A6750E}" srcOrd="0" destOrd="0" presId="urn:microsoft.com/office/officeart/2005/8/layout/radial6"/>
    <dgm:cxn modelId="{C2744887-2096-48E5-B59E-9BF511C69BD5}" type="presOf" srcId="{44EEF083-EADF-8D4B-869C-99375644A151}" destId="{2181C939-0900-D24A-B4DF-69B37529DE05}" srcOrd="0" destOrd="0" presId="urn:microsoft.com/office/officeart/2005/8/layout/radial6"/>
    <dgm:cxn modelId="{6A263E0E-87CE-4049-B379-AE2B6A94E2F1}" type="presOf" srcId="{8F10F46E-6090-2848-A0EC-AEF36E35BB6A}" destId="{5FCFB49E-B128-5740-9C6E-F04D30F48A94}" srcOrd="0" destOrd="0" presId="urn:microsoft.com/office/officeart/2005/8/layout/radial6"/>
    <dgm:cxn modelId="{1DCE97A4-2208-5341-8E31-3671304A6240}" srcId="{84A5215E-3DEB-8E43-9A98-E1D34EA8D2D7}" destId="{8F10F46E-6090-2848-A0EC-AEF36E35BB6A}" srcOrd="1" destOrd="0" parTransId="{42EE65DD-2238-954B-BCC9-A4D1A24842D8}" sibTransId="{85BBA54D-3069-EF48-9586-5D4ACAF59754}"/>
    <dgm:cxn modelId="{BB88A59D-1F28-42A0-865D-AF47747CF950}" type="presOf" srcId="{2A1B1600-44A8-DA45-B246-CC5E8789B642}" destId="{DAE410D9-3788-FF4C-A5EF-A10E2F166C85}" srcOrd="0" destOrd="0" presId="urn:microsoft.com/office/officeart/2005/8/layout/radial6"/>
    <dgm:cxn modelId="{CCD19839-5DDA-42D1-8CDF-FEA8452027BB}" type="presOf" srcId="{4AF22804-5EC8-AD4F-819C-AF6BF1110FCD}" destId="{5197D8BF-DEDD-A14E-8545-CB7F39052C4F}" srcOrd="0" destOrd="0" presId="urn:microsoft.com/office/officeart/2005/8/layout/radial6"/>
    <dgm:cxn modelId="{8F25E392-943C-F74A-A3BA-4EA0597ACBB4}" srcId="{84A5215E-3DEB-8E43-9A98-E1D34EA8D2D7}" destId="{4AF22804-5EC8-AD4F-819C-AF6BF1110FCD}" srcOrd="2" destOrd="0" parTransId="{57E8EB4F-357E-5C4D-8BCF-7FCDB3E0D924}" sibTransId="{65F38668-92D1-A042-9A1E-3A4BE26982F5}"/>
    <dgm:cxn modelId="{B5569E54-5748-4207-951F-5F80813F4604}" type="presOf" srcId="{84A5215E-3DEB-8E43-9A98-E1D34EA8D2D7}" destId="{F391F671-EC47-024C-AE28-63C7664198FA}" srcOrd="0" destOrd="0" presId="urn:microsoft.com/office/officeart/2005/8/layout/radial6"/>
    <dgm:cxn modelId="{E01D436D-A6E9-4A4D-92DD-5A5FFCB29429}" type="presParOf" srcId="{281EC208-14D3-2D40-8251-8D2E6529B806}" destId="{F391F671-EC47-024C-AE28-63C7664198FA}" srcOrd="0" destOrd="0" presId="urn:microsoft.com/office/officeart/2005/8/layout/radial6"/>
    <dgm:cxn modelId="{CF1442B7-A28F-41CB-93E3-EF30B73B73BC}" type="presParOf" srcId="{281EC208-14D3-2D40-8251-8D2E6529B806}" destId="{28A74125-C481-4543-9E88-70CE32CFD9F6}" srcOrd="1" destOrd="0" presId="urn:microsoft.com/office/officeart/2005/8/layout/radial6"/>
    <dgm:cxn modelId="{862AEC44-81C8-4887-82DA-70634CD3FCEF}" type="presParOf" srcId="{281EC208-14D3-2D40-8251-8D2E6529B806}" destId="{997E6F43-DD12-2443-AA0E-C7274AF188B3}" srcOrd="2" destOrd="0" presId="urn:microsoft.com/office/officeart/2005/8/layout/radial6"/>
    <dgm:cxn modelId="{733FCA67-82CA-43BB-96F0-6FF82C8284AD}" type="presParOf" srcId="{281EC208-14D3-2D40-8251-8D2E6529B806}" destId="{44521B64-9AB3-3646-9062-BEFE96A6750E}" srcOrd="3" destOrd="0" presId="urn:microsoft.com/office/officeart/2005/8/layout/radial6"/>
    <dgm:cxn modelId="{F3B2F01D-F0C1-45C8-B371-2ADB53C5EB73}" type="presParOf" srcId="{281EC208-14D3-2D40-8251-8D2E6529B806}" destId="{5FCFB49E-B128-5740-9C6E-F04D30F48A94}" srcOrd="4" destOrd="0" presId="urn:microsoft.com/office/officeart/2005/8/layout/radial6"/>
    <dgm:cxn modelId="{67205A92-7ABD-4935-A059-973C975EDC06}" type="presParOf" srcId="{281EC208-14D3-2D40-8251-8D2E6529B806}" destId="{15BE12C6-F32E-594A-958D-24EC1ED3542F}" srcOrd="5" destOrd="0" presId="urn:microsoft.com/office/officeart/2005/8/layout/radial6"/>
    <dgm:cxn modelId="{6E0BD7BF-C02E-4168-A872-CB2C768F2921}" type="presParOf" srcId="{281EC208-14D3-2D40-8251-8D2E6529B806}" destId="{7746138D-6AD1-9342-9B9C-F15C79599CC2}" srcOrd="6" destOrd="0" presId="urn:microsoft.com/office/officeart/2005/8/layout/radial6"/>
    <dgm:cxn modelId="{2AB13788-76D4-4EF2-AB2D-B8F838C4D678}" type="presParOf" srcId="{281EC208-14D3-2D40-8251-8D2E6529B806}" destId="{5197D8BF-DEDD-A14E-8545-CB7F39052C4F}" srcOrd="7" destOrd="0" presId="urn:microsoft.com/office/officeart/2005/8/layout/radial6"/>
    <dgm:cxn modelId="{6D846E06-16AB-4073-87A5-446BA3A4E981}" type="presParOf" srcId="{281EC208-14D3-2D40-8251-8D2E6529B806}" destId="{6DB4DAFD-0A93-6F43-B4B5-21CBA3E78AA5}" srcOrd="8" destOrd="0" presId="urn:microsoft.com/office/officeart/2005/8/layout/radial6"/>
    <dgm:cxn modelId="{CE9C3CF4-7CC0-4D00-8AE7-B35FCEDEBCB9}" type="presParOf" srcId="{281EC208-14D3-2D40-8251-8D2E6529B806}" destId="{3E4B60B6-DE28-1740-899C-2F4B2CD55736}" srcOrd="9" destOrd="0" presId="urn:microsoft.com/office/officeart/2005/8/layout/radial6"/>
    <dgm:cxn modelId="{377E1395-EBE9-4A4B-9E39-F481F8FCCF57}" type="presParOf" srcId="{281EC208-14D3-2D40-8251-8D2E6529B806}" destId="{DAE410D9-3788-FF4C-A5EF-A10E2F166C85}" srcOrd="10" destOrd="0" presId="urn:microsoft.com/office/officeart/2005/8/layout/radial6"/>
    <dgm:cxn modelId="{4816A3C2-3E07-40F7-B7F3-F48C55C9AD7D}" type="presParOf" srcId="{281EC208-14D3-2D40-8251-8D2E6529B806}" destId="{3E6703D4-B940-344A-9373-0925BFF25FF2}" srcOrd="11" destOrd="0" presId="urn:microsoft.com/office/officeart/2005/8/layout/radial6"/>
    <dgm:cxn modelId="{6119D341-4E8F-48C6-9097-15AADAC02045}" type="presParOf" srcId="{281EC208-14D3-2D40-8251-8D2E6529B806}" destId="{2181C939-0900-D24A-B4DF-69B37529DE05}" srcOrd="12" destOrd="0" presId="urn:microsoft.com/office/officeart/2005/8/layout/radial6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C3BED0-E489-4D89-93CB-F8743EE927F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C22B6B-D002-4CE3-A08E-C2CF7DBCCB7F}">
      <dgm:prSet phldrT="[Text]"/>
      <dgm:spPr/>
      <dgm:t>
        <a:bodyPr/>
        <a:lstStyle/>
        <a:p>
          <a:r>
            <a:rPr lang="en-US"/>
            <a:t>Cheif executive of HR</a:t>
          </a:r>
        </a:p>
      </dgm:t>
    </dgm:pt>
    <dgm:pt modelId="{448EAB1B-7A95-4E0A-9158-97DDCFF89E14}" type="parTrans" cxnId="{7A267DF2-DE83-4DF9-8B00-FAAC7D6483EA}">
      <dgm:prSet/>
      <dgm:spPr/>
      <dgm:t>
        <a:bodyPr/>
        <a:lstStyle/>
        <a:p>
          <a:endParaRPr lang="en-US"/>
        </a:p>
      </dgm:t>
    </dgm:pt>
    <dgm:pt modelId="{E23AC221-2380-466C-823E-CE142D814B73}" type="sibTrans" cxnId="{7A267DF2-DE83-4DF9-8B00-FAAC7D6483EA}">
      <dgm:prSet/>
      <dgm:spPr/>
      <dgm:t>
        <a:bodyPr/>
        <a:lstStyle/>
        <a:p>
          <a:endParaRPr lang="en-US"/>
        </a:p>
      </dgm:t>
    </dgm:pt>
    <dgm:pt modelId="{7428C8F2-B1AE-41FF-A0F9-D8CE8DB3CF6D}">
      <dgm:prSet phldrT="[Text]"/>
      <dgm:spPr/>
      <dgm:t>
        <a:bodyPr/>
        <a:lstStyle/>
        <a:p>
          <a:r>
            <a:rPr lang="en-US" dirty="0"/>
            <a:t>Recruitment and selection </a:t>
          </a:r>
          <a:r>
            <a:rPr lang="en-US" dirty="0" smtClean="0"/>
            <a:t>(M)</a:t>
          </a:r>
          <a:endParaRPr lang="en-US" dirty="0"/>
        </a:p>
      </dgm:t>
    </dgm:pt>
    <dgm:pt modelId="{2B192F05-B5B0-4365-A3BB-F1DB6B657432}" type="parTrans" cxnId="{6A3AC986-B059-4775-85D2-F84A91FC0B59}">
      <dgm:prSet/>
      <dgm:spPr/>
      <dgm:t>
        <a:bodyPr/>
        <a:lstStyle/>
        <a:p>
          <a:endParaRPr lang="en-US"/>
        </a:p>
      </dgm:t>
    </dgm:pt>
    <dgm:pt modelId="{A4CB59A3-4EA2-4671-B9F3-05F033BA33DC}" type="sibTrans" cxnId="{6A3AC986-B059-4775-85D2-F84A91FC0B59}">
      <dgm:prSet/>
      <dgm:spPr/>
      <dgm:t>
        <a:bodyPr/>
        <a:lstStyle/>
        <a:p>
          <a:endParaRPr lang="en-US"/>
        </a:p>
      </dgm:t>
    </dgm:pt>
    <dgm:pt modelId="{BA8A6F03-4186-4DE4-8C5B-C019678F3654}">
      <dgm:prSet phldrT="[Text]"/>
      <dgm:spPr/>
      <dgm:t>
        <a:bodyPr/>
        <a:lstStyle/>
        <a:p>
          <a:r>
            <a:rPr lang="en-US" dirty="0"/>
            <a:t>Human resource Development </a:t>
          </a:r>
          <a:r>
            <a:rPr lang="en-US" dirty="0" smtClean="0"/>
            <a:t>(M)</a:t>
          </a:r>
          <a:endParaRPr lang="en-US" dirty="0"/>
        </a:p>
      </dgm:t>
    </dgm:pt>
    <dgm:pt modelId="{A7368CBB-5DD0-41FB-8882-F2F1519DC79C}" type="parTrans" cxnId="{6F2CC352-F24E-4A76-BBE9-840B7B6F52F8}">
      <dgm:prSet/>
      <dgm:spPr/>
      <dgm:t>
        <a:bodyPr/>
        <a:lstStyle/>
        <a:p>
          <a:endParaRPr lang="en-US"/>
        </a:p>
      </dgm:t>
    </dgm:pt>
    <dgm:pt modelId="{1BF4FAD8-7965-4D8E-8804-2CBF1380C53F}" type="sibTrans" cxnId="{6F2CC352-F24E-4A76-BBE9-840B7B6F52F8}">
      <dgm:prSet/>
      <dgm:spPr/>
      <dgm:t>
        <a:bodyPr/>
        <a:lstStyle/>
        <a:p>
          <a:endParaRPr lang="en-US"/>
        </a:p>
      </dgm:t>
    </dgm:pt>
    <dgm:pt modelId="{08A3D25B-B1BD-4C9A-9703-C63E900176D4}">
      <dgm:prSet phldrT="[Text]"/>
      <dgm:spPr/>
      <dgm:t>
        <a:bodyPr/>
        <a:lstStyle/>
        <a:p>
          <a:r>
            <a:rPr lang="en-US" dirty="0"/>
            <a:t>occupation </a:t>
          </a:r>
          <a:r>
            <a:rPr lang="en-US" dirty="0" smtClean="0"/>
            <a:t>health </a:t>
          </a:r>
          <a:r>
            <a:rPr lang="en-US" dirty="0"/>
            <a:t>and </a:t>
          </a:r>
          <a:r>
            <a:rPr lang="en-US" dirty="0" smtClean="0"/>
            <a:t>safety (M)</a:t>
          </a:r>
          <a:endParaRPr lang="en-US" dirty="0"/>
        </a:p>
      </dgm:t>
    </dgm:pt>
    <dgm:pt modelId="{1390541E-C88D-49F6-BC58-B67ECF36CEA8}" type="parTrans" cxnId="{828557C6-5D20-4DFA-96BD-3583DCEC0048}">
      <dgm:prSet/>
      <dgm:spPr/>
      <dgm:t>
        <a:bodyPr/>
        <a:lstStyle/>
        <a:p>
          <a:endParaRPr lang="en-US"/>
        </a:p>
      </dgm:t>
    </dgm:pt>
    <dgm:pt modelId="{C9A6A361-ADEA-4A54-96E0-B4A44D2C9AE0}" type="sibTrans" cxnId="{828557C6-5D20-4DFA-96BD-3583DCEC0048}">
      <dgm:prSet/>
      <dgm:spPr/>
      <dgm:t>
        <a:bodyPr/>
        <a:lstStyle/>
        <a:p>
          <a:endParaRPr lang="en-US"/>
        </a:p>
      </dgm:t>
    </dgm:pt>
    <dgm:pt modelId="{68D70E75-C9B7-45C1-8DF9-A66B7CF1FAFE}">
      <dgm:prSet phldrT="[Text]"/>
      <dgm:spPr/>
      <dgm:t>
        <a:bodyPr/>
        <a:lstStyle/>
        <a:p>
          <a:r>
            <a:rPr lang="en-US" dirty="0"/>
            <a:t>Industrial/ employee </a:t>
          </a:r>
          <a:r>
            <a:rPr lang="en-US" dirty="0" smtClean="0"/>
            <a:t>relation (M)</a:t>
          </a:r>
          <a:endParaRPr lang="en-US" dirty="0"/>
        </a:p>
      </dgm:t>
    </dgm:pt>
    <dgm:pt modelId="{DC50EDED-9D4C-4634-8970-456AD31FCD1C}" type="parTrans" cxnId="{1C1563D5-FCA3-4AF6-8F27-5081E0FA2B84}">
      <dgm:prSet/>
      <dgm:spPr/>
      <dgm:t>
        <a:bodyPr/>
        <a:lstStyle/>
        <a:p>
          <a:endParaRPr lang="en-US"/>
        </a:p>
      </dgm:t>
    </dgm:pt>
    <dgm:pt modelId="{C37BD71A-0651-42E1-90AA-FD756D98D002}" type="sibTrans" cxnId="{1C1563D5-FCA3-4AF6-8F27-5081E0FA2B84}">
      <dgm:prSet/>
      <dgm:spPr/>
      <dgm:t>
        <a:bodyPr/>
        <a:lstStyle/>
        <a:p>
          <a:endParaRPr lang="en-US"/>
        </a:p>
      </dgm:t>
    </dgm:pt>
    <dgm:pt modelId="{4993C349-CD65-481C-A3C5-E9E9A14690AE}">
      <dgm:prSet phldrT="[Text]"/>
      <dgm:spPr/>
      <dgm:t>
        <a:bodyPr/>
        <a:lstStyle/>
        <a:p>
          <a:r>
            <a:rPr lang="en-US" dirty="0"/>
            <a:t>compensation, reward and payroll  </a:t>
          </a:r>
          <a:r>
            <a:rPr lang="en-US" dirty="0" smtClean="0"/>
            <a:t> (M)</a:t>
          </a:r>
          <a:endParaRPr lang="en-US" dirty="0"/>
        </a:p>
      </dgm:t>
    </dgm:pt>
    <dgm:pt modelId="{3D4B5309-77EA-498B-93E0-8EACAC9B5DE8}" type="parTrans" cxnId="{228CE6BA-8468-4562-8D9D-AF3179993CBC}">
      <dgm:prSet/>
      <dgm:spPr/>
      <dgm:t>
        <a:bodyPr/>
        <a:lstStyle/>
        <a:p>
          <a:endParaRPr lang="en-US"/>
        </a:p>
      </dgm:t>
    </dgm:pt>
    <dgm:pt modelId="{F30F4758-212A-46BE-AAED-883B069F559F}" type="sibTrans" cxnId="{228CE6BA-8468-4562-8D9D-AF3179993CBC}">
      <dgm:prSet/>
      <dgm:spPr/>
      <dgm:t>
        <a:bodyPr/>
        <a:lstStyle/>
        <a:p>
          <a:endParaRPr lang="en-US"/>
        </a:p>
      </dgm:t>
    </dgm:pt>
    <dgm:pt modelId="{C69220F6-B693-4A08-92C1-5CBEE43EAC79}" type="pres">
      <dgm:prSet presAssocID="{75C3BED0-E489-4D89-93CB-F8743EE927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BC88865-F388-4117-84A5-EC37782AE9F7}" type="pres">
      <dgm:prSet presAssocID="{93C22B6B-D002-4CE3-A08E-C2CF7DBCCB7F}" presName="hierRoot1" presStyleCnt="0">
        <dgm:presLayoutVars>
          <dgm:hierBranch val="init"/>
        </dgm:presLayoutVars>
      </dgm:prSet>
      <dgm:spPr/>
    </dgm:pt>
    <dgm:pt modelId="{9C885644-778A-4FEC-B53C-22DBE583198E}" type="pres">
      <dgm:prSet presAssocID="{93C22B6B-D002-4CE3-A08E-C2CF7DBCCB7F}" presName="rootComposite1" presStyleCnt="0"/>
      <dgm:spPr/>
    </dgm:pt>
    <dgm:pt modelId="{4358C46A-BF69-4C17-935B-A89C2AC7C390}" type="pres">
      <dgm:prSet presAssocID="{93C22B6B-D002-4CE3-A08E-C2CF7DBCCB7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4D3F7C-162D-46E7-90E9-64025E1805A7}" type="pres">
      <dgm:prSet presAssocID="{93C22B6B-D002-4CE3-A08E-C2CF7DBCCB7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60F6F5E-2A24-4720-BC2C-24C19CE638A3}" type="pres">
      <dgm:prSet presAssocID="{93C22B6B-D002-4CE3-A08E-C2CF7DBCCB7F}" presName="hierChild2" presStyleCnt="0"/>
      <dgm:spPr/>
    </dgm:pt>
    <dgm:pt modelId="{0701ABC4-117B-4C68-BFC3-682162837697}" type="pres">
      <dgm:prSet presAssocID="{2B192F05-B5B0-4365-A3BB-F1DB6B657432}" presName="Name37" presStyleLbl="parChTrans1D2" presStyleIdx="0" presStyleCnt="5"/>
      <dgm:spPr/>
      <dgm:t>
        <a:bodyPr/>
        <a:lstStyle/>
        <a:p>
          <a:endParaRPr lang="en-US"/>
        </a:p>
      </dgm:t>
    </dgm:pt>
    <dgm:pt modelId="{E764D225-CF68-4E87-B7B8-D7828A3B2062}" type="pres">
      <dgm:prSet presAssocID="{7428C8F2-B1AE-41FF-A0F9-D8CE8DB3CF6D}" presName="hierRoot2" presStyleCnt="0">
        <dgm:presLayoutVars>
          <dgm:hierBranch val="init"/>
        </dgm:presLayoutVars>
      </dgm:prSet>
      <dgm:spPr/>
    </dgm:pt>
    <dgm:pt modelId="{2474115C-585F-4359-A05C-F2BCCE494579}" type="pres">
      <dgm:prSet presAssocID="{7428C8F2-B1AE-41FF-A0F9-D8CE8DB3CF6D}" presName="rootComposite" presStyleCnt="0"/>
      <dgm:spPr/>
    </dgm:pt>
    <dgm:pt modelId="{EE082149-C764-4664-AB3F-BE46AAE8D8F8}" type="pres">
      <dgm:prSet presAssocID="{7428C8F2-B1AE-41FF-A0F9-D8CE8DB3CF6D}" presName="rootText" presStyleLbl="node2" presStyleIdx="0" presStyleCnt="5" custLinFactNeighborX="6588" custLinFactNeighborY="-30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9AD782-CCB8-4E5E-9E09-EBF9FB9322FC}" type="pres">
      <dgm:prSet presAssocID="{7428C8F2-B1AE-41FF-A0F9-D8CE8DB3CF6D}" presName="rootConnector" presStyleLbl="node2" presStyleIdx="0" presStyleCnt="5"/>
      <dgm:spPr/>
      <dgm:t>
        <a:bodyPr/>
        <a:lstStyle/>
        <a:p>
          <a:endParaRPr lang="en-US"/>
        </a:p>
      </dgm:t>
    </dgm:pt>
    <dgm:pt modelId="{27E34C91-610E-49C7-8D32-3C67B22894EE}" type="pres">
      <dgm:prSet presAssocID="{7428C8F2-B1AE-41FF-A0F9-D8CE8DB3CF6D}" presName="hierChild4" presStyleCnt="0"/>
      <dgm:spPr/>
    </dgm:pt>
    <dgm:pt modelId="{E570A7F9-ACD3-4249-AC31-C1EA64E0D38C}" type="pres">
      <dgm:prSet presAssocID="{7428C8F2-B1AE-41FF-A0F9-D8CE8DB3CF6D}" presName="hierChild5" presStyleCnt="0"/>
      <dgm:spPr/>
    </dgm:pt>
    <dgm:pt modelId="{00E59310-0299-4894-8D71-3151D5455B88}" type="pres">
      <dgm:prSet presAssocID="{A7368CBB-5DD0-41FB-8882-F2F1519DC79C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6CF4914-2E6B-4FBC-B33E-D4075670145E}" type="pres">
      <dgm:prSet presAssocID="{BA8A6F03-4186-4DE4-8C5B-C019678F3654}" presName="hierRoot2" presStyleCnt="0">
        <dgm:presLayoutVars>
          <dgm:hierBranch val="init"/>
        </dgm:presLayoutVars>
      </dgm:prSet>
      <dgm:spPr/>
    </dgm:pt>
    <dgm:pt modelId="{191614F4-D599-4352-9BD9-072067D334CB}" type="pres">
      <dgm:prSet presAssocID="{BA8A6F03-4186-4DE4-8C5B-C019678F3654}" presName="rootComposite" presStyleCnt="0"/>
      <dgm:spPr/>
    </dgm:pt>
    <dgm:pt modelId="{E9C12258-0112-404F-8E8B-C811A01ABBAD}" type="pres">
      <dgm:prSet presAssocID="{BA8A6F03-4186-4DE4-8C5B-C019678F3654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7D2B5B-DED4-4B77-91E4-2BECC2E94A07}" type="pres">
      <dgm:prSet presAssocID="{BA8A6F03-4186-4DE4-8C5B-C019678F3654}" presName="rootConnector" presStyleLbl="node2" presStyleIdx="1" presStyleCnt="5"/>
      <dgm:spPr/>
      <dgm:t>
        <a:bodyPr/>
        <a:lstStyle/>
        <a:p>
          <a:endParaRPr lang="en-US"/>
        </a:p>
      </dgm:t>
    </dgm:pt>
    <dgm:pt modelId="{D0DC3DD2-ABCD-4144-91B9-0EF9A5E67D04}" type="pres">
      <dgm:prSet presAssocID="{BA8A6F03-4186-4DE4-8C5B-C019678F3654}" presName="hierChild4" presStyleCnt="0"/>
      <dgm:spPr/>
    </dgm:pt>
    <dgm:pt modelId="{0A238FFC-C8AB-47A3-A064-E129656FC03E}" type="pres">
      <dgm:prSet presAssocID="{BA8A6F03-4186-4DE4-8C5B-C019678F3654}" presName="hierChild5" presStyleCnt="0"/>
      <dgm:spPr/>
    </dgm:pt>
    <dgm:pt modelId="{730D8A6F-17A8-40BC-BC07-F6F1B2CD0D42}" type="pres">
      <dgm:prSet presAssocID="{1390541E-C88D-49F6-BC58-B67ECF36CEA8}" presName="Name37" presStyleLbl="parChTrans1D2" presStyleIdx="2" presStyleCnt="5"/>
      <dgm:spPr/>
      <dgm:t>
        <a:bodyPr/>
        <a:lstStyle/>
        <a:p>
          <a:endParaRPr lang="en-US"/>
        </a:p>
      </dgm:t>
    </dgm:pt>
    <dgm:pt modelId="{1E7CC0E2-C591-450E-B6BD-49F1EA61BB24}" type="pres">
      <dgm:prSet presAssocID="{08A3D25B-B1BD-4C9A-9703-C63E900176D4}" presName="hierRoot2" presStyleCnt="0">
        <dgm:presLayoutVars>
          <dgm:hierBranch val="init"/>
        </dgm:presLayoutVars>
      </dgm:prSet>
      <dgm:spPr/>
    </dgm:pt>
    <dgm:pt modelId="{FB1B9F00-8640-4AE4-833B-B6E99FDCEF7F}" type="pres">
      <dgm:prSet presAssocID="{08A3D25B-B1BD-4C9A-9703-C63E900176D4}" presName="rootComposite" presStyleCnt="0"/>
      <dgm:spPr/>
    </dgm:pt>
    <dgm:pt modelId="{D4DC9545-C6B9-4AD4-BD71-680528A0A8CD}" type="pres">
      <dgm:prSet presAssocID="{08A3D25B-B1BD-4C9A-9703-C63E900176D4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579572-A870-4F71-914F-12A621A4A763}" type="pres">
      <dgm:prSet presAssocID="{08A3D25B-B1BD-4C9A-9703-C63E900176D4}" presName="rootConnector" presStyleLbl="node2" presStyleIdx="2" presStyleCnt="5"/>
      <dgm:spPr/>
      <dgm:t>
        <a:bodyPr/>
        <a:lstStyle/>
        <a:p>
          <a:endParaRPr lang="en-US"/>
        </a:p>
      </dgm:t>
    </dgm:pt>
    <dgm:pt modelId="{985BB4C7-BD38-4965-9130-DCA7E4209D0E}" type="pres">
      <dgm:prSet presAssocID="{08A3D25B-B1BD-4C9A-9703-C63E900176D4}" presName="hierChild4" presStyleCnt="0"/>
      <dgm:spPr/>
    </dgm:pt>
    <dgm:pt modelId="{010FE57B-37AE-4763-B0B4-334D8E693996}" type="pres">
      <dgm:prSet presAssocID="{08A3D25B-B1BD-4C9A-9703-C63E900176D4}" presName="hierChild5" presStyleCnt="0"/>
      <dgm:spPr/>
    </dgm:pt>
    <dgm:pt modelId="{33976839-AF6D-4CA6-BF96-6A78C63C160F}" type="pres">
      <dgm:prSet presAssocID="{DC50EDED-9D4C-4634-8970-456AD31FCD1C}" presName="Name37" presStyleLbl="parChTrans1D2" presStyleIdx="3" presStyleCnt="5"/>
      <dgm:spPr/>
      <dgm:t>
        <a:bodyPr/>
        <a:lstStyle/>
        <a:p>
          <a:endParaRPr lang="en-US"/>
        </a:p>
      </dgm:t>
    </dgm:pt>
    <dgm:pt modelId="{39023158-7CE4-4B58-8721-2A0755587C11}" type="pres">
      <dgm:prSet presAssocID="{68D70E75-C9B7-45C1-8DF9-A66B7CF1FAFE}" presName="hierRoot2" presStyleCnt="0">
        <dgm:presLayoutVars>
          <dgm:hierBranch val="init"/>
        </dgm:presLayoutVars>
      </dgm:prSet>
      <dgm:spPr/>
    </dgm:pt>
    <dgm:pt modelId="{5C9CA1CE-82D1-472F-92D4-9BA0D2B36C8F}" type="pres">
      <dgm:prSet presAssocID="{68D70E75-C9B7-45C1-8DF9-A66B7CF1FAFE}" presName="rootComposite" presStyleCnt="0"/>
      <dgm:spPr/>
    </dgm:pt>
    <dgm:pt modelId="{CB0834F5-1B14-4924-B0D4-7D226C75BAB5}" type="pres">
      <dgm:prSet presAssocID="{68D70E75-C9B7-45C1-8DF9-A66B7CF1FAFE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D4E49F-73C1-4391-B24A-475BC1B59B69}" type="pres">
      <dgm:prSet presAssocID="{68D70E75-C9B7-45C1-8DF9-A66B7CF1FAFE}" presName="rootConnector" presStyleLbl="node2" presStyleIdx="3" presStyleCnt="5"/>
      <dgm:spPr/>
      <dgm:t>
        <a:bodyPr/>
        <a:lstStyle/>
        <a:p>
          <a:endParaRPr lang="en-US"/>
        </a:p>
      </dgm:t>
    </dgm:pt>
    <dgm:pt modelId="{CB5C10FF-EE6D-4256-8A72-7E8E76F63417}" type="pres">
      <dgm:prSet presAssocID="{68D70E75-C9B7-45C1-8DF9-A66B7CF1FAFE}" presName="hierChild4" presStyleCnt="0"/>
      <dgm:spPr/>
    </dgm:pt>
    <dgm:pt modelId="{25C8960B-03E2-4484-BB34-8C8984722B42}" type="pres">
      <dgm:prSet presAssocID="{68D70E75-C9B7-45C1-8DF9-A66B7CF1FAFE}" presName="hierChild5" presStyleCnt="0"/>
      <dgm:spPr/>
    </dgm:pt>
    <dgm:pt modelId="{7ACCBFD0-6704-4BD4-B510-D50C0B1645E6}" type="pres">
      <dgm:prSet presAssocID="{3D4B5309-77EA-498B-93E0-8EACAC9B5DE8}" presName="Name37" presStyleLbl="parChTrans1D2" presStyleIdx="4" presStyleCnt="5"/>
      <dgm:spPr/>
      <dgm:t>
        <a:bodyPr/>
        <a:lstStyle/>
        <a:p>
          <a:endParaRPr lang="en-US"/>
        </a:p>
      </dgm:t>
    </dgm:pt>
    <dgm:pt modelId="{9D187BF2-6FBE-4F7C-8AFF-38ED47040C52}" type="pres">
      <dgm:prSet presAssocID="{4993C349-CD65-481C-A3C5-E9E9A14690AE}" presName="hierRoot2" presStyleCnt="0">
        <dgm:presLayoutVars>
          <dgm:hierBranch val="init"/>
        </dgm:presLayoutVars>
      </dgm:prSet>
      <dgm:spPr/>
    </dgm:pt>
    <dgm:pt modelId="{EE238218-35A7-44C3-8E08-A5E0D3AD1AAE}" type="pres">
      <dgm:prSet presAssocID="{4993C349-CD65-481C-A3C5-E9E9A14690AE}" presName="rootComposite" presStyleCnt="0"/>
      <dgm:spPr/>
    </dgm:pt>
    <dgm:pt modelId="{1679163A-D5E5-46AF-B763-969CA7B25820}" type="pres">
      <dgm:prSet presAssocID="{4993C349-CD65-481C-A3C5-E9E9A14690AE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BC5F9E-D30C-4234-8C7A-693FA8E3A2AF}" type="pres">
      <dgm:prSet presAssocID="{4993C349-CD65-481C-A3C5-E9E9A14690AE}" presName="rootConnector" presStyleLbl="node2" presStyleIdx="4" presStyleCnt="5"/>
      <dgm:spPr/>
      <dgm:t>
        <a:bodyPr/>
        <a:lstStyle/>
        <a:p>
          <a:endParaRPr lang="en-US"/>
        </a:p>
      </dgm:t>
    </dgm:pt>
    <dgm:pt modelId="{52F89400-03BC-4D40-AB35-27523D908E55}" type="pres">
      <dgm:prSet presAssocID="{4993C349-CD65-481C-A3C5-E9E9A14690AE}" presName="hierChild4" presStyleCnt="0"/>
      <dgm:spPr/>
    </dgm:pt>
    <dgm:pt modelId="{381AFAE4-81D0-4A63-989C-591FE60D1D2F}" type="pres">
      <dgm:prSet presAssocID="{4993C349-CD65-481C-A3C5-E9E9A14690AE}" presName="hierChild5" presStyleCnt="0"/>
      <dgm:spPr/>
    </dgm:pt>
    <dgm:pt modelId="{2703F6A5-CD67-49FB-AAE2-F42292ECB617}" type="pres">
      <dgm:prSet presAssocID="{93C22B6B-D002-4CE3-A08E-C2CF7DBCCB7F}" presName="hierChild3" presStyleCnt="0"/>
      <dgm:spPr/>
    </dgm:pt>
  </dgm:ptLst>
  <dgm:cxnLst>
    <dgm:cxn modelId="{1F558C71-E8F4-4974-906A-84F37A423D0B}" type="presOf" srcId="{4993C349-CD65-481C-A3C5-E9E9A14690AE}" destId="{1679163A-D5E5-46AF-B763-969CA7B25820}" srcOrd="0" destOrd="0" presId="urn:microsoft.com/office/officeart/2005/8/layout/orgChart1"/>
    <dgm:cxn modelId="{C3AB51D7-E7DA-43F9-8D3B-098ED872A26D}" type="presOf" srcId="{BA8A6F03-4186-4DE4-8C5B-C019678F3654}" destId="{E9C12258-0112-404F-8E8B-C811A01ABBAD}" srcOrd="0" destOrd="0" presId="urn:microsoft.com/office/officeart/2005/8/layout/orgChart1"/>
    <dgm:cxn modelId="{7A267DF2-DE83-4DF9-8B00-FAAC7D6483EA}" srcId="{75C3BED0-E489-4D89-93CB-F8743EE927FB}" destId="{93C22B6B-D002-4CE3-A08E-C2CF7DBCCB7F}" srcOrd="0" destOrd="0" parTransId="{448EAB1B-7A95-4E0A-9158-97DDCFF89E14}" sibTransId="{E23AC221-2380-466C-823E-CE142D814B73}"/>
    <dgm:cxn modelId="{828557C6-5D20-4DFA-96BD-3583DCEC0048}" srcId="{93C22B6B-D002-4CE3-A08E-C2CF7DBCCB7F}" destId="{08A3D25B-B1BD-4C9A-9703-C63E900176D4}" srcOrd="2" destOrd="0" parTransId="{1390541E-C88D-49F6-BC58-B67ECF36CEA8}" sibTransId="{C9A6A361-ADEA-4A54-96E0-B4A44D2C9AE0}"/>
    <dgm:cxn modelId="{78CDE30A-A831-4C62-B21B-5667CFADE21E}" type="presOf" srcId="{1390541E-C88D-49F6-BC58-B67ECF36CEA8}" destId="{730D8A6F-17A8-40BC-BC07-F6F1B2CD0D42}" srcOrd="0" destOrd="0" presId="urn:microsoft.com/office/officeart/2005/8/layout/orgChart1"/>
    <dgm:cxn modelId="{2037C110-E871-42ED-981D-082B7537D02C}" type="presOf" srcId="{08A3D25B-B1BD-4C9A-9703-C63E900176D4}" destId="{F5579572-A870-4F71-914F-12A621A4A763}" srcOrd="1" destOrd="0" presId="urn:microsoft.com/office/officeart/2005/8/layout/orgChart1"/>
    <dgm:cxn modelId="{6A3AC986-B059-4775-85D2-F84A91FC0B59}" srcId="{93C22B6B-D002-4CE3-A08E-C2CF7DBCCB7F}" destId="{7428C8F2-B1AE-41FF-A0F9-D8CE8DB3CF6D}" srcOrd="0" destOrd="0" parTransId="{2B192F05-B5B0-4365-A3BB-F1DB6B657432}" sibTransId="{A4CB59A3-4EA2-4671-B9F3-05F033BA33DC}"/>
    <dgm:cxn modelId="{6F2CC352-F24E-4A76-BBE9-840B7B6F52F8}" srcId="{93C22B6B-D002-4CE3-A08E-C2CF7DBCCB7F}" destId="{BA8A6F03-4186-4DE4-8C5B-C019678F3654}" srcOrd="1" destOrd="0" parTransId="{A7368CBB-5DD0-41FB-8882-F2F1519DC79C}" sibTransId="{1BF4FAD8-7965-4D8E-8804-2CBF1380C53F}"/>
    <dgm:cxn modelId="{228CE6BA-8468-4562-8D9D-AF3179993CBC}" srcId="{93C22B6B-D002-4CE3-A08E-C2CF7DBCCB7F}" destId="{4993C349-CD65-481C-A3C5-E9E9A14690AE}" srcOrd="4" destOrd="0" parTransId="{3D4B5309-77EA-498B-93E0-8EACAC9B5DE8}" sibTransId="{F30F4758-212A-46BE-AAED-883B069F559F}"/>
    <dgm:cxn modelId="{9DC2486F-49F8-499D-A3FA-240860F07950}" type="presOf" srcId="{93C22B6B-D002-4CE3-A08E-C2CF7DBCCB7F}" destId="{194D3F7C-162D-46E7-90E9-64025E1805A7}" srcOrd="1" destOrd="0" presId="urn:microsoft.com/office/officeart/2005/8/layout/orgChart1"/>
    <dgm:cxn modelId="{B35604B1-DC6D-45F3-8423-3DBAA1A03C37}" type="presOf" srcId="{DC50EDED-9D4C-4634-8970-456AD31FCD1C}" destId="{33976839-AF6D-4CA6-BF96-6A78C63C160F}" srcOrd="0" destOrd="0" presId="urn:microsoft.com/office/officeart/2005/8/layout/orgChart1"/>
    <dgm:cxn modelId="{EEBA43CE-805E-4874-B39B-3385146A49F7}" type="presOf" srcId="{2B192F05-B5B0-4365-A3BB-F1DB6B657432}" destId="{0701ABC4-117B-4C68-BFC3-682162837697}" srcOrd="0" destOrd="0" presId="urn:microsoft.com/office/officeart/2005/8/layout/orgChart1"/>
    <dgm:cxn modelId="{176003AB-4BB2-4E6F-A78E-04D2B488F522}" type="presOf" srcId="{75C3BED0-E489-4D89-93CB-F8743EE927FB}" destId="{C69220F6-B693-4A08-92C1-5CBEE43EAC79}" srcOrd="0" destOrd="0" presId="urn:microsoft.com/office/officeart/2005/8/layout/orgChart1"/>
    <dgm:cxn modelId="{1C1563D5-FCA3-4AF6-8F27-5081E0FA2B84}" srcId="{93C22B6B-D002-4CE3-A08E-C2CF7DBCCB7F}" destId="{68D70E75-C9B7-45C1-8DF9-A66B7CF1FAFE}" srcOrd="3" destOrd="0" parTransId="{DC50EDED-9D4C-4634-8970-456AD31FCD1C}" sibTransId="{C37BD71A-0651-42E1-90AA-FD756D98D002}"/>
    <dgm:cxn modelId="{279A5743-8DE1-4512-B879-9037EBCAA0EC}" type="presOf" srcId="{A7368CBB-5DD0-41FB-8882-F2F1519DC79C}" destId="{00E59310-0299-4894-8D71-3151D5455B88}" srcOrd="0" destOrd="0" presId="urn:microsoft.com/office/officeart/2005/8/layout/orgChart1"/>
    <dgm:cxn modelId="{DC5396B5-78D4-49D9-A162-624A4133682D}" type="presOf" srcId="{BA8A6F03-4186-4DE4-8C5B-C019678F3654}" destId="{EB7D2B5B-DED4-4B77-91E4-2BECC2E94A07}" srcOrd="1" destOrd="0" presId="urn:microsoft.com/office/officeart/2005/8/layout/orgChart1"/>
    <dgm:cxn modelId="{B72CFD10-6E3C-4A46-98DB-9D977A65F753}" type="presOf" srcId="{4993C349-CD65-481C-A3C5-E9E9A14690AE}" destId="{1FBC5F9E-D30C-4234-8C7A-693FA8E3A2AF}" srcOrd="1" destOrd="0" presId="urn:microsoft.com/office/officeart/2005/8/layout/orgChart1"/>
    <dgm:cxn modelId="{D221110B-5F2F-4A87-AB28-0E880275665D}" type="presOf" srcId="{7428C8F2-B1AE-41FF-A0F9-D8CE8DB3CF6D}" destId="{B29AD782-CCB8-4E5E-9E09-EBF9FB9322FC}" srcOrd="1" destOrd="0" presId="urn:microsoft.com/office/officeart/2005/8/layout/orgChart1"/>
    <dgm:cxn modelId="{9BE250B8-5E0E-429D-BFD8-34525F972CA0}" type="presOf" srcId="{68D70E75-C9B7-45C1-8DF9-A66B7CF1FAFE}" destId="{CB0834F5-1B14-4924-B0D4-7D226C75BAB5}" srcOrd="0" destOrd="0" presId="urn:microsoft.com/office/officeart/2005/8/layout/orgChart1"/>
    <dgm:cxn modelId="{1A2E90CE-0611-41E7-8ED9-1542F241C7D4}" type="presOf" srcId="{93C22B6B-D002-4CE3-A08E-C2CF7DBCCB7F}" destId="{4358C46A-BF69-4C17-935B-A89C2AC7C390}" srcOrd="0" destOrd="0" presId="urn:microsoft.com/office/officeart/2005/8/layout/orgChart1"/>
    <dgm:cxn modelId="{F035B5D3-10C4-48C8-B583-D69F8F275738}" type="presOf" srcId="{08A3D25B-B1BD-4C9A-9703-C63E900176D4}" destId="{D4DC9545-C6B9-4AD4-BD71-680528A0A8CD}" srcOrd="0" destOrd="0" presId="urn:microsoft.com/office/officeart/2005/8/layout/orgChart1"/>
    <dgm:cxn modelId="{7C49DB2E-2FC6-4620-91BF-B44C94F03AC6}" type="presOf" srcId="{3D4B5309-77EA-498B-93E0-8EACAC9B5DE8}" destId="{7ACCBFD0-6704-4BD4-B510-D50C0B1645E6}" srcOrd="0" destOrd="0" presId="urn:microsoft.com/office/officeart/2005/8/layout/orgChart1"/>
    <dgm:cxn modelId="{9D9A281F-1C6A-424D-9566-AEA1002164AC}" type="presOf" srcId="{7428C8F2-B1AE-41FF-A0F9-D8CE8DB3CF6D}" destId="{EE082149-C764-4664-AB3F-BE46AAE8D8F8}" srcOrd="0" destOrd="0" presId="urn:microsoft.com/office/officeart/2005/8/layout/orgChart1"/>
    <dgm:cxn modelId="{818A7B83-06DB-45A0-A296-C3C88DEB0123}" type="presOf" srcId="{68D70E75-C9B7-45C1-8DF9-A66B7CF1FAFE}" destId="{C3D4E49F-73C1-4391-B24A-475BC1B59B69}" srcOrd="1" destOrd="0" presId="urn:microsoft.com/office/officeart/2005/8/layout/orgChart1"/>
    <dgm:cxn modelId="{03A7C1BE-E07E-490F-82D5-F6B48615F8B2}" type="presParOf" srcId="{C69220F6-B693-4A08-92C1-5CBEE43EAC79}" destId="{3BC88865-F388-4117-84A5-EC37782AE9F7}" srcOrd="0" destOrd="0" presId="urn:microsoft.com/office/officeart/2005/8/layout/orgChart1"/>
    <dgm:cxn modelId="{2F85E610-7848-44AE-91BF-33F6CDA570A3}" type="presParOf" srcId="{3BC88865-F388-4117-84A5-EC37782AE9F7}" destId="{9C885644-778A-4FEC-B53C-22DBE583198E}" srcOrd="0" destOrd="0" presId="urn:microsoft.com/office/officeart/2005/8/layout/orgChart1"/>
    <dgm:cxn modelId="{1161D13D-07C2-49AE-8E21-C634A131BFA2}" type="presParOf" srcId="{9C885644-778A-4FEC-B53C-22DBE583198E}" destId="{4358C46A-BF69-4C17-935B-A89C2AC7C390}" srcOrd="0" destOrd="0" presId="urn:microsoft.com/office/officeart/2005/8/layout/orgChart1"/>
    <dgm:cxn modelId="{4C05419F-1E93-4F60-8BC6-B74586087602}" type="presParOf" srcId="{9C885644-778A-4FEC-B53C-22DBE583198E}" destId="{194D3F7C-162D-46E7-90E9-64025E1805A7}" srcOrd="1" destOrd="0" presId="urn:microsoft.com/office/officeart/2005/8/layout/orgChart1"/>
    <dgm:cxn modelId="{A4F0BF85-DF1E-4808-95BF-F8CC79E1CB9F}" type="presParOf" srcId="{3BC88865-F388-4117-84A5-EC37782AE9F7}" destId="{760F6F5E-2A24-4720-BC2C-24C19CE638A3}" srcOrd="1" destOrd="0" presId="urn:microsoft.com/office/officeart/2005/8/layout/orgChart1"/>
    <dgm:cxn modelId="{3652357A-82CD-417C-9241-39E8AD64F046}" type="presParOf" srcId="{760F6F5E-2A24-4720-BC2C-24C19CE638A3}" destId="{0701ABC4-117B-4C68-BFC3-682162837697}" srcOrd="0" destOrd="0" presId="urn:microsoft.com/office/officeart/2005/8/layout/orgChart1"/>
    <dgm:cxn modelId="{2A17EF1C-880A-460F-A039-B4F02A3A73F6}" type="presParOf" srcId="{760F6F5E-2A24-4720-BC2C-24C19CE638A3}" destId="{E764D225-CF68-4E87-B7B8-D7828A3B2062}" srcOrd="1" destOrd="0" presId="urn:microsoft.com/office/officeart/2005/8/layout/orgChart1"/>
    <dgm:cxn modelId="{689A4348-8F93-4E1F-A2FB-975046E8CAAD}" type="presParOf" srcId="{E764D225-CF68-4E87-B7B8-D7828A3B2062}" destId="{2474115C-585F-4359-A05C-F2BCCE494579}" srcOrd="0" destOrd="0" presId="urn:microsoft.com/office/officeart/2005/8/layout/orgChart1"/>
    <dgm:cxn modelId="{B3239729-FB3D-4EBA-B007-D3AB180DA3FC}" type="presParOf" srcId="{2474115C-585F-4359-A05C-F2BCCE494579}" destId="{EE082149-C764-4664-AB3F-BE46AAE8D8F8}" srcOrd="0" destOrd="0" presId="urn:microsoft.com/office/officeart/2005/8/layout/orgChart1"/>
    <dgm:cxn modelId="{A81BD1A2-515F-44E2-BFF2-120347E6F8AA}" type="presParOf" srcId="{2474115C-585F-4359-A05C-F2BCCE494579}" destId="{B29AD782-CCB8-4E5E-9E09-EBF9FB9322FC}" srcOrd="1" destOrd="0" presId="urn:microsoft.com/office/officeart/2005/8/layout/orgChart1"/>
    <dgm:cxn modelId="{2D8EE6F7-6DFB-4ECE-BC9D-63CB5ECC4CA9}" type="presParOf" srcId="{E764D225-CF68-4E87-B7B8-D7828A3B2062}" destId="{27E34C91-610E-49C7-8D32-3C67B22894EE}" srcOrd="1" destOrd="0" presId="urn:microsoft.com/office/officeart/2005/8/layout/orgChart1"/>
    <dgm:cxn modelId="{9D7D6D35-EFB0-419E-AF2E-583D3CF4E797}" type="presParOf" srcId="{E764D225-CF68-4E87-B7B8-D7828A3B2062}" destId="{E570A7F9-ACD3-4249-AC31-C1EA64E0D38C}" srcOrd="2" destOrd="0" presId="urn:microsoft.com/office/officeart/2005/8/layout/orgChart1"/>
    <dgm:cxn modelId="{99D9AF8D-AD67-4EE5-8936-52540BCEC2D4}" type="presParOf" srcId="{760F6F5E-2A24-4720-BC2C-24C19CE638A3}" destId="{00E59310-0299-4894-8D71-3151D5455B88}" srcOrd="2" destOrd="0" presId="urn:microsoft.com/office/officeart/2005/8/layout/orgChart1"/>
    <dgm:cxn modelId="{A3D0F4A1-DF9E-435E-8A21-FD76EE8FE50B}" type="presParOf" srcId="{760F6F5E-2A24-4720-BC2C-24C19CE638A3}" destId="{26CF4914-2E6B-4FBC-B33E-D4075670145E}" srcOrd="3" destOrd="0" presId="urn:microsoft.com/office/officeart/2005/8/layout/orgChart1"/>
    <dgm:cxn modelId="{AE8E61AC-8CCE-4FD0-AF5C-040D760F83AE}" type="presParOf" srcId="{26CF4914-2E6B-4FBC-B33E-D4075670145E}" destId="{191614F4-D599-4352-9BD9-072067D334CB}" srcOrd="0" destOrd="0" presId="urn:microsoft.com/office/officeart/2005/8/layout/orgChart1"/>
    <dgm:cxn modelId="{BA0054DC-082A-4E1D-A605-71B4CA436D94}" type="presParOf" srcId="{191614F4-D599-4352-9BD9-072067D334CB}" destId="{E9C12258-0112-404F-8E8B-C811A01ABBAD}" srcOrd="0" destOrd="0" presId="urn:microsoft.com/office/officeart/2005/8/layout/orgChart1"/>
    <dgm:cxn modelId="{ED085AA5-FDF0-4502-AADF-AB7B656E7922}" type="presParOf" srcId="{191614F4-D599-4352-9BD9-072067D334CB}" destId="{EB7D2B5B-DED4-4B77-91E4-2BECC2E94A07}" srcOrd="1" destOrd="0" presId="urn:microsoft.com/office/officeart/2005/8/layout/orgChart1"/>
    <dgm:cxn modelId="{BA844AE0-FA94-414F-8BE0-10CC6CD1C359}" type="presParOf" srcId="{26CF4914-2E6B-4FBC-B33E-D4075670145E}" destId="{D0DC3DD2-ABCD-4144-91B9-0EF9A5E67D04}" srcOrd="1" destOrd="0" presId="urn:microsoft.com/office/officeart/2005/8/layout/orgChart1"/>
    <dgm:cxn modelId="{5E408600-4273-4547-B52F-2ADDDBADDA2C}" type="presParOf" srcId="{26CF4914-2E6B-4FBC-B33E-D4075670145E}" destId="{0A238FFC-C8AB-47A3-A064-E129656FC03E}" srcOrd="2" destOrd="0" presId="urn:microsoft.com/office/officeart/2005/8/layout/orgChart1"/>
    <dgm:cxn modelId="{3D731B47-7CBC-4A73-A7B6-58C3B4B172FE}" type="presParOf" srcId="{760F6F5E-2A24-4720-BC2C-24C19CE638A3}" destId="{730D8A6F-17A8-40BC-BC07-F6F1B2CD0D42}" srcOrd="4" destOrd="0" presId="urn:microsoft.com/office/officeart/2005/8/layout/orgChart1"/>
    <dgm:cxn modelId="{DAA9DA93-AB61-40CC-BCB0-E81FEB502293}" type="presParOf" srcId="{760F6F5E-2A24-4720-BC2C-24C19CE638A3}" destId="{1E7CC0E2-C591-450E-B6BD-49F1EA61BB24}" srcOrd="5" destOrd="0" presId="urn:microsoft.com/office/officeart/2005/8/layout/orgChart1"/>
    <dgm:cxn modelId="{0B069DB7-8D3E-4A3A-8A13-4672660E0154}" type="presParOf" srcId="{1E7CC0E2-C591-450E-B6BD-49F1EA61BB24}" destId="{FB1B9F00-8640-4AE4-833B-B6E99FDCEF7F}" srcOrd="0" destOrd="0" presId="urn:microsoft.com/office/officeart/2005/8/layout/orgChart1"/>
    <dgm:cxn modelId="{2ED98A8C-9057-4918-8136-1BD62470A605}" type="presParOf" srcId="{FB1B9F00-8640-4AE4-833B-B6E99FDCEF7F}" destId="{D4DC9545-C6B9-4AD4-BD71-680528A0A8CD}" srcOrd="0" destOrd="0" presId="urn:microsoft.com/office/officeart/2005/8/layout/orgChart1"/>
    <dgm:cxn modelId="{FB79A2CE-4F2D-4ED1-96FF-05CBDF1984D2}" type="presParOf" srcId="{FB1B9F00-8640-4AE4-833B-B6E99FDCEF7F}" destId="{F5579572-A870-4F71-914F-12A621A4A763}" srcOrd="1" destOrd="0" presId="urn:microsoft.com/office/officeart/2005/8/layout/orgChart1"/>
    <dgm:cxn modelId="{3C47A409-6D4E-477D-8738-2EADC67684B2}" type="presParOf" srcId="{1E7CC0E2-C591-450E-B6BD-49F1EA61BB24}" destId="{985BB4C7-BD38-4965-9130-DCA7E4209D0E}" srcOrd="1" destOrd="0" presId="urn:microsoft.com/office/officeart/2005/8/layout/orgChart1"/>
    <dgm:cxn modelId="{A866836F-7D05-4292-88F8-E7BB60B75AE8}" type="presParOf" srcId="{1E7CC0E2-C591-450E-B6BD-49F1EA61BB24}" destId="{010FE57B-37AE-4763-B0B4-334D8E693996}" srcOrd="2" destOrd="0" presId="urn:microsoft.com/office/officeart/2005/8/layout/orgChart1"/>
    <dgm:cxn modelId="{B49C9A54-766B-4544-A565-691726BD5626}" type="presParOf" srcId="{760F6F5E-2A24-4720-BC2C-24C19CE638A3}" destId="{33976839-AF6D-4CA6-BF96-6A78C63C160F}" srcOrd="6" destOrd="0" presId="urn:microsoft.com/office/officeart/2005/8/layout/orgChart1"/>
    <dgm:cxn modelId="{C0B44E0B-52C6-464F-988D-CE45C963B00F}" type="presParOf" srcId="{760F6F5E-2A24-4720-BC2C-24C19CE638A3}" destId="{39023158-7CE4-4B58-8721-2A0755587C11}" srcOrd="7" destOrd="0" presId="urn:microsoft.com/office/officeart/2005/8/layout/orgChart1"/>
    <dgm:cxn modelId="{DC41FB8A-F21E-4115-89B8-A647C37E7C06}" type="presParOf" srcId="{39023158-7CE4-4B58-8721-2A0755587C11}" destId="{5C9CA1CE-82D1-472F-92D4-9BA0D2B36C8F}" srcOrd="0" destOrd="0" presId="urn:microsoft.com/office/officeart/2005/8/layout/orgChart1"/>
    <dgm:cxn modelId="{98866611-6E01-45D8-AD2B-3B37F67FA34F}" type="presParOf" srcId="{5C9CA1CE-82D1-472F-92D4-9BA0D2B36C8F}" destId="{CB0834F5-1B14-4924-B0D4-7D226C75BAB5}" srcOrd="0" destOrd="0" presId="urn:microsoft.com/office/officeart/2005/8/layout/orgChart1"/>
    <dgm:cxn modelId="{F03802EC-D163-48C0-AFB2-D1911C7A92E1}" type="presParOf" srcId="{5C9CA1CE-82D1-472F-92D4-9BA0D2B36C8F}" destId="{C3D4E49F-73C1-4391-B24A-475BC1B59B69}" srcOrd="1" destOrd="0" presId="urn:microsoft.com/office/officeart/2005/8/layout/orgChart1"/>
    <dgm:cxn modelId="{21FF90DF-5D94-4A7A-937A-1802BCD8A394}" type="presParOf" srcId="{39023158-7CE4-4B58-8721-2A0755587C11}" destId="{CB5C10FF-EE6D-4256-8A72-7E8E76F63417}" srcOrd="1" destOrd="0" presId="urn:microsoft.com/office/officeart/2005/8/layout/orgChart1"/>
    <dgm:cxn modelId="{E0113FE8-6373-402F-98A6-DF907FE07B8E}" type="presParOf" srcId="{39023158-7CE4-4B58-8721-2A0755587C11}" destId="{25C8960B-03E2-4484-BB34-8C8984722B42}" srcOrd="2" destOrd="0" presId="urn:microsoft.com/office/officeart/2005/8/layout/orgChart1"/>
    <dgm:cxn modelId="{0CB7B348-DBE7-4F0D-AEB6-E5FC868EF886}" type="presParOf" srcId="{760F6F5E-2A24-4720-BC2C-24C19CE638A3}" destId="{7ACCBFD0-6704-4BD4-B510-D50C0B1645E6}" srcOrd="8" destOrd="0" presId="urn:microsoft.com/office/officeart/2005/8/layout/orgChart1"/>
    <dgm:cxn modelId="{CE6E1574-0126-400C-95DA-9C4F3A4D23A1}" type="presParOf" srcId="{760F6F5E-2A24-4720-BC2C-24C19CE638A3}" destId="{9D187BF2-6FBE-4F7C-8AFF-38ED47040C52}" srcOrd="9" destOrd="0" presId="urn:microsoft.com/office/officeart/2005/8/layout/orgChart1"/>
    <dgm:cxn modelId="{1894A76E-F1A7-42B7-B8FE-3FB08F5823C8}" type="presParOf" srcId="{9D187BF2-6FBE-4F7C-8AFF-38ED47040C52}" destId="{EE238218-35A7-44C3-8E08-A5E0D3AD1AAE}" srcOrd="0" destOrd="0" presId="urn:microsoft.com/office/officeart/2005/8/layout/orgChart1"/>
    <dgm:cxn modelId="{7CD38B32-C328-4DCC-A5A3-51B812859600}" type="presParOf" srcId="{EE238218-35A7-44C3-8E08-A5E0D3AD1AAE}" destId="{1679163A-D5E5-46AF-B763-969CA7B25820}" srcOrd="0" destOrd="0" presId="urn:microsoft.com/office/officeart/2005/8/layout/orgChart1"/>
    <dgm:cxn modelId="{5C7BA5FB-EEBF-4AFD-9AD8-AB7795931A9C}" type="presParOf" srcId="{EE238218-35A7-44C3-8E08-A5E0D3AD1AAE}" destId="{1FBC5F9E-D30C-4234-8C7A-693FA8E3A2AF}" srcOrd="1" destOrd="0" presId="urn:microsoft.com/office/officeart/2005/8/layout/orgChart1"/>
    <dgm:cxn modelId="{D4B87CF9-994D-4410-9C1B-D83DFB619F2C}" type="presParOf" srcId="{9D187BF2-6FBE-4F7C-8AFF-38ED47040C52}" destId="{52F89400-03BC-4D40-AB35-27523D908E55}" srcOrd="1" destOrd="0" presId="urn:microsoft.com/office/officeart/2005/8/layout/orgChart1"/>
    <dgm:cxn modelId="{EB197743-0D77-4233-8917-EE163302C4C7}" type="presParOf" srcId="{9D187BF2-6FBE-4F7C-8AFF-38ED47040C52}" destId="{381AFAE4-81D0-4A63-989C-591FE60D1D2F}" srcOrd="2" destOrd="0" presId="urn:microsoft.com/office/officeart/2005/8/layout/orgChart1"/>
    <dgm:cxn modelId="{33ECE0C4-09F6-4250-8158-67C28289B4E4}" type="presParOf" srcId="{3BC88865-F388-4117-84A5-EC37782AE9F7}" destId="{2703F6A5-CD67-49FB-AAE2-F42292ECB617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344BDE-5601-4192-9353-47DFF6A3A31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2F9C21-D99E-4779-BA51-2ABC1C7D4A01}">
      <dgm:prSet phldrT="[Text]"/>
      <dgm:spPr/>
      <dgm:t>
        <a:bodyPr/>
        <a:lstStyle/>
        <a:p>
          <a:r>
            <a:rPr lang="en-US"/>
            <a:t>HR head (manager)</a:t>
          </a:r>
        </a:p>
      </dgm:t>
    </dgm:pt>
    <dgm:pt modelId="{3DC0B396-AEDF-4BB3-8D23-43BADD114238}" type="parTrans" cxnId="{00863D41-D068-4842-B218-8512706B8E67}">
      <dgm:prSet/>
      <dgm:spPr/>
      <dgm:t>
        <a:bodyPr/>
        <a:lstStyle/>
        <a:p>
          <a:endParaRPr lang="en-US"/>
        </a:p>
      </dgm:t>
    </dgm:pt>
    <dgm:pt modelId="{F72EBEFA-6F84-432F-B62D-E28F95DD73F5}" type="sibTrans" cxnId="{00863D41-D068-4842-B218-8512706B8E67}">
      <dgm:prSet/>
      <dgm:spPr/>
      <dgm:t>
        <a:bodyPr/>
        <a:lstStyle/>
        <a:p>
          <a:endParaRPr lang="en-US"/>
        </a:p>
      </dgm:t>
    </dgm:pt>
    <dgm:pt modelId="{B2143488-B476-424A-A2EE-EBC355C185E2}">
      <dgm:prSet phldrT="[Text]"/>
      <dgm:spPr/>
      <dgm:t>
        <a:bodyPr/>
        <a:lstStyle/>
        <a:p>
          <a:r>
            <a:rPr lang="en-US"/>
            <a:t>Senior HR Assistance </a:t>
          </a:r>
        </a:p>
      </dgm:t>
    </dgm:pt>
    <dgm:pt modelId="{2BC607AC-4F69-4582-87AE-EBEDCEDC64BC}" type="parTrans" cxnId="{227E83EF-7639-4337-A511-B0643B2A59C1}">
      <dgm:prSet/>
      <dgm:spPr/>
      <dgm:t>
        <a:bodyPr/>
        <a:lstStyle/>
        <a:p>
          <a:endParaRPr lang="en-US"/>
        </a:p>
      </dgm:t>
    </dgm:pt>
    <dgm:pt modelId="{1B974341-40E6-44FF-BD98-643F6D424F26}" type="sibTrans" cxnId="{227E83EF-7639-4337-A511-B0643B2A59C1}">
      <dgm:prSet/>
      <dgm:spPr/>
      <dgm:t>
        <a:bodyPr/>
        <a:lstStyle/>
        <a:p>
          <a:endParaRPr lang="en-US"/>
        </a:p>
      </dgm:t>
    </dgm:pt>
    <dgm:pt modelId="{597E8A11-DD29-44C6-9021-A63D7ED6038F}">
      <dgm:prSet phldrT="[Text]"/>
      <dgm:spPr/>
      <dgm:t>
        <a:bodyPr/>
        <a:lstStyle/>
        <a:p>
          <a:r>
            <a:rPr lang="en-US"/>
            <a:t>joiner HR Asssistance </a:t>
          </a:r>
        </a:p>
      </dgm:t>
    </dgm:pt>
    <dgm:pt modelId="{D03DF171-4894-4A46-BC21-15BB0935B88E}" type="parTrans" cxnId="{E6826DE8-4938-4B3A-BA18-5C3A5873A69D}">
      <dgm:prSet/>
      <dgm:spPr/>
      <dgm:t>
        <a:bodyPr/>
        <a:lstStyle/>
        <a:p>
          <a:endParaRPr lang="en-US"/>
        </a:p>
      </dgm:t>
    </dgm:pt>
    <dgm:pt modelId="{F01B913B-2332-46D9-8F16-4E5061EC26A1}" type="sibTrans" cxnId="{E6826DE8-4938-4B3A-BA18-5C3A5873A69D}">
      <dgm:prSet/>
      <dgm:spPr/>
      <dgm:t>
        <a:bodyPr/>
        <a:lstStyle/>
        <a:p>
          <a:endParaRPr lang="en-US"/>
        </a:p>
      </dgm:t>
    </dgm:pt>
    <dgm:pt modelId="{D6105131-8DB8-4106-8F2F-B04C94066EFB}">
      <dgm:prSet phldrT="[Text]"/>
      <dgm:spPr/>
      <dgm:t>
        <a:bodyPr/>
        <a:lstStyle/>
        <a:p>
          <a:r>
            <a:rPr lang="en-US"/>
            <a:t>Joiner HR Assistance </a:t>
          </a:r>
        </a:p>
      </dgm:t>
    </dgm:pt>
    <dgm:pt modelId="{E9A28EE1-E28A-4905-83FB-C9EAE9532768}" type="parTrans" cxnId="{71056CF6-4854-4D72-822A-A6564F6FC465}">
      <dgm:prSet/>
      <dgm:spPr/>
      <dgm:t>
        <a:bodyPr/>
        <a:lstStyle/>
        <a:p>
          <a:endParaRPr lang="en-US"/>
        </a:p>
      </dgm:t>
    </dgm:pt>
    <dgm:pt modelId="{70B45340-3899-4F5D-954A-3526A1B82839}" type="sibTrans" cxnId="{71056CF6-4854-4D72-822A-A6564F6FC465}">
      <dgm:prSet/>
      <dgm:spPr/>
      <dgm:t>
        <a:bodyPr/>
        <a:lstStyle/>
        <a:p>
          <a:endParaRPr lang="en-US"/>
        </a:p>
      </dgm:t>
    </dgm:pt>
    <dgm:pt modelId="{9085E0AB-F1FA-4EBE-B4BF-B107A4F53EE0}" type="pres">
      <dgm:prSet presAssocID="{B9344BDE-5601-4192-9353-47DFF6A3A31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A22012A-94BB-449F-938E-988D94B48FD4}" type="pres">
      <dgm:prSet presAssocID="{672F9C21-D99E-4779-BA51-2ABC1C7D4A01}" presName="hierRoot1" presStyleCnt="0">
        <dgm:presLayoutVars>
          <dgm:hierBranch val="init"/>
        </dgm:presLayoutVars>
      </dgm:prSet>
      <dgm:spPr/>
    </dgm:pt>
    <dgm:pt modelId="{D25F52F2-5D6D-426D-9555-DB50192432B4}" type="pres">
      <dgm:prSet presAssocID="{672F9C21-D99E-4779-BA51-2ABC1C7D4A01}" presName="rootComposite1" presStyleCnt="0"/>
      <dgm:spPr/>
    </dgm:pt>
    <dgm:pt modelId="{531ECA05-9834-452A-AEAF-409E5889B9F3}" type="pres">
      <dgm:prSet presAssocID="{672F9C21-D99E-4779-BA51-2ABC1C7D4A01}" presName="rootText1" presStyleLbl="node0" presStyleIdx="0" presStyleCnt="1" custLinFactNeighborX="1542" custLinFactNeighborY="-30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E3E38-9B35-432A-B8CA-604A055795E3}" type="pres">
      <dgm:prSet presAssocID="{672F9C21-D99E-4779-BA51-2ABC1C7D4A0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976B8B0-DAEB-4CF9-9131-C021C1B3DE7F}" type="pres">
      <dgm:prSet presAssocID="{672F9C21-D99E-4779-BA51-2ABC1C7D4A01}" presName="hierChild2" presStyleCnt="0"/>
      <dgm:spPr/>
    </dgm:pt>
    <dgm:pt modelId="{845A6648-1797-4557-9680-16C8604E4F5B}" type="pres">
      <dgm:prSet presAssocID="{2BC607AC-4F69-4582-87AE-EBEDCEDC64BC}" presName="Name37" presStyleLbl="parChTrans1D2" presStyleIdx="0" presStyleCnt="3"/>
      <dgm:spPr/>
      <dgm:t>
        <a:bodyPr/>
        <a:lstStyle/>
        <a:p>
          <a:endParaRPr lang="en-US"/>
        </a:p>
      </dgm:t>
    </dgm:pt>
    <dgm:pt modelId="{0A935771-6054-4B3B-8217-E75ADF208DE5}" type="pres">
      <dgm:prSet presAssocID="{B2143488-B476-424A-A2EE-EBC355C185E2}" presName="hierRoot2" presStyleCnt="0">
        <dgm:presLayoutVars>
          <dgm:hierBranch val="init"/>
        </dgm:presLayoutVars>
      </dgm:prSet>
      <dgm:spPr/>
    </dgm:pt>
    <dgm:pt modelId="{D8F0BBCF-3C30-4DD7-A6DB-4E9EC82C2C94}" type="pres">
      <dgm:prSet presAssocID="{B2143488-B476-424A-A2EE-EBC355C185E2}" presName="rootComposite" presStyleCnt="0"/>
      <dgm:spPr/>
    </dgm:pt>
    <dgm:pt modelId="{E3E90015-A10A-44D3-A95B-5A7C684FAA9B}" type="pres">
      <dgm:prSet presAssocID="{B2143488-B476-424A-A2EE-EBC355C185E2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F246C3-8119-4C6A-AE9F-200B231B70A0}" type="pres">
      <dgm:prSet presAssocID="{B2143488-B476-424A-A2EE-EBC355C185E2}" presName="rootConnector" presStyleLbl="node2" presStyleIdx="0" presStyleCnt="3"/>
      <dgm:spPr/>
      <dgm:t>
        <a:bodyPr/>
        <a:lstStyle/>
        <a:p>
          <a:endParaRPr lang="en-US"/>
        </a:p>
      </dgm:t>
    </dgm:pt>
    <dgm:pt modelId="{360D8BC3-3B43-4E10-B10D-B26550831E2C}" type="pres">
      <dgm:prSet presAssocID="{B2143488-B476-424A-A2EE-EBC355C185E2}" presName="hierChild4" presStyleCnt="0"/>
      <dgm:spPr/>
    </dgm:pt>
    <dgm:pt modelId="{D6C871C0-97FD-444D-8277-691ECE5486FB}" type="pres">
      <dgm:prSet presAssocID="{B2143488-B476-424A-A2EE-EBC355C185E2}" presName="hierChild5" presStyleCnt="0"/>
      <dgm:spPr/>
    </dgm:pt>
    <dgm:pt modelId="{7F85824E-040A-40DC-B3EB-727D11BCCF95}" type="pres">
      <dgm:prSet presAssocID="{E9A28EE1-E28A-4905-83FB-C9EAE9532768}" presName="Name37" presStyleLbl="parChTrans1D2" presStyleIdx="1" presStyleCnt="3"/>
      <dgm:spPr/>
      <dgm:t>
        <a:bodyPr/>
        <a:lstStyle/>
        <a:p>
          <a:endParaRPr lang="en-US"/>
        </a:p>
      </dgm:t>
    </dgm:pt>
    <dgm:pt modelId="{E3E28F65-C984-4861-B8F6-03055FFF994D}" type="pres">
      <dgm:prSet presAssocID="{D6105131-8DB8-4106-8F2F-B04C94066EFB}" presName="hierRoot2" presStyleCnt="0">
        <dgm:presLayoutVars>
          <dgm:hierBranch val="init"/>
        </dgm:presLayoutVars>
      </dgm:prSet>
      <dgm:spPr/>
    </dgm:pt>
    <dgm:pt modelId="{2E8F001F-4CE1-4259-8D10-77D6BC86AF9C}" type="pres">
      <dgm:prSet presAssocID="{D6105131-8DB8-4106-8F2F-B04C94066EFB}" presName="rootComposite" presStyleCnt="0"/>
      <dgm:spPr/>
    </dgm:pt>
    <dgm:pt modelId="{981C0364-89CC-480A-88BC-72766E63C85B}" type="pres">
      <dgm:prSet presAssocID="{D6105131-8DB8-4106-8F2F-B04C94066EF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4A80AA-043B-439D-BD80-3B65A2AE755B}" type="pres">
      <dgm:prSet presAssocID="{D6105131-8DB8-4106-8F2F-B04C94066EFB}" presName="rootConnector" presStyleLbl="node2" presStyleIdx="1" presStyleCnt="3"/>
      <dgm:spPr/>
      <dgm:t>
        <a:bodyPr/>
        <a:lstStyle/>
        <a:p>
          <a:endParaRPr lang="en-US"/>
        </a:p>
      </dgm:t>
    </dgm:pt>
    <dgm:pt modelId="{9AA37448-D050-4F7B-AAAF-49AF61006B8D}" type="pres">
      <dgm:prSet presAssocID="{D6105131-8DB8-4106-8F2F-B04C94066EFB}" presName="hierChild4" presStyleCnt="0"/>
      <dgm:spPr/>
    </dgm:pt>
    <dgm:pt modelId="{E0AEB083-F7E1-4C3B-AA67-ACF173BCA95C}" type="pres">
      <dgm:prSet presAssocID="{D6105131-8DB8-4106-8F2F-B04C94066EFB}" presName="hierChild5" presStyleCnt="0"/>
      <dgm:spPr/>
    </dgm:pt>
    <dgm:pt modelId="{AB984CB6-10DC-46D1-B902-CBAB54010C72}" type="pres">
      <dgm:prSet presAssocID="{D03DF171-4894-4A46-BC21-15BB0935B88E}" presName="Name37" presStyleLbl="parChTrans1D2" presStyleIdx="2" presStyleCnt="3"/>
      <dgm:spPr/>
      <dgm:t>
        <a:bodyPr/>
        <a:lstStyle/>
        <a:p>
          <a:endParaRPr lang="en-US"/>
        </a:p>
      </dgm:t>
    </dgm:pt>
    <dgm:pt modelId="{AF3FFEC8-83A5-4BC0-B36D-18C4C1249A87}" type="pres">
      <dgm:prSet presAssocID="{597E8A11-DD29-44C6-9021-A63D7ED6038F}" presName="hierRoot2" presStyleCnt="0">
        <dgm:presLayoutVars>
          <dgm:hierBranch val="init"/>
        </dgm:presLayoutVars>
      </dgm:prSet>
      <dgm:spPr/>
    </dgm:pt>
    <dgm:pt modelId="{DAFC579C-4B89-474D-BB36-04592A6D8E70}" type="pres">
      <dgm:prSet presAssocID="{597E8A11-DD29-44C6-9021-A63D7ED6038F}" presName="rootComposite" presStyleCnt="0"/>
      <dgm:spPr/>
    </dgm:pt>
    <dgm:pt modelId="{BA4E2551-E606-4065-B70B-319660D5BFC1}" type="pres">
      <dgm:prSet presAssocID="{597E8A11-DD29-44C6-9021-A63D7ED6038F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AB68D7-BE42-43AA-A702-C29BE4D58189}" type="pres">
      <dgm:prSet presAssocID="{597E8A11-DD29-44C6-9021-A63D7ED6038F}" presName="rootConnector" presStyleLbl="node2" presStyleIdx="2" presStyleCnt="3"/>
      <dgm:spPr/>
      <dgm:t>
        <a:bodyPr/>
        <a:lstStyle/>
        <a:p>
          <a:endParaRPr lang="en-US"/>
        </a:p>
      </dgm:t>
    </dgm:pt>
    <dgm:pt modelId="{E76C0205-9914-49C0-8402-4E83FD941F7D}" type="pres">
      <dgm:prSet presAssocID="{597E8A11-DD29-44C6-9021-A63D7ED6038F}" presName="hierChild4" presStyleCnt="0"/>
      <dgm:spPr/>
    </dgm:pt>
    <dgm:pt modelId="{82D83D13-4966-4118-8873-9F582C5FE283}" type="pres">
      <dgm:prSet presAssocID="{597E8A11-DD29-44C6-9021-A63D7ED6038F}" presName="hierChild5" presStyleCnt="0"/>
      <dgm:spPr/>
    </dgm:pt>
    <dgm:pt modelId="{87F14DA9-C5A1-4F0E-ACDF-F6067AF9748F}" type="pres">
      <dgm:prSet presAssocID="{672F9C21-D99E-4779-BA51-2ABC1C7D4A01}" presName="hierChild3" presStyleCnt="0"/>
      <dgm:spPr/>
    </dgm:pt>
  </dgm:ptLst>
  <dgm:cxnLst>
    <dgm:cxn modelId="{632FC6E0-D08D-4D83-8180-CEE31AE4A0C6}" type="presOf" srcId="{B2143488-B476-424A-A2EE-EBC355C185E2}" destId="{E3E90015-A10A-44D3-A95B-5A7C684FAA9B}" srcOrd="0" destOrd="0" presId="urn:microsoft.com/office/officeart/2005/8/layout/orgChart1"/>
    <dgm:cxn modelId="{E6826DE8-4938-4B3A-BA18-5C3A5873A69D}" srcId="{672F9C21-D99E-4779-BA51-2ABC1C7D4A01}" destId="{597E8A11-DD29-44C6-9021-A63D7ED6038F}" srcOrd="2" destOrd="0" parTransId="{D03DF171-4894-4A46-BC21-15BB0935B88E}" sibTransId="{F01B913B-2332-46D9-8F16-4E5061EC26A1}"/>
    <dgm:cxn modelId="{21F686E4-350E-4B75-963B-6535C6711101}" type="presOf" srcId="{B2143488-B476-424A-A2EE-EBC355C185E2}" destId="{43F246C3-8119-4C6A-AE9F-200B231B70A0}" srcOrd="1" destOrd="0" presId="urn:microsoft.com/office/officeart/2005/8/layout/orgChart1"/>
    <dgm:cxn modelId="{FD1BED9A-263A-4FE0-B8E4-EBCAE3177854}" type="presOf" srcId="{D6105131-8DB8-4106-8F2F-B04C94066EFB}" destId="{981C0364-89CC-480A-88BC-72766E63C85B}" srcOrd="0" destOrd="0" presId="urn:microsoft.com/office/officeart/2005/8/layout/orgChart1"/>
    <dgm:cxn modelId="{C42028C7-B17B-48E0-946C-122EC27083EA}" type="presOf" srcId="{597E8A11-DD29-44C6-9021-A63D7ED6038F}" destId="{BA4E2551-E606-4065-B70B-319660D5BFC1}" srcOrd="0" destOrd="0" presId="urn:microsoft.com/office/officeart/2005/8/layout/orgChart1"/>
    <dgm:cxn modelId="{55AF7C54-4138-489B-9C49-A3AB28592890}" type="presOf" srcId="{D6105131-8DB8-4106-8F2F-B04C94066EFB}" destId="{FC4A80AA-043B-439D-BD80-3B65A2AE755B}" srcOrd="1" destOrd="0" presId="urn:microsoft.com/office/officeart/2005/8/layout/orgChart1"/>
    <dgm:cxn modelId="{00863D41-D068-4842-B218-8512706B8E67}" srcId="{B9344BDE-5601-4192-9353-47DFF6A3A315}" destId="{672F9C21-D99E-4779-BA51-2ABC1C7D4A01}" srcOrd="0" destOrd="0" parTransId="{3DC0B396-AEDF-4BB3-8D23-43BADD114238}" sibTransId="{F72EBEFA-6F84-432F-B62D-E28F95DD73F5}"/>
    <dgm:cxn modelId="{BBDF22FB-11CD-41FF-8F84-3B00D3B7DC81}" type="presOf" srcId="{672F9C21-D99E-4779-BA51-2ABC1C7D4A01}" destId="{878E3E38-9B35-432A-B8CA-604A055795E3}" srcOrd="1" destOrd="0" presId="urn:microsoft.com/office/officeart/2005/8/layout/orgChart1"/>
    <dgm:cxn modelId="{227E83EF-7639-4337-A511-B0643B2A59C1}" srcId="{672F9C21-D99E-4779-BA51-2ABC1C7D4A01}" destId="{B2143488-B476-424A-A2EE-EBC355C185E2}" srcOrd="0" destOrd="0" parTransId="{2BC607AC-4F69-4582-87AE-EBEDCEDC64BC}" sibTransId="{1B974341-40E6-44FF-BD98-643F6D424F26}"/>
    <dgm:cxn modelId="{666CF0E8-7900-4401-B798-42153129B73B}" type="presOf" srcId="{597E8A11-DD29-44C6-9021-A63D7ED6038F}" destId="{F7AB68D7-BE42-43AA-A702-C29BE4D58189}" srcOrd="1" destOrd="0" presId="urn:microsoft.com/office/officeart/2005/8/layout/orgChart1"/>
    <dgm:cxn modelId="{E5243376-6737-42E7-99F9-CFC8B8DB7730}" type="presOf" srcId="{2BC607AC-4F69-4582-87AE-EBEDCEDC64BC}" destId="{845A6648-1797-4557-9680-16C8604E4F5B}" srcOrd="0" destOrd="0" presId="urn:microsoft.com/office/officeart/2005/8/layout/orgChart1"/>
    <dgm:cxn modelId="{0C7E67E0-D5D3-4B09-B9AE-19A5EFFB6C93}" type="presOf" srcId="{672F9C21-D99E-4779-BA51-2ABC1C7D4A01}" destId="{531ECA05-9834-452A-AEAF-409E5889B9F3}" srcOrd="0" destOrd="0" presId="urn:microsoft.com/office/officeart/2005/8/layout/orgChart1"/>
    <dgm:cxn modelId="{71056CF6-4854-4D72-822A-A6564F6FC465}" srcId="{672F9C21-D99E-4779-BA51-2ABC1C7D4A01}" destId="{D6105131-8DB8-4106-8F2F-B04C94066EFB}" srcOrd="1" destOrd="0" parTransId="{E9A28EE1-E28A-4905-83FB-C9EAE9532768}" sibTransId="{70B45340-3899-4F5D-954A-3526A1B82839}"/>
    <dgm:cxn modelId="{8DD8FDA8-1E89-431C-8D3A-EDBC9A1C7E49}" type="presOf" srcId="{D03DF171-4894-4A46-BC21-15BB0935B88E}" destId="{AB984CB6-10DC-46D1-B902-CBAB54010C72}" srcOrd="0" destOrd="0" presId="urn:microsoft.com/office/officeart/2005/8/layout/orgChart1"/>
    <dgm:cxn modelId="{2C4B2C50-5533-48D6-A9DD-F43320D119D9}" type="presOf" srcId="{E9A28EE1-E28A-4905-83FB-C9EAE9532768}" destId="{7F85824E-040A-40DC-B3EB-727D11BCCF95}" srcOrd="0" destOrd="0" presId="urn:microsoft.com/office/officeart/2005/8/layout/orgChart1"/>
    <dgm:cxn modelId="{C731B7F7-2F09-4236-AEBB-1E172AB28F75}" type="presOf" srcId="{B9344BDE-5601-4192-9353-47DFF6A3A315}" destId="{9085E0AB-F1FA-4EBE-B4BF-B107A4F53EE0}" srcOrd="0" destOrd="0" presId="urn:microsoft.com/office/officeart/2005/8/layout/orgChart1"/>
    <dgm:cxn modelId="{E1D7FC56-EFDB-4700-85F0-F9B8A863785F}" type="presParOf" srcId="{9085E0AB-F1FA-4EBE-B4BF-B107A4F53EE0}" destId="{4A22012A-94BB-449F-938E-988D94B48FD4}" srcOrd="0" destOrd="0" presId="urn:microsoft.com/office/officeart/2005/8/layout/orgChart1"/>
    <dgm:cxn modelId="{E8D0D79E-C49F-4D3F-9A20-464BF142B4C4}" type="presParOf" srcId="{4A22012A-94BB-449F-938E-988D94B48FD4}" destId="{D25F52F2-5D6D-426D-9555-DB50192432B4}" srcOrd="0" destOrd="0" presId="urn:microsoft.com/office/officeart/2005/8/layout/orgChart1"/>
    <dgm:cxn modelId="{84471213-6A7E-40A1-BB59-FB9BB3D44140}" type="presParOf" srcId="{D25F52F2-5D6D-426D-9555-DB50192432B4}" destId="{531ECA05-9834-452A-AEAF-409E5889B9F3}" srcOrd="0" destOrd="0" presId="urn:microsoft.com/office/officeart/2005/8/layout/orgChart1"/>
    <dgm:cxn modelId="{BC71E7BD-BAF3-4D4B-B55D-ACC682EADB7A}" type="presParOf" srcId="{D25F52F2-5D6D-426D-9555-DB50192432B4}" destId="{878E3E38-9B35-432A-B8CA-604A055795E3}" srcOrd="1" destOrd="0" presId="urn:microsoft.com/office/officeart/2005/8/layout/orgChart1"/>
    <dgm:cxn modelId="{926124A2-450D-4131-8266-D3A35484FF68}" type="presParOf" srcId="{4A22012A-94BB-449F-938E-988D94B48FD4}" destId="{5976B8B0-DAEB-4CF9-9131-C021C1B3DE7F}" srcOrd="1" destOrd="0" presId="urn:microsoft.com/office/officeart/2005/8/layout/orgChart1"/>
    <dgm:cxn modelId="{060971D1-B871-44B9-8C15-272DE12688AC}" type="presParOf" srcId="{5976B8B0-DAEB-4CF9-9131-C021C1B3DE7F}" destId="{845A6648-1797-4557-9680-16C8604E4F5B}" srcOrd="0" destOrd="0" presId="urn:microsoft.com/office/officeart/2005/8/layout/orgChart1"/>
    <dgm:cxn modelId="{C391B647-D0D9-4F20-88A9-E50C010F25A6}" type="presParOf" srcId="{5976B8B0-DAEB-4CF9-9131-C021C1B3DE7F}" destId="{0A935771-6054-4B3B-8217-E75ADF208DE5}" srcOrd="1" destOrd="0" presId="urn:microsoft.com/office/officeart/2005/8/layout/orgChart1"/>
    <dgm:cxn modelId="{84612A1F-22BC-44DA-8E1E-ECF615CD9D12}" type="presParOf" srcId="{0A935771-6054-4B3B-8217-E75ADF208DE5}" destId="{D8F0BBCF-3C30-4DD7-A6DB-4E9EC82C2C94}" srcOrd="0" destOrd="0" presId="urn:microsoft.com/office/officeart/2005/8/layout/orgChart1"/>
    <dgm:cxn modelId="{3C002729-C083-4EC0-9479-06A07FE073B6}" type="presParOf" srcId="{D8F0BBCF-3C30-4DD7-A6DB-4E9EC82C2C94}" destId="{E3E90015-A10A-44D3-A95B-5A7C684FAA9B}" srcOrd="0" destOrd="0" presId="urn:microsoft.com/office/officeart/2005/8/layout/orgChart1"/>
    <dgm:cxn modelId="{9AB09525-84DE-49B9-8551-035297466D1B}" type="presParOf" srcId="{D8F0BBCF-3C30-4DD7-A6DB-4E9EC82C2C94}" destId="{43F246C3-8119-4C6A-AE9F-200B231B70A0}" srcOrd="1" destOrd="0" presId="urn:microsoft.com/office/officeart/2005/8/layout/orgChart1"/>
    <dgm:cxn modelId="{8A8E9580-5FA4-469D-BA9B-34DDF9C54B91}" type="presParOf" srcId="{0A935771-6054-4B3B-8217-E75ADF208DE5}" destId="{360D8BC3-3B43-4E10-B10D-B26550831E2C}" srcOrd="1" destOrd="0" presId="urn:microsoft.com/office/officeart/2005/8/layout/orgChart1"/>
    <dgm:cxn modelId="{4A9B8536-6229-4AB0-B17B-79E561B9CB5C}" type="presParOf" srcId="{0A935771-6054-4B3B-8217-E75ADF208DE5}" destId="{D6C871C0-97FD-444D-8277-691ECE5486FB}" srcOrd="2" destOrd="0" presId="urn:microsoft.com/office/officeart/2005/8/layout/orgChart1"/>
    <dgm:cxn modelId="{9086344D-BDF1-4FEC-9E28-A44551D3A66C}" type="presParOf" srcId="{5976B8B0-DAEB-4CF9-9131-C021C1B3DE7F}" destId="{7F85824E-040A-40DC-B3EB-727D11BCCF95}" srcOrd="2" destOrd="0" presId="urn:microsoft.com/office/officeart/2005/8/layout/orgChart1"/>
    <dgm:cxn modelId="{63ACB8ED-68D9-46FF-A369-71D6D82E2C18}" type="presParOf" srcId="{5976B8B0-DAEB-4CF9-9131-C021C1B3DE7F}" destId="{E3E28F65-C984-4861-B8F6-03055FFF994D}" srcOrd="3" destOrd="0" presId="urn:microsoft.com/office/officeart/2005/8/layout/orgChart1"/>
    <dgm:cxn modelId="{CC005619-F511-46B1-9443-BABCF5FDBF94}" type="presParOf" srcId="{E3E28F65-C984-4861-B8F6-03055FFF994D}" destId="{2E8F001F-4CE1-4259-8D10-77D6BC86AF9C}" srcOrd="0" destOrd="0" presId="urn:microsoft.com/office/officeart/2005/8/layout/orgChart1"/>
    <dgm:cxn modelId="{DB6EC523-4EB5-4D30-B77F-9D735DEE48D6}" type="presParOf" srcId="{2E8F001F-4CE1-4259-8D10-77D6BC86AF9C}" destId="{981C0364-89CC-480A-88BC-72766E63C85B}" srcOrd="0" destOrd="0" presId="urn:microsoft.com/office/officeart/2005/8/layout/orgChart1"/>
    <dgm:cxn modelId="{8EF0C9B6-9EC5-40A7-9685-3C40EA62949B}" type="presParOf" srcId="{2E8F001F-4CE1-4259-8D10-77D6BC86AF9C}" destId="{FC4A80AA-043B-439D-BD80-3B65A2AE755B}" srcOrd="1" destOrd="0" presId="urn:microsoft.com/office/officeart/2005/8/layout/orgChart1"/>
    <dgm:cxn modelId="{3784959E-0177-48F0-80E8-4BF9852A38F5}" type="presParOf" srcId="{E3E28F65-C984-4861-B8F6-03055FFF994D}" destId="{9AA37448-D050-4F7B-AAAF-49AF61006B8D}" srcOrd="1" destOrd="0" presId="urn:microsoft.com/office/officeart/2005/8/layout/orgChart1"/>
    <dgm:cxn modelId="{CC826C35-2813-490C-A611-DA1152BE010F}" type="presParOf" srcId="{E3E28F65-C984-4861-B8F6-03055FFF994D}" destId="{E0AEB083-F7E1-4C3B-AA67-ACF173BCA95C}" srcOrd="2" destOrd="0" presId="urn:microsoft.com/office/officeart/2005/8/layout/orgChart1"/>
    <dgm:cxn modelId="{CA9973CC-ABE0-4E18-8BC1-CC9848032149}" type="presParOf" srcId="{5976B8B0-DAEB-4CF9-9131-C021C1B3DE7F}" destId="{AB984CB6-10DC-46D1-B902-CBAB54010C72}" srcOrd="4" destOrd="0" presId="urn:microsoft.com/office/officeart/2005/8/layout/orgChart1"/>
    <dgm:cxn modelId="{5C744229-0E86-4022-979C-A96CCA4D6DF6}" type="presParOf" srcId="{5976B8B0-DAEB-4CF9-9131-C021C1B3DE7F}" destId="{AF3FFEC8-83A5-4BC0-B36D-18C4C1249A87}" srcOrd="5" destOrd="0" presId="urn:microsoft.com/office/officeart/2005/8/layout/orgChart1"/>
    <dgm:cxn modelId="{7AE43756-6BF6-4421-A9D2-DA07D3D3638F}" type="presParOf" srcId="{AF3FFEC8-83A5-4BC0-B36D-18C4C1249A87}" destId="{DAFC579C-4B89-474D-BB36-04592A6D8E70}" srcOrd="0" destOrd="0" presId="urn:microsoft.com/office/officeart/2005/8/layout/orgChart1"/>
    <dgm:cxn modelId="{5E0668B2-0A8B-492A-9A70-2ADA0775B081}" type="presParOf" srcId="{DAFC579C-4B89-474D-BB36-04592A6D8E70}" destId="{BA4E2551-E606-4065-B70B-319660D5BFC1}" srcOrd="0" destOrd="0" presId="urn:microsoft.com/office/officeart/2005/8/layout/orgChart1"/>
    <dgm:cxn modelId="{5D28D1D7-E8B0-4242-8597-26E935B4403E}" type="presParOf" srcId="{DAFC579C-4B89-474D-BB36-04592A6D8E70}" destId="{F7AB68D7-BE42-43AA-A702-C29BE4D58189}" srcOrd="1" destOrd="0" presId="urn:microsoft.com/office/officeart/2005/8/layout/orgChart1"/>
    <dgm:cxn modelId="{03135B35-DDC5-49E5-8F60-59115A11BACD}" type="presParOf" srcId="{AF3FFEC8-83A5-4BC0-B36D-18C4C1249A87}" destId="{E76C0205-9914-49C0-8402-4E83FD941F7D}" srcOrd="1" destOrd="0" presId="urn:microsoft.com/office/officeart/2005/8/layout/orgChart1"/>
    <dgm:cxn modelId="{B04EC22A-64DD-4F85-AB76-235D202ACAD0}" type="presParOf" srcId="{AF3FFEC8-83A5-4BC0-B36D-18C4C1249A87}" destId="{82D83D13-4966-4118-8873-9F582C5FE283}" srcOrd="2" destOrd="0" presId="urn:microsoft.com/office/officeart/2005/8/layout/orgChart1"/>
    <dgm:cxn modelId="{AFAF4D4F-93FD-472A-ADCA-60FD3BD91934}" type="presParOf" srcId="{4A22012A-94BB-449F-938E-988D94B48FD4}" destId="{87F14DA9-C5A1-4F0E-ACDF-F6067AF9748F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1C939-0900-D24A-B4DF-69B37529DE05}">
      <dsp:nvSpPr>
        <dsp:cNvPr id="0" name=""/>
        <dsp:cNvSpPr/>
      </dsp:nvSpPr>
      <dsp:spPr>
        <a:xfrm>
          <a:off x="2242957" y="1265632"/>
          <a:ext cx="5277086" cy="5277086"/>
        </a:xfrm>
        <a:prstGeom prst="blockArc">
          <a:avLst>
            <a:gd name="adj1" fmla="val 11544438"/>
            <a:gd name="adj2" fmla="val 15968033"/>
            <a:gd name="adj3" fmla="val 464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4B60B6-DE28-1740-899C-2F4B2CD55736}">
      <dsp:nvSpPr>
        <dsp:cNvPr id="0" name=""/>
        <dsp:cNvSpPr/>
      </dsp:nvSpPr>
      <dsp:spPr>
        <a:xfrm>
          <a:off x="2261430" y="250003"/>
          <a:ext cx="5277086" cy="5277086"/>
        </a:xfrm>
        <a:prstGeom prst="blockArc">
          <a:avLst>
            <a:gd name="adj1" fmla="val 5752330"/>
            <a:gd name="adj2" fmla="val 10180604"/>
            <a:gd name="adj3" fmla="val 464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46138D-6AD1-9342-9B9C-F15C79599CC2}">
      <dsp:nvSpPr>
        <dsp:cNvPr id="0" name=""/>
        <dsp:cNvSpPr/>
      </dsp:nvSpPr>
      <dsp:spPr>
        <a:xfrm>
          <a:off x="1419764" y="338801"/>
          <a:ext cx="5720414" cy="5121939"/>
        </a:xfrm>
        <a:prstGeom prst="blockArc">
          <a:avLst>
            <a:gd name="adj1" fmla="val 701222"/>
            <a:gd name="adj2" fmla="val 4923205"/>
            <a:gd name="adj3" fmla="val 464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521B64-9AB3-3646-9062-BEFE96A6750E}">
      <dsp:nvSpPr>
        <dsp:cNvPr id="0" name=""/>
        <dsp:cNvSpPr/>
      </dsp:nvSpPr>
      <dsp:spPr>
        <a:xfrm>
          <a:off x="1627599" y="1233387"/>
          <a:ext cx="5277086" cy="5277086"/>
        </a:xfrm>
        <a:prstGeom prst="blockArc">
          <a:avLst>
            <a:gd name="adj1" fmla="val 16791917"/>
            <a:gd name="adj2" fmla="val 20996573"/>
            <a:gd name="adj3" fmla="val 464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91F671-EC47-024C-AE28-63C7664198FA}">
      <dsp:nvSpPr>
        <dsp:cNvPr id="0" name=""/>
        <dsp:cNvSpPr/>
      </dsp:nvSpPr>
      <dsp:spPr>
        <a:xfrm>
          <a:off x="3766939" y="2740883"/>
          <a:ext cx="1742644" cy="13032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External influences </a:t>
          </a:r>
        </a:p>
      </dsp:txBody>
      <dsp:txXfrm>
        <a:off x="4022143" y="2931745"/>
        <a:ext cx="1232236" cy="921561"/>
      </dsp:txXfrm>
    </dsp:sp>
    <dsp:sp modelId="{28A74125-C481-4543-9E88-70CE32CFD9F6}">
      <dsp:nvSpPr>
        <dsp:cNvPr id="0" name=""/>
        <dsp:cNvSpPr/>
      </dsp:nvSpPr>
      <dsp:spPr>
        <a:xfrm>
          <a:off x="3857616" y="1"/>
          <a:ext cx="1700212" cy="26654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Acquisition: Human Resource </a:t>
          </a:r>
          <a:r>
            <a:rPr lang="en-US" sz="1000" kern="1200" dirty="0" err="1"/>
            <a:t>planing</a:t>
          </a:r>
          <a:r>
            <a:rPr lang="en-US" sz="1000" kern="1200" dirty="0"/>
            <a:t>, Recruiting (external, internal), employee socialization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4106606" y="390341"/>
        <a:ext cx="1202232" cy="1884726"/>
      </dsp:txXfrm>
    </dsp:sp>
    <dsp:sp modelId="{5FCFB49E-B128-5740-9C6E-F04D30F48A94}">
      <dsp:nvSpPr>
        <dsp:cNvPr id="0" name=""/>
        <dsp:cNvSpPr/>
      </dsp:nvSpPr>
      <dsp:spPr>
        <a:xfrm>
          <a:off x="5572139" y="2571744"/>
          <a:ext cx="2463471" cy="17002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Development: Employee training, management development , career development  </a:t>
          </a:r>
        </a:p>
      </dsp:txBody>
      <dsp:txXfrm>
        <a:off x="5932906" y="2820734"/>
        <a:ext cx="1741937" cy="1202232"/>
      </dsp:txXfrm>
    </dsp:sp>
    <dsp:sp modelId="{5197D8BF-DEDD-A14E-8545-CB7F39052C4F}">
      <dsp:nvSpPr>
        <dsp:cNvPr id="0" name=""/>
        <dsp:cNvSpPr/>
      </dsp:nvSpPr>
      <dsp:spPr>
        <a:xfrm>
          <a:off x="3786181" y="4046706"/>
          <a:ext cx="1700212" cy="28113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Motivation: job design, </a:t>
          </a:r>
          <a:r>
            <a:rPr lang="en-US" sz="1000" kern="1200" dirty="0" err="1"/>
            <a:t>perfomance</a:t>
          </a:r>
          <a:r>
            <a:rPr lang="en-US" sz="1000" kern="1200" dirty="0"/>
            <a:t> evaluation, rewards, job evaluations, compensations/ benefits , discipline </a:t>
          </a:r>
        </a:p>
      </dsp:txBody>
      <dsp:txXfrm>
        <a:off x="4035171" y="4458411"/>
        <a:ext cx="1202232" cy="1987891"/>
      </dsp:txXfrm>
    </dsp:sp>
    <dsp:sp modelId="{DAE410D9-3788-FF4C-A5EF-A10E2F166C85}">
      <dsp:nvSpPr>
        <dsp:cNvPr id="0" name=""/>
        <dsp:cNvSpPr/>
      </dsp:nvSpPr>
      <dsp:spPr>
        <a:xfrm>
          <a:off x="1000100" y="2500303"/>
          <a:ext cx="2728518" cy="17002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Maintenance: Health and Safety, employee </a:t>
          </a:r>
          <a:r>
            <a:rPr lang="en-US" sz="1000" kern="1200" dirty="0" err="1"/>
            <a:t>labour</a:t>
          </a:r>
          <a:r>
            <a:rPr lang="en-US" sz="1000" kern="1200" dirty="0"/>
            <a:t> relations </a:t>
          </a:r>
        </a:p>
      </dsp:txBody>
      <dsp:txXfrm>
        <a:off x="1399682" y="2749293"/>
        <a:ext cx="1929354" cy="12022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CBFD0-6704-4BD4-B510-D50C0B1645E6}">
      <dsp:nvSpPr>
        <dsp:cNvPr id="0" name=""/>
        <dsp:cNvSpPr/>
      </dsp:nvSpPr>
      <dsp:spPr>
        <a:xfrm>
          <a:off x="4114800" y="2115043"/>
          <a:ext cx="3409628" cy="2958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938"/>
              </a:lnTo>
              <a:lnTo>
                <a:pt x="3409628" y="147938"/>
              </a:lnTo>
              <a:lnTo>
                <a:pt x="3409628" y="2958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76839-AF6D-4CA6-BF96-6A78C63C160F}">
      <dsp:nvSpPr>
        <dsp:cNvPr id="0" name=""/>
        <dsp:cNvSpPr/>
      </dsp:nvSpPr>
      <dsp:spPr>
        <a:xfrm>
          <a:off x="4114800" y="2115043"/>
          <a:ext cx="1704814" cy="2958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938"/>
              </a:lnTo>
              <a:lnTo>
                <a:pt x="1704814" y="147938"/>
              </a:lnTo>
              <a:lnTo>
                <a:pt x="1704814" y="2958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D8A6F-17A8-40BC-BC07-F6F1B2CD0D42}">
      <dsp:nvSpPr>
        <dsp:cNvPr id="0" name=""/>
        <dsp:cNvSpPr/>
      </dsp:nvSpPr>
      <dsp:spPr>
        <a:xfrm>
          <a:off x="4069080" y="2115043"/>
          <a:ext cx="91440" cy="2958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8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E59310-0299-4894-8D71-3151D5455B88}">
      <dsp:nvSpPr>
        <dsp:cNvPr id="0" name=""/>
        <dsp:cNvSpPr/>
      </dsp:nvSpPr>
      <dsp:spPr>
        <a:xfrm>
          <a:off x="2409985" y="2115043"/>
          <a:ext cx="1704814" cy="295876"/>
        </a:xfrm>
        <a:custGeom>
          <a:avLst/>
          <a:gdLst/>
          <a:ahLst/>
          <a:cxnLst/>
          <a:rect l="0" t="0" r="0" b="0"/>
          <a:pathLst>
            <a:path>
              <a:moveTo>
                <a:pt x="1704814" y="0"/>
              </a:moveTo>
              <a:lnTo>
                <a:pt x="1704814" y="147938"/>
              </a:lnTo>
              <a:lnTo>
                <a:pt x="0" y="147938"/>
              </a:lnTo>
              <a:lnTo>
                <a:pt x="0" y="2958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1ABC4-117B-4C68-BFC3-682162837697}">
      <dsp:nvSpPr>
        <dsp:cNvPr id="0" name=""/>
        <dsp:cNvSpPr/>
      </dsp:nvSpPr>
      <dsp:spPr>
        <a:xfrm>
          <a:off x="797992" y="2115043"/>
          <a:ext cx="3316807" cy="274460"/>
        </a:xfrm>
        <a:custGeom>
          <a:avLst/>
          <a:gdLst/>
          <a:ahLst/>
          <a:cxnLst/>
          <a:rect l="0" t="0" r="0" b="0"/>
          <a:pathLst>
            <a:path>
              <a:moveTo>
                <a:pt x="3316807" y="0"/>
              </a:moveTo>
              <a:lnTo>
                <a:pt x="3316807" y="126522"/>
              </a:lnTo>
              <a:lnTo>
                <a:pt x="0" y="126522"/>
              </a:lnTo>
              <a:lnTo>
                <a:pt x="0" y="2744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8C46A-BF69-4C17-935B-A89C2AC7C390}">
      <dsp:nvSpPr>
        <dsp:cNvPr id="0" name=""/>
        <dsp:cNvSpPr/>
      </dsp:nvSpPr>
      <dsp:spPr>
        <a:xfrm>
          <a:off x="3410331" y="1410574"/>
          <a:ext cx="1408937" cy="704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Cheif executive of HR</a:t>
          </a:r>
        </a:p>
      </dsp:txBody>
      <dsp:txXfrm>
        <a:off x="3410331" y="1410574"/>
        <a:ext cx="1408937" cy="704468"/>
      </dsp:txXfrm>
    </dsp:sp>
    <dsp:sp modelId="{EE082149-C764-4664-AB3F-BE46AAE8D8F8}">
      <dsp:nvSpPr>
        <dsp:cNvPr id="0" name=""/>
        <dsp:cNvSpPr/>
      </dsp:nvSpPr>
      <dsp:spPr>
        <a:xfrm>
          <a:off x="93523" y="2389504"/>
          <a:ext cx="1408937" cy="704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Recruitment and selection </a:t>
          </a:r>
          <a:r>
            <a:rPr lang="en-US" sz="1600" kern="1200" dirty="0" smtClean="0"/>
            <a:t>(M)</a:t>
          </a:r>
          <a:endParaRPr lang="en-US" sz="1600" kern="1200" dirty="0"/>
        </a:p>
      </dsp:txBody>
      <dsp:txXfrm>
        <a:off x="93523" y="2389504"/>
        <a:ext cx="1408937" cy="704468"/>
      </dsp:txXfrm>
    </dsp:sp>
    <dsp:sp modelId="{E9C12258-0112-404F-8E8B-C811A01ABBAD}">
      <dsp:nvSpPr>
        <dsp:cNvPr id="0" name=""/>
        <dsp:cNvSpPr/>
      </dsp:nvSpPr>
      <dsp:spPr>
        <a:xfrm>
          <a:off x="1705517" y="2410919"/>
          <a:ext cx="1408937" cy="704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Human resource Development </a:t>
          </a:r>
          <a:r>
            <a:rPr lang="en-US" sz="1600" kern="1200" dirty="0" smtClean="0"/>
            <a:t>(M)</a:t>
          </a:r>
          <a:endParaRPr lang="en-US" sz="1600" kern="1200" dirty="0"/>
        </a:p>
      </dsp:txBody>
      <dsp:txXfrm>
        <a:off x="1705517" y="2410919"/>
        <a:ext cx="1408937" cy="704468"/>
      </dsp:txXfrm>
    </dsp:sp>
    <dsp:sp modelId="{D4DC9545-C6B9-4AD4-BD71-680528A0A8CD}">
      <dsp:nvSpPr>
        <dsp:cNvPr id="0" name=""/>
        <dsp:cNvSpPr/>
      </dsp:nvSpPr>
      <dsp:spPr>
        <a:xfrm>
          <a:off x="3410331" y="2410919"/>
          <a:ext cx="1408937" cy="704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occupation </a:t>
          </a:r>
          <a:r>
            <a:rPr lang="en-US" sz="1600" kern="1200" dirty="0" smtClean="0"/>
            <a:t>health </a:t>
          </a:r>
          <a:r>
            <a:rPr lang="en-US" sz="1600" kern="1200" dirty="0"/>
            <a:t>and </a:t>
          </a:r>
          <a:r>
            <a:rPr lang="en-US" sz="1600" kern="1200" dirty="0" smtClean="0"/>
            <a:t>safety (M)</a:t>
          </a:r>
          <a:endParaRPr lang="en-US" sz="1600" kern="1200" dirty="0"/>
        </a:p>
      </dsp:txBody>
      <dsp:txXfrm>
        <a:off x="3410331" y="2410919"/>
        <a:ext cx="1408937" cy="704468"/>
      </dsp:txXfrm>
    </dsp:sp>
    <dsp:sp modelId="{CB0834F5-1B14-4924-B0D4-7D226C75BAB5}">
      <dsp:nvSpPr>
        <dsp:cNvPr id="0" name=""/>
        <dsp:cNvSpPr/>
      </dsp:nvSpPr>
      <dsp:spPr>
        <a:xfrm>
          <a:off x="5115145" y="2410919"/>
          <a:ext cx="1408937" cy="704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Industrial/ employee </a:t>
          </a:r>
          <a:r>
            <a:rPr lang="en-US" sz="1600" kern="1200" dirty="0" smtClean="0"/>
            <a:t>relation (M)</a:t>
          </a:r>
          <a:endParaRPr lang="en-US" sz="1600" kern="1200" dirty="0"/>
        </a:p>
      </dsp:txBody>
      <dsp:txXfrm>
        <a:off x="5115145" y="2410919"/>
        <a:ext cx="1408937" cy="704468"/>
      </dsp:txXfrm>
    </dsp:sp>
    <dsp:sp modelId="{1679163A-D5E5-46AF-B763-969CA7B25820}">
      <dsp:nvSpPr>
        <dsp:cNvPr id="0" name=""/>
        <dsp:cNvSpPr/>
      </dsp:nvSpPr>
      <dsp:spPr>
        <a:xfrm>
          <a:off x="6819959" y="2410919"/>
          <a:ext cx="1408937" cy="704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compensation, reward and payroll  </a:t>
          </a:r>
          <a:r>
            <a:rPr lang="en-US" sz="1600" kern="1200" dirty="0" smtClean="0"/>
            <a:t> (M)</a:t>
          </a:r>
          <a:endParaRPr lang="en-US" sz="1600" kern="1200" dirty="0"/>
        </a:p>
      </dsp:txBody>
      <dsp:txXfrm>
        <a:off x="6819959" y="2410919"/>
        <a:ext cx="1408937" cy="7044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984CB6-10DC-46D1-B902-CBAB54010C72}">
      <dsp:nvSpPr>
        <dsp:cNvPr id="0" name=""/>
        <dsp:cNvSpPr/>
      </dsp:nvSpPr>
      <dsp:spPr>
        <a:xfrm>
          <a:off x="4151900" y="1973251"/>
          <a:ext cx="2874150" cy="542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729"/>
              </a:lnTo>
              <a:lnTo>
                <a:pt x="2874150" y="289729"/>
              </a:lnTo>
              <a:lnTo>
                <a:pt x="2874150" y="5423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5824E-040A-40DC-B3EB-727D11BCCF95}">
      <dsp:nvSpPr>
        <dsp:cNvPr id="0" name=""/>
        <dsp:cNvSpPr/>
      </dsp:nvSpPr>
      <dsp:spPr>
        <a:xfrm>
          <a:off x="4069080" y="1973251"/>
          <a:ext cx="91440" cy="542358"/>
        </a:xfrm>
        <a:custGeom>
          <a:avLst/>
          <a:gdLst/>
          <a:ahLst/>
          <a:cxnLst/>
          <a:rect l="0" t="0" r="0" b="0"/>
          <a:pathLst>
            <a:path>
              <a:moveTo>
                <a:pt x="82820" y="0"/>
              </a:moveTo>
              <a:lnTo>
                <a:pt x="82820" y="289729"/>
              </a:lnTo>
              <a:lnTo>
                <a:pt x="45720" y="289729"/>
              </a:lnTo>
              <a:lnTo>
                <a:pt x="45720" y="5423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5A6648-1797-4557-9680-16C8604E4F5B}">
      <dsp:nvSpPr>
        <dsp:cNvPr id="0" name=""/>
        <dsp:cNvSpPr/>
      </dsp:nvSpPr>
      <dsp:spPr>
        <a:xfrm>
          <a:off x="1203548" y="1973251"/>
          <a:ext cx="2948351" cy="542358"/>
        </a:xfrm>
        <a:custGeom>
          <a:avLst/>
          <a:gdLst/>
          <a:ahLst/>
          <a:cxnLst/>
          <a:rect l="0" t="0" r="0" b="0"/>
          <a:pathLst>
            <a:path>
              <a:moveTo>
                <a:pt x="2948351" y="0"/>
              </a:moveTo>
              <a:lnTo>
                <a:pt x="2948351" y="289729"/>
              </a:lnTo>
              <a:lnTo>
                <a:pt x="0" y="289729"/>
              </a:lnTo>
              <a:lnTo>
                <a:pt x="0" y="5423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ECA05-9834-452A-AEAF-409E5889B9F3}">
      <dsp:nvSpPr>
        <dsp:cNvPr id="0" name=""/>
        <dsp:cNvSpPr/>
      </dsp:nvSpPr>
      <dsp:spPr>
        <a:xfrm>
          <a:off x="2948904" y="770255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/>
            <a:t>HR head (manager)</a:t>
          </a:r>
        </a:p>
      </dsp:txBody>
      <dsp:txXfrm>
        <a:off x="2948904" y="770255"/>
        <a:ext cx="2405992" cy="1202996"/>
      </dsp:txXfrm>
    </dsp:sp>
    <dsp:sp modelId="{E3E90015-A10A-44D3-A95B-5A7C684FAA9B}">
      <dsp:nvSpPr>
        <dsp:cNvPr id="0" name=""/>
        <dsp:cNvSpPr/>
      </dsp:nvSpPr>
      <dsp:spPr>
        <a:xfrm>
          <a:off x="552" y="2515610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/>
            <a:t>Senior HR Assistance </a:t>
          </a:r>
        </a:p>
      </dsp:txBody>
      <dsp:txXfrm>
        <a:off x="552" y="2515610"/>
        <a:ext cx="2405992" cy="1202996"/>
      </dsp:txXfrm>
    </dsp:sp>
    <dsp:sp modelId="{981C0364-89CC-480A-88BC-72766E63C85B}">
      <dsp:nvSpPr>
        <dsp:cNvPr id="0" name=""/>
        <dsp:cNvSpPr/>
      </dsp:nvSpPr>
      <dsp:spPr>
        <a:xfrm>
          <a:off x="2911803" y="2515610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/>
            <a:t>Joiner HR Assistance </a:t>
          </a:r>
        </a:p>
      </dsp:txBody>
      <dsp:txXfrm>
        <a:off x="2911803" y="2515610"/>
        <a:ext cx="2405992" cy="1202996"/>
      </dsp:txXfrm>
    </dsp:sp>
    <dsp:sp modelId="{BA4E2551-E606-4065-B70B-319660D5BFC1}">
      <dsp:nvSpPr>
        <dsp:cNvPr id="0" name=""/>
        <dsp:cNvSpPr/>
      </dsp:nvSpPr>
      <dsp:spPr>
        <a:xfrm>
          <a:off x="5823054" y="2515610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/>
            <a:t>joiner HR Asssistance </a:t>
          </a:r>
        </a:p>
      </dsp:txBody>
      <dsp:txXfrm>
        <a:off x="5823054" y="2515610"/>
        <a:ext cx="2405992" cy="1202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7311" y="3124626"/>
            <a:ext cx="15156180" cy="21560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4625" y="5699760"/>
            <a:ext cx="12481561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0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0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30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40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50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61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7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81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21F3-828E-4AEC-A916-F9FDA6F48999}" type="datetimeFigureOut">
              <a:rPr lang="en-US" smtClean="0"/>
              <a:pPr/>
              <a:t>11/10/2021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AAE7-A6E8-410D-8484-557F9E7B83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21F3-828E-4AEC-A916-F9FDA6F48999}" type="datetimeFigureOut">
              <a:rPr lang="en-US" smtClean="0"/>
              <a:pPr/>
              <a:t>11/10/2021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AAE7-A6E8-410D-8484-557F9E7B83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27332" y="402807"/>
            <a:ext cx="4011930" cy="85822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540" y="402807"/>
            <a:ext cx="11738610" cy="85822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21F3-828E-4AEC-A916-F9FDA6F48999}" type="datetimeFigureOut">
              <a:rPr lang="en-US" smtClean="0"/>
              <a:pPr/>
              <a:t>11/10/2021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AAE7-A6E8-410D-8484-557F9E7B83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21F3-828E-4AEC-A916-F9FDA6F48999}" type="datetimeFigureOut">
              <a:rPr lang="en-US" smtClean="0"/>
              <a:pPr/>
              <a:t>11/10/2021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AAE7-A6E8-410D-8484-557F9E7B83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8511" y="6463454"/>
            <a:ext cx="15156180" cy="199771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8511" y="4263184"/>
            <a:ext cx="15156180" cy="22002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1016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033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305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406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50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610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7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813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21F3-828E-4AEC-A916-F9FDA6F48999}" type="datetimeFigureOut">
              <a:rPr lang="en-US" smtClean="0"/>
              <a:pPr/>
              <a:t>11/10/2021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AAE7-A6E8-410D-8484-557F9E7B83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1" y="2346968"/>
            <a:ext cx="7875270" cy="663807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3990" y="2346968"/>
            <a:ext cx="7875270" cy="663807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21F3-828E-4AEC-A916-F9FDA6F48999}" type="datetimeFigureOut">
              <a:rPr lang="en-US" smtClean="0"/>
              <a:pPr/>
              <a:t>11/10/2021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AAE7-A6E8-410D-8484-557F9E7B83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4" y="2251503"/>
            <a:ext cx="7878366" cy="93831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0169" indent="0">
              <a:buNone/>
              <a:defRPr sz="2200" b="1"/>
            </a:lvl2pPr>
            <a:lvl3pPr marL="1020339" indent="0">
              <a:buNone/>
              <a:defRPr sz="2000" b="1"/>
            </a:lvl3pPr>
            <a:lvl4pPr marL="1530508" indent="0">
              <a:buNone/>
              <a:defRPr sz="1800" b="1"/>
            </a:lvl4pPr>
            <a:lvl5pPr marL="2040677" indent="0">
              <a:buNone/>
              <a:defRPr sz="1800" b="1"/>
            </a:lvl5pPr>
            <a:lvl6pPr marL="2550846" indent="0">
              <a:buNone/>
              <a:defRPr sz="1800" b="1"/>
            </a:lvl6pPr>
            <a:lvl7pPr marL="3061016" indent="0">
              <a:buNone/>
              <a:defRPr sz="1800" b="1"/>
            </a:lvl7pPr>
            <a:lvl8pPr marL="3571186" indent="0">
              <a:buNone/>
              <a:defRPr sz="1800" b="1"/>
            </a:lvl8pPr>
            <a:lvl9pPr marL="4081356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4" y="3189821"/>
            <a:ext cx="7878366" cy="5795223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57802" y="2251503"/>
            <a:ext cx="7881460" cy="93831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0169" indent="0">
              <a:buNone/>
              <a:defRPr sz="2200" b="1"/>
            </a:lvl2pPr>
            <a:lvl3pPr marL="1020339" indent="0">
              <a:buNone/>
              <a:defRPr sz="2000" b="1"/>
            </a:lvl3pPr>
            <a:lvl4pPr marL="1530508" indent="0">
              <a:buNone/>
              <a:defRPr sz="1800" b="1"/>
            </a:lvl4pPr>
            <a:lvl5pPr marL="2040677" indent="0">
              <a:buNone/>
              <a:defRPr sz="1800" b="1"/>
            </a:lvl5pPr>
            <a:lvl6pPr marL="2550846" indent="0">
              <a:buNone/>
              <a:defRPr sz="1800" b="1"/>
            </a:lvl6pPr>
            <a:lvl7pPr marL="3061016" indent="0">
              <a:buNone/>
              <a:defRPr sz="1800" b="1"/>
            </a:lvl7pPr>
            <a:lvl8pPr marL="3571186" indent="0">
              <a:buNone/>
              <a:defRPr sz="1800" b="1"/>
            </a:lvl8pPr>
            <a:lvl9pPr marL="4081356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57802" y="3189821"/>
            <a:ext cx="7881460" cy="5795223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21F3-828E-4AEC-A916-F9FDA6F48999}" type="datetimeFigureOut">
              <a:rPr lang="en-US" smtClean="0"/>
              <a:pPr/>
              <a:t>11/10/2021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AAE7-A6E8-410D-8484-557F9E7B83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21F3-828E-4AEC-A916-F9FDA6F48999}" type="datetimeFigureOut">
              <a:rPr lang="en-US" smtClean="0"/>
              <a:pPr/>
              <a:t>11/10/2021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AAE7-A6E8-410D-8484-557F9E7B83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21F3-828E-4AEC-A916-F9FDA6F48999}" type="datetimeFigureOut">
              <a:rPr lang="en-US" smtClean="0"/>
              <a:pPr/>
              <a:t>11/10/2021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AAE7-A6E8-410D-8484-557F9E7B83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3" y="400474"/>
            <a:ext cx="5866210" cy="170434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1350" y="400478"/>
            <a:ext cx="9967911" cy="8584566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43" y="2104823"/>
            <a:ext cx="5866210" cy="6880225"/>
          </a:xfrm>
        </p:spPr>
        <p:txBody>
          <a:bodyPr/>
          <a:lstStyle>
            <a:lvl1pPr marL="0" indent="0">
              <a:buNone/>
              <a:defRPr sz="1600"/>
            </a:lvl1pPr>
            <a:lvl2pPr marL="510169" indent="0">
              <a:buNone/>
              <a:defRPr sz="1400"/>
            </a:lvl2pPr>
            <a:lvl3pPr marL="1020339" indent="0">
              <a:buNone/>
              <a:defRPr sz="1100"/>
            </a:lvl3pPr>
            <a:lvl4pPr marL="1530508" indent="0">
              <a:buNone/>
              <a:defRPr sz="900"/>
            </a:lvl4pPr>
            <a:lvl5pPr marL="2040677" indent="0">
              <a:buNone/>
              <a:defRPr sz="900"/>
            </a:lvl5pPr>
            <a:lvl6pPr marL="2550846" indent="0">
              <a:buNone/>
              <a:defRPr sz="900"/>
            </a:lvl6pPr>
            <a:lvl7pPr marL="3061016" indent="0">
              <a:buNone/>
              <a:defRPr sz="900"/>
            </a:lvl7pPr>
            <a:lvl8pPr marL="3571186" indent="0">
              <a:buNone/>
              <a:defRPr sz="900"/>
            </a:lvl8pPr>
            <a:lvl9pPr marL="408135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21F3-828E-4AEC-A916-F9FDA6F48999}" type="datetimeFigureOut">
              <a:rPr lang="en-US" smtClean="0"/>
              <a:pPr/>
              <a:t>11/10/2021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AAE7-A6E8-410D-8484-557F9E7B83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4964" y="7040885"/>
            <a:ext cx="10698480" cy="831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94964" y="898736"/>
            <a:ext cx="10698480" cy="6035040"/>
          </a:xfrm>
        </p:spPr>
        <p:txBody>
          <a:bodyPr/>
          <a:lstStyle>
            <a:lvl1pPr marL="0" indent="0">
              <a:buNone/>
              <a:defRPr sz="3600"/>
            </a:lvl1pPr>
            <a:lvl2pPr marL="510169" indent="0">
              <a:buNone/>
              <a:defRPr sz="3200"/>
            </a:lvl2pPr>
            <a:lvl3pPr marL="1020339" indent="0">
              <a:buNone/>
              <a:defRPr sz="2700"/>
            </a:lvl3pPr>
            <a:lvl4pPr marL="1530508" indent="0">
              <a:buNone/>
              <a:defRPr sz="2200"/>
            </a:lvl4pPr>
            <a:lvl5pPr marL="2040677" indent="0">
              <a:buNone/>
              <a:defRPr sz="2200"/>
            </a:lvl5pPr>
            <a:lvl6pPr marL="2550846" indent="0">
              <a:buNone/>
              <a:defRPr sz="2200"/>
            </a:lvl6pPr>
            <a:lvl7pPr marL="3061016" indent="0">
              <a:buNone/>
              <a:defRPr sz="2200"/>
            </a:lvl7pPr>
            <a:lvl8pPr marL="3571186" indent="0">
              <a:buNone/>
              <a:defRPr sz="2200"/>
            </a:lvl8pPr>
            <a:lvl9pPr marL="4081356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94964" y="7872101"/>
            <a:ext cx="10698480" cy="1180464"/>
          </a:xfrm>
        </p:spPr>
        <p:txBody>
          <a:bodyPr/>
          <a:lstStyle>
            <a:lvl1pPr marL="0" indent="0">
              <a:buNone/>
              <a:defRPr sz="1600"/>
            </a:lvl1pPr>
            <a:lvl2pPr marL="510169" indent="0">
              <a:buNone/>
              <a:defRPr sz="1400"/>
            </a:lvl2pPr>
            <a:lvl3pPr marL="1020339" indent="0">
              <a:buNone/>
              <a:defRPr sz="1100"/>
            </a:lvl3pPr>
            <a:lvl4pPr marL="1530508" indent="0">
              <a:buNone/>
              <a:defRPr sz="900"/>
            </a:lvl4pPr>
            <a:lvl5pPr marL="2040677" indent="0">
              <a:buNone/>
              <a:defRPr sz="900"/>
            </a:lvl5pPr>
            <a:lvl6pPr marL="2550846" indent="0">
              <a:buNone/>
              <a:defRPr sz="900"/>
            </a:lvl6pPr>
            <a:lvl7pPr marL="3061016" indent="0">
              <a:buNone/>
              <a:defRPr sz="900"/>
            </a:lvl7pPr>
            <a:lvl8pPr marL="3571186" indent="0">
              <a:buNone/>
              <a:defRPr sz="900"/>
            </a:lvl8pPr>
            <a:lvl9pPr marL="408135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21F3-828E-4AEC-A916-F9FDA6F48999}" type="datetimeFigureOut">
              <a:rPr lang="en-US" smtClean="0"/>
              <a:pPr/>
              <a:t>11/10/2021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AAE7-A6E8-410D-8484-557F9E7B83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5" y="402803"/>
            <a:ext cx="16047721" cy="1676400"/>
          </a:xfrm>
          <a:prstGeom prst="rect">
            <a:avLst/>
          </a:prstGeom>
        </p:spPr>
        <p:txBody>
          <a:bodyPr vert="horz" lIns="102034" tIns="51018" rIns="102034" bIns="510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5" y="2346968"/>
            <a:ext cx="16047721" cy="6638079"/>
          </a:xfrm>
          <a:prstGeom prst="rect">
            <a:avLst/>
          </a:prstGeom>
        </p:spPr>
        <p:txBody>
          <a:bodyPr vert="horz" lIns="102034" tIns="51018" rIns="102034" bIns="510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0" y="9322654"/>
            <a:ext cx="4160520" cy="535517"/>
          </a:xfrm>
          <a:prstGeom prst="rect">
            <a:avLst/>
          </a:prstGeom>
        </p:spPr>
        <p:txBody>
          <a:bodyPr vert="horz" lIns="102034" tIns="51018" rIns="102034" bIns="51018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721F3-828E-4AEC-A916-F9FDA6F48999}" type="datetimeFigureOut">
              <a:rPr lang="en-US" smtClean="0"/>
              <a:pPr/>
              <a:t>11/10/2021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2193" y="9322654"/>
            <a:ext cx="5646420" cy="535517"/>
          </a:xfrm>
          <a:prstGeom prst="rect">
            <a:avLst/>
          </a:prstGeom>
        </p:spPr>
        <p:txBody>
          <a:bodyPr vert="horz" lIns="102034" tIns="51018" rIns="102034" bIns="51018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8740" y="9322654"/>
            <a:ext cx="4160520" cy="535517"/>
          </a:xfrm>
          <a:prstGeom prst="rect">
            <a:avLst/>
          </a:prstGeom>
        </p:spPr>
        <p:txBody>
          <a:bodyPr vert="horz" lIns="102034" tIns="51018" rIns="102034" bIns="51018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AAE7-A6E8-410D-8484-557F9E7B834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20339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627" indent="-382627" algn="l" defTabSz="1020339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9026" indent="-318856" algn="l" defTabSz="1020339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75424" indent="-255085" algn="l" defTabSz="10203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5592" indent="-255085" algn="l" defTabSz="1020339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5762" indent="-255085" algn="l" defTabSz="1020339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5931" indent="-255085" algn="l" defTabSz="1020339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6102" indent="-255085" algn="l" defTabSz="1020339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6271" indent="-255085" algn="l" defTabSz="1020339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6440" indent="-255085" algn="l" defTabSz="1020339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03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0169" algn="l" defTabSz="10203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339" algn="l" defTabSz="10203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0508" algn="l" defTabSz="10203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0677" algn="l" defTabSz="10203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0846" algn="l" defTabSz="10203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61016" algn="l" defTabSz="10203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71186" algn="l" defTabSz="10203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81356" algn="l" defTabSz="10203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" y="0"/>
            <a:ext cx="17830800" cy="10058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/>
              <a:t>Concept of HRM</a:t>
            </a:r>
            <a:endParaRPr lang="en-GB" b="1" dirty="0"/>
          </a:p>
          <a:p>
            <a:pPr algn="just"/>
            <a:r>
              <a:rPr lang="en-US" dirty="0"/>
              <a:t>“Human resource management refers to the policies and practices one need to carry out the ‘people’ or human resource aspects of a management position, including recruiting, screening training rewarding and appraising.’’ </a:t>
            </a:r>
            <a:endParaRPr lang="en-GB" dirty="0"/>
          </a:p>
          <a:p>
            <a:pPr algn="just">
              <a:buNone/>
            </a:pPr>
            <a:r>
              <a:rPr lang="en-US" dirty="0" smtClean="0"/>
              <a:t>							Gary </a:t>
            </a:r>
            <a:r>
              <a:rPr lang="en-US" dirty="0" err="1" smtClean="0"/>
              <a:t>Dessler</a:t>
            </a:r>
            <a:endParaRPr lang="en-GB" dirty="0"/>
          </a:p>
          <a:p>
            <a:pPr algn="just"/>
            <a:r>
              <a:rPr lang="en-US" dirty="0"/>
              <a:t>“Human resource management is the process of accomplishing organizational objective by acquiring, retaining, terminating, developing and properly using the human resources in organizations.”</a:t>
            </a:r>
            <a:endParaRPr lang="en-GB" dirty="0"/>
          </a:p>
          <a:p>
            <a:pPr algn="just">
              <a:buNone/>
            </a:pPr>
            <a:r>
              <a:rPr lang="en-US" dirty="0"/>
              <a:t>					</a:t>
            </a:r>
            <a:r>
              <a:rPr lang="en-US" dirty="0" err="1"/>
              <a:t>Ivancevich</a:t>
            </a:r>
            <a:r>
              <a:rPr lang="en-US" dirty="0"/>
              <a:t>, Donnelly &amp; Gibson </a:t>
            </a:r>
            <a:endParaRPr lang="en-GB" dirty="0"/>
          </a:p>
          <a:p>
            <a:pPr algn="just">
              <a:buNone/>
            </a:pPr>
            <a:r>
              <a:rPr lang="en-US" dirty="0"/>
              <a:t> </a:t>
            </a:r>
            <a:endParaRPr lang="en-GB" dirty="0"/>
          </a:p>
          <a:p>
            <a:pPr algn="just"/>
            <a:r>
              <a:rPr lang="en-US" dirty="0"/>
              <a:t>“Human resource management is a process consisting of the acquisition, development, motivation, and maintenance of human resources.”</a:t>
            </a:r>
            <a:endParaRPr lang="en-GB" dirty="0"/>
          </a:p>
          <a:p>
            <a:pPr algn="just">
              <a:buNone/>
            </a:pPr>
            <a:endParaRPr lang="en-GB" dirty="0"/>
          </a:p>
          <a:p>
            <a:pPr algn="just">
              <a:buNone/>
            </a:pPr>
            <a:r>
              <a:rPr lang="en-US" dirty="0"/>
              <a:t>					</a:t>
            </a:r>
            <a:r>
              <a:rPr lang="en-US" dirty="0" err="1"/>
              <a:t>DeCenzo</a:t>
            </a:r>
            <a:r>
              <a:rPr lang="en-US" dirty="0"/>
              <a:t>/Robbins </a:t>
            </a:r>
            <a:endParaRPr lang="en-GB" dirty="0"/>
          </a:p>
          <a:p>
            <a:pPr algn="just"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" y="0"/>
            <a:ext cx="17830800" cy="10058400"/>
          </a:xfrm>
        </p:spPr>
        <p:txBody>
          <a:bodyPr/>
          <a:lstStyle/>
          <a:p>
            <a:pPr lvl="1"/>
            <a:r>
              <a:rPr lang="en-US" dirty="0" smtClean="0"/>
              <a:t>They accept change management programs easily and quickly </a:t>
            </a:r>
            <a:endParaRPr lang="en-GB" dirty="0" smtClean="0"/>
          </a:p>
          <a:p>
            <a:pPr lvl="1"/>
            <a:r>
              <a:rPr lang="en-US" dirty="0" smtClean="0"/>
              <a:t>They are less responsible for conflict</a:t>
            </a:r>
            <a:endParaRPr lang="en-GB" dirty="0" smtClean="0"/>
          </a:p>
          <a:p>
            <a:pPr lvl="1"/>
            <a:r>
              <a:rPr lang="en-US" dirty="0" smtClean="0"/>
              <a:t>They respond quickly to their customers’ needs and their competitors challenges.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GB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" y="0"/>
            <a:ext cx="17830800" cy="1005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Challenges of HRM (HR Issues and Challenges) </a:t>
            </a:r>
          </a:p>
          <a:p>
            <a:pPr marL="0" indent="0">
              <a:buNone/>
            </a:pPr>
            <a:r>
              <a:rPr lang="en-US" dirty="0" smtClean="0"/>
              <a:t>Nothing is permanent in this world, except the change. </a:t>
            </a:r>
          </a:p>
          <a:p>
            <a:pPr marL="573941" indent="-573941">
              <a:buFont typeface="+mj-lt"/>
              <a:buAutoNum type="arabicPeriod"/>
            </a:pPr>
            <a:r>
              <a:rPr lang="en-US" dirty="0" smtClean="0"/>
              <a:t>Outsourcing HR Activities </a:t>
            </a:r>
          </a:p>
          <a:p>
            <a:pPr marL="573941" indent="-573941">
              <a:buFont typeface="+mj-lt"/>
              <a:buAutoNum type="arabicPeriod"/>
            </a:pPr>
            <a:r>
              <a:rPr lang="en-US" dirty="0" smtClean="0"/>
              <a:t>Balancing work and family life </a:t>
            </a:r>
          </a:p>
          <a:p>
            <a:pPr marL="573941" indent="-573941">
              <a:buFont typeface="+mj-lt"/>
              <a:buAutoNum type="arabicPeriod"/>
            </a:pPr>
            <a:r>
              <a:rPr lang="en-US" dirty="0" smtClean="0"/>
              <a:t>Making HR activities Ethical </a:t>
            </a:r>
          </a:p>
          <a:p>
            <a:pPr marL="573941" indent="-573941">
              <a:buFont typeface="+mj-lt"/>
              <a:buAutoNum type="arabicPeriod"/>
            </a:pPr>
            <a:r>
              <a:rPr lang="en-US" dirty="0" smtClean="0"/>
              <a:t>Change in employee expectations </a:t>
            </a:r>
          </a:p>
          <a:p>
            <a:pPr marL="573941" indent="-573941">
              <a:buFont typeface="+mj-lt"/>
              <a:buAutoNum type="arabicPeriod"/>
            </a:pPr>
            <a:r>
              <a:rPr lang="en-US" dirty="0" smtClean="0"/>
              <a:t>Partnership relationship with unions </a:t>
            </a:r>
          </a:p>
          <a:p>
            <a:pPr marL="573941" indent="-573941">
              <a:buFont typeface="+mj-lt"/>
              <a:buAutoNum type="arabicPeriod"/>
            </a:pPr>
            <a:r>
              <a:rPr lang="en-US" dirty="0" smtClean="0"/>
              <a:t>Corporate reorganizations (mergers, acquisitions, takeovers, divestiture, takeovers will create fear of loss of jobs, job changes, new roles and assignments)</a:t>
            </a:r>
          </a:p>
          <a:p>
            <a:pPr marL="573941" indent="-573941">
              <a:buFont typeface="+mj-lt"/>
              <a:buAutoNum type="arabicPeriod"/>
            </a:pPr>
            <a:r>
              <a:rPr lang="en-US" dirty="0" smtClean="0"/>
              <a:t>Technology and self-service HR</a:t>
            </a:r>
          </a:p>
          <a:p>
            <a:pPr marL="573941" indent="-573941">
              <a:buFont typeface="+mj-lt"/>
              <a:buAutoNum type="arabicPeriod"/>
            </a:pPr>
            <a:r>
              <a:rPr lang="en-US" dirty="0" smtClean="0"/>
              <a:t>Loss of joy and pleasure </a:t>
            </a:r>
          </a:p>
          <a:p>
            <a:pPr marL="573941" indent="-573941">
              <a:buFont typeface="+mj-lt"/>
              <a:buAutoNum type="arabicPeriod"/>
            </a:pPr>
            <a:r>
              <a:rPr lang="en-US" dirty="0" smtClean="0"/>
              <a:t>Changing qualities of HR professions: interest of mgmt. and </a:t>
            </a:r>
            <a:r>
              <a:rPr lang="en-US" dirty="0" err="1" smtClean="0"/>
              <a:t>labour</a:t>
            </a:r>
            <a:r>
              <a:rPr lang="en-US" dirty="0" smtClean="0"/>
              <a:t>, political and bureaucratic hassles, courts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420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" y="0"/>
            <a:ext cx="17830800" cy="1005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				HRM System 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A </a:t>
            </a:r>
            <a:r>
              <a:rPr lang="en-GB" dirty="0" smtClean="0">
                <a:solidFill>
                  <a:srgbClr val="FF0000"/>
                </a:solidFill>
              </a:rPr>
              <a:t>system is a group of interrelated parts acting together to accomplish organizational goals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HRM is a sub-system of an organizational system.</a:t>
            </a:r>
          </a:p>
          <a:p>
            <a:endParaRPr lang="en-GB" dirty="0" smtClean="0"/>
          </a:p>
          <a:p>
            <a:r>
              <a:rPr lang="en-GB" dirty="0" smtClean="0"/>
              <a:t>HRM is viewed as a group of interrelated parts with a unified purpose</a:t>
            </a:r>
          </a:p>
          <a:p>
            <a:endParaRPr lang="en-GB" dirty="0" smtClean="0"/>
          </a:p>
          <a:p>
            <a:r>
              <a:rPr lang="en-GB" dirty="0" smtClean="0"/>
              <a:t>Input, process, output, feedback, external and internal environmental force.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17855" y="1571603"/>
          <a:ext cx="16577184" cy="8113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5728"/>
                <a:gridCol w="5525728"/>
                <a:gridCol w="5525728"/>
              </a:tblGrid>
              <a:tr h="737616">
                <a:tc>
                  <a:txBody>
                    <a:bodyPr/>
                    <a:lstStyle/>
                    <a:p>
                      <a:r>
                        <a:rPr lang="en-GB" sz="3900" dirty="0" smtClean="0"/>
                        <a:t>Input </a:t>
                      </a:r>
                      <a:endParaRPr lang="en-GB" sz="3900" dirty="0"/>
                    </a:p>
                  </a:txBody>
                  <a:tcPr marL="178308" marR="178308" marT="67056" marB="67056"/>
                </a:tc>
                <a:tc>
                  <a:txBody>
                    <a:bodyPr/>
                    <a:lstStyle/>
                    <a:p>
                      <a:r>
                        <a:rPr lang="en-GB" sz="3900" dirty="0" smtClean="0"/>
                        <a:t>Process</a:t>
                      </a:r>
                      <a:endParaRPr lang="en-GB" sz="3900" dirty="0"/>
                    </a:p>
                  </a:txBody>
                  <a:tcPr marL="178308" marR="178308" marT="67056" marB="67056"/>
                </a:tc>
                <a:tc>
                  <a:txBody>
                    <a:bodyPr/>
                    <a:lstStyle/>
                    <a:p>
                      <a:r>
                        <a:rPr lang="en-GB" sz="3900" dirty="0" smtClean="0"/>
                        <a:t>Output </a:t>
                      </a:r>
                      <a:endParaRPr lang="en-GB" sz="3900" dirty="0"/>
                    </a:p>
                  </a:txBody>
                  <a:tcPr marL="178308" marR="178308" marT="67056" marB="67056"/>
                </a:tc>
              </a:tr>
              <a:tr h="7376160">
                <a:tc>
                  <a:txBody>
                    <a:bodyPr/>
                    <a:lstStyle/>
                    <a:p>
                      <a:r>
                        <a:rPr lang="en-GB" sz="3900" dirty="0" smtClean="0"/>
                        <a:t>Objectives</a:t>
                      </a:r>
                      <a:r>
                        <a:rPr lang="en-GB" sz="3900" baseline="0" dirty="0" smtClean="0"/>
                        <a:t>/Strategies of the organization </a:t>
                      </a:r>
                    </a:p>
                    <a:p>
                      <a:r>
                        <a:rPr lang="en-GB" sz="3900" baseline="0" dirty="0" smtClean="0"/>
                        <a:t>Plans, Policies and Procedures </a:t>
                      </a:r>
                    </a:p>
                    <a:p>
                      <a:r>
                        <a:rPr lang="en-GB" sz="3900" baseline="0" dirty="0" smtClean="0"/>
                        <a:t>Organization structure </a:t>
                      </a:r>
                    </a:p>
                    <a:p>
                      <a:r>
                        <a:rPr lang="en-GB" sz="3900" baseline="0" dirty="0" smtClean="0"/>
                        <a:t>Communication and decision making </a:t>
                      </a:r>
                    </a:p>
                    <a:p>
                      <a:r>
                        <a:rPr lang="en-GB" sz="3900" baseline="0" dirty="0" smtClean="0"/>
                        <a:t>Environmental and Social obligations </a:t>
                      </a:r>
                      <a:endParaRPr lang="en-GB" sz="3900" dirty="0"/>
                    </a:p>
                  </a:txBody>
                  <a:tcPr marL="178308" marR="178308" marT="67056" marB="67056"/>
                </a:tc>
                <a:tc>
                  <a:txBody>
                    <a:bodyPr/>
                    <a:lstStyle/>
                    <a:p>
                      <a:endParaRPr lang="en-GB" sz="3900" dirty="0" smtClean="0"/>
                    </a:p>
                    <a:p>
                      <a:r>
                        <a:rPr lang="en-GB" sz="3900" dirty="0" smtClean="0"/>
                        <a:t>Acquisition </a:t>
                      </a:r>
                    </a:p>
                    <a:p>
                      <a:r>
                        <a:rPr lang="en-GB" sz="3900" dirty="0" smtClean="0"/>
                        <a:t>Development </a:t>
                      </a:r>
                    </a:p>
                    <a:p>
                      <a:r>
                        <a:rPr lang="en-GB" sz="3900" dirty="0" smtClean="0"/>
                        <a:t>Motivation </a:t>
                      </a:r>
                    </a:p>
                    <a:p>
                      <a:r>
                        <a:rPr lang="en-GB" sz="3900" dirty="0" smtClean="0"/>
                        <a:t>Maintenance </a:t>
                      </a:r>
                      <a:endParaRPr lang="en-GB" sz="3900" dirty="0"/>
                    </a:p>
                  </a:txBody>
                  <a:tcPr marL="178308" marR="178308" marT="67056" marB="67056"/>
                </a:tc>
                <a:tc>
                  <a:txBody>
                    <a:bodyPr/>
                    <a:lstStyle/>
                    <a:p>
                      <a:r>
                        <a:rPr lang="en-GB" sz="3900" dirty="0" smtClean="0"/>
                        <a:t>Productivity </a:t>
                      </a:r>
                    </a:p>
                    <a:p>
                      <a:r>
                        <a:rPr lang="en-GB" sz="3900" dirty="0" smtClean="0"/>
                        <a:t>Quality</a:t>
                      </a:r>
                      <a:r>
                        <a:rPr lang="en-GB" sz="3900" baseline="0" dirty="0" smtClean="0"/>
                        <a:t> of work life </a:t>
                      </a:r>
                    </a:p>
                    <a:p>
                      <a:r>
                        <a:rPr lang="en-GB" sz="3900" baseline="0" dirty="0" smtClean="0"/>
                        <a:t>Readiness for change </a:t>
                      </a:r>
                    </a:p>
                    <a:p>
                      <a:r>
                        <a:rPr lang="en-GB" sz="3900" baseline="0" dirty="0" smtClean="0"/>
                        <a:t>Goal achievement</a:t>
                      </a:r>
                    </a:p>
                    <a:p>
                      <a:r>
                        <a:rPr lang="en-GB" sz="3900" baseline="0" dirty="0" smtClean="0"/>
                        <a:t>Job satisfaction </a:t>
                      </a:r>
                    </a:p>
                    <a:p>
                      <a:endParaRPr lang="en-GB" sz="3900" baseline="0" dirty="0" smtClean="0"/>
                    </a:p>
                  </a:txBody>
                  <a:tcPr marL="178308" marR="178308" marT="67056" marB="67056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11845" y="0"/>
          <a:ext cx="16522500" cy="1322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2500"/>
              </a:tblGrid>
              <a:tr h="1005840">
                <a:tc>
                  <a:txBody>
                    <a:bodyPr/>
                    <a:lstStyle/>
                    <a:p>
                      <a:r>
                        <a:rPr lang="en-GB" sz="3900" dirty="0" smtClean="0"/>
                        <a:t>External</a:t>
                      </a:r>
                      <a:r>
                        <a:rPr lang="en-GB" sz="3900" baseline="0" dirty="0" smtClean="0"/>
                        <a:t> Environment Factor ( PESTEL, labour market, trade union, Global business)</a:t>
                      </a:r>
                      <a:endParaRPr lang="en-GB" sz="3900" dirty="0"/>
                    </a:p>
                  </a:txBody>
                  <a:tcPr marL="178308" marR="178308" marT="67056" marB="67056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57157" y="8277248"/>
          <a:ext cx="16437882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7882"/>
              </a:tblGrid>
              <a:tr h="1341120">
                <a:tc>
                  <a:txBody>
                    <a:bodyPr/>
                    <a:lstStyle/>
                    <a:p>
                      <a:r>
                        <a:rPr lang="en-GB" sz="3900" dirty="0" smtClean="0"/>
                        <a:t>Internal Environment (Organizational</a:t>
                      </a:r>
                      <a:r>
                        <a:rPr lang="en-GB" sz="3900" baseline="0" dirty="0" smtClean="0"/>
                        <a:t> Strategy, Culture, Structure, Labour union, organizational Activities etc. </a:t>
                      </a:r>
                      <a:endParaRPr lang="en-GB" sz="3900" dirty="0"/>
                    </a:p>
                  </a:txBody>
                  <a:tcPr marL="178308" marR="178308" marT="67056" marB="67056"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5400000">
            <a:off x="14747125" y="6443293"/>
            <a:ext cx="1152533" cy="3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3982754" y="6978680"/>
            <a:ext cx="11283632" cy="2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3461946" y="6546903"/>
            <a:ext cx="1152533" cy="3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32802" y="6181733"/>
            <a:ext cx="5014948" cy="62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034" tIns="51018" rIns="102034" bIns="51018"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432802" y="6181738"/>
            <a:ext cx="5014948" cy="410809"/>
          </a:xfrm>
          <a:prstGeom prst="rect">
            <a:avLst/>
          </a:prstGeom>
          <a:noFill/>
        </p:spPr>
        <p:txBody>
          <a:bodyPr wrap="square" lIns="102034" tIns="51018" rIns="102034" bIns="51018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              feedback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5180515" y="7019559"/>
            <a:ext cx="2514617" cy="3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274977" y="7019559"/>
            <a:ext cx="2514617" cy="3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13389803" y="1414056"/>
            <a:ext cx="523878" cy="3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2943544" y="1308118"/>
            <a:ext cx="523878" cy="3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Purpose </a:t>
            </a:r>
            <a:r>
              <a:rPr lang="en-US" sz="3400" dirty="0"/>
              <a:t>and structure of HR Department </a:t>
            </a:r>
            <a:br>
              <a:rPr lang="en-US" sz="3400" dirty="0"/>
            </a:br>
            <a:r>
              <a:rPr lang="en-US" sz="3400" dirty="0" smtClean="0"/>
              <a:t>HR </a:t>
            </a:r>
            <a:r>
              <a:rPr lang="en-US" sz="3400" dirty="0"/>
              <a:t>structure for large organization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825036103"/>
              </p:ext>
            </p:extLst>
          </p:nvPr>
        </p:nvGraphicFramePr>
        <p:xfrm>
          <a:off x="891545" y="2346968"/>
          <a:ext cx="16047721" cy="6638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8784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HR </a:t>
            </a:r>
            <a:r>
              <a:rPr lang="en-US" dirty="0"/>
              <a:t>structure for small organization senior 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91545" y="2346968"/>
          <a:ext cx="16047721" cy="6638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3613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" y="0"/>
            <a:ext cx="17830800" cy="1005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Purpose of structuring HR department </a:t>
            </a:r>
          </a:p>
          <a:p>
            <a:pPr lvl="0"/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levering the efficiency</a:t>
            </a:r>
            <a:r>
              <a:rPr lang="en-US" dirty="0"/>
              <a:t> of employee through </a:t>
            </a:r>
            <a:r>
              <a:rPr lang="en-US" dirty="0">
                <a:solidFill>
                  <a:srgbClr val="00B050"/>
                </a:solidFill>
              </a:rPr>
              <a:t>generating high skill </a:t>
            </a:r>
          </a:p>
          <a:p>
            <a:pPr lvl="0"/>
            <a:r>
              <a:rPr lang="en-US" dirty="0"/>
              <a:t>To maintain the </a:t>
            </a:r>
            <a:r>
              <a:rPr lang="en-US" dirty="0">
                <a:solidFill>
                  <a:srgbClr val="FF0000"/>
                </a:solidFill>
              </a:rPr>
              <a:t>harmony relation </a:t>
            </a:r>
            <a:r>
              <a:rPr lang="en-US" dirty="0"/>
              <a:t>between employer, employee and other stakeholder </a:t>
            </a:r>
          </a:p>
          <a:p>
            <a:pPr lvl="0"/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attract the high pool of talent </a:t>
            </a:r>
            <a:r>
              <a:rPr lang="en-US" dirty="0"/>
              <a:t>people and get the best among them </a:t>
            </a:r>
          </a:p>
          <a:p>
            <a:pPr lvl="0"/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reduce the cost  </a:t>
            </a:r>
            <a:r>
              <a:rPr lang="en-US" dirty="0"/>
              <a:t>by </a:t>
            </a:r>
            <a:r>
              <a:rPr lang="en-US" dirty="0">
                <a:solidFill>
                  <a:srgbClr val="00B050"/>
                </a:solidFill>
              </a:rPr>
              <a:t>introducing OHS </a:t>
            </a:r>
          </a:p>
          <a:p>
            <a:pPr lvl="0"/>
            <a:r>
              <a:rPr lang="en-US" dirty="0"/>
              <a:t>To </a:t>
            </a:r>
            <a:r>
              <a:rPr lang="en-US" dirty="0">
                <a:solidFill>
                  <a:srgbClr val="00B050"/>
                </a:solidFill>
              </a:rPr>
              <a:t>apprise the performance of employee </a:t>
            </a:r>
            <a:r>
              <a:rPr lang="en-US" dirty="0"/>
              <a:t>and suggest for reward or training </a:t>
            </a:r>
          </a:p>
          <a:p>
            <a:pPr lvl="0"/>
            <a:r>
              <a:rPr lang="en-US" dirty="0"/>
              <a:t>To better </a:t>
            </a:r>
            <a:r>
              <a:rPr lang="en-US" dirty="0">
                <a:solidFill>
                  <a:srgbClr val="FF0000"/>
                </a:solidFill>
              </a:rPr>
              <a:t>understand the behavior, skill and desire of the employee</a:t>
            </a:r>
            <a:r>
              <a:rPr lang="en-US" dirty="0"/>
              <a:t> and introduce the program like </a:t>
            </a:r>
            <a:r>
              <a:rPr lang="en-US" dirty="0">
                <a:solidFill>
                  <a:srgbClr val="00B050"/>
                </a:solidFill>
              </a:rPr>
              <a:t>motivation, development and compensation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At the end, off course to </a:t>
            </a:r>
            <a:r>
              <a:rPr lang="en-US" dirty="0">
                <a:solidFill>
                  <a:srgbClr val="00B050"/>
                </a:solidFill>
              </a:rPr>
              <a:t>manage the payroll</a:t>
            </a:r>
            <a:r>
              <a:rPr lang="en-US" dirty="0"/>
              <a:t>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0018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97" y="41431"/>
            <a:ext cx="17770708" cy="100169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Essential skills for HR manager </a:t>
            </a:r>
          </a:p>
          <a:p>
            <a:pPr marL="0" indent="0">
              <a:buNone/>
            </a:pPr>
            <a:r>
              <a:rPr lang="en-US" dirty="0" smtClean="0"/>
              <a:t>A. Face </a:t>
            </a:r>
            <a:r>
              <a:rPr lang="en-US" dirty="0"/>
              <a:t>to face and other communication skills</a:t>
            </a:r>
          </a:p>
          <a:p>
            <a:pPr lvl="0"/>
            <a:r>
              <a:rPr lang="en-US" dirty="0"/>
              <a:t>Effectiveness in interaction </a:t>
            </a:r>
          </a:p>
          <a:p>
            <a:pPr lvl="1"/>
            <a:r>
              <a:rPr lang="en-US" dirty="0"/>
              <a:t>Fundamental skills in setting the tone </a:t>
            </a:r>
          </a:p>
          <a:p>
            <a:pPr lvl="1"/>
            <a:r>
              <a:rPr lang="en-US" dirty="0"/>
              <a:t>Fundamental skills in listening </a:t>
            </a:r>
          </a:p>
          <a:p>
            <a:pPr lvl="1"/>
            <a:r>
              <a:rPr lang="en-US" dirty="0"/>
              <a:t>Fundamental skills in questioning </a:t>
            </a:r>
          </a:p>
          <a:p>
            <a:pPr lvl="1"/>
            <a:r>
              <a:rPr lang="en-US" dirty="0"/>
              <a:t>Fundamental skill in feedback </a:t>
            </a:r>
          </a:p>
          <a:p>
            <a:pPr lvl="0"/>
            <a:r>
              <a:rPr lang="en-US" dirty="0"/>
              <a:t>The selection interview</a:t>
            </a:r>
          </a:p>
          <a:p>
            <a:pPr lvl="0"/>
            <a:r>
              <a:rPr lang="en-US" dirty="0"/>
              <a:t>The appraisal interview </a:t>
            </a:r>
          </a:p>
          <a:p>
            <a:pPr lvl="0"/>
            <a:r>
              <a:rPr lang="en-US" dirty="0"/>
              <a:t>Coaching </a:t>
            </a:r>
          </a:p>
          <a:p>
            <a:pPr lvl="0"/>
            <a:r>
              <a:rPr lang="en-US" dirty="0"/>
              <a:t>Presentation </a:t>
            </a:r>
          </a:p>
          <a:p>
            <a:pPr lvl="0"/>
            <a:r>
              <a:rPr lang="en-US" dirty="0" smtClean="0"/>
              <a:t>Negotiation</a:t>
            </a:r>
            <a:endParaRPr lang="en-US" dirty="0"/>
          </a:p>
          <a:p>
            <a:pPr lvl="0"/>
            <a:r>
              <a:rPr lang="en-US" dirty="0"/>
              <a:t>The disciplinary or grievance interview</a:t>
            </a:r>
          </a:p>
          <a:p>
            <a:pPr lvl="0"/>
            <a:r>
              <a:rPr lang="en-US" dirty="0"/>
              <a:t>Report writing </a:t>
            </a:r>
          </a:p>
          <a:p>
            <a:pPr lvl="0"/>
            <a:r>
              <a:rPr lang="en-US" dirty="0"/>
              <a:t>Presentation at tribunal </a:t>
            </a:r>
            <a:r>
              <a:rPr lang="en-US" dirty="0" smtClean="0"/>
              <a:t>(court)</a:t>
            </a:r>
            <a:endParaRPr lang="en-US" dirty="0"/>
          </a:p>
          <a:p>
            <a:pPr lvl="0"/>
            <a:r>
              <a:rPr lang="en-US" dirty="0"/>
              <a:t>Dealing with </a:t>
            </a:r>
            <a:r>
              <a:rPr lang="en-US" dirty="0" smtClean="0"/>
              <a:t>victimization </a:t>
            </a:r>
            <a:r>
              <a:rPr lang="en-US" dirty="0"/>
              <a:t>and harassment at work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3208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" y="0"/>
            <a:ext cx="17830800" cy="10058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B. Skills </a:t>
            </a:r>
            <a:r>
              <a:rPr lang="en-US" dirty="0"/>
              <a:t>for analysis and decision making </a:t>
            </a:r>
          </a:p>
          <a:p>
            <a:pPr lvl="0"/>
            <a:r>
              <a:rPr lang="en-US" dirty="0"/>
              <a:t>Using and interpreting statistics</a:t>
            </a:r>
          </a:p>
          <a:p>
            <a:pPr lvl="0"/>
            <a:r>
              <a:rPr lang="en-US" dirty="0"/>
              <a:t>Designing procedures </a:t>
            </a:r>
          </a:p>
          <a:p>
            <a:pPr lvl="0"/>
            <a:r>
              <a:rPr lang="en-US" dirty="0"/>
              <a:t>Designing questionnaires</a:t>
            </a:r>
          </a:p>
          <a:p>
            <a:pPr lvl="0"/>
            <a:r>
              <a:rPr lang="en-US" dirty="0"/>
              <a:t>Using consultants 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91598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" y="0"/>
            <a:ext cx="17830800" cy="10058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HRM as a </a:t>
            </a:r>
            <a:r>
              <a:rPr lang="en-US" dirty="0"/>
              <a:t>S</a:t>
            </a:r>
            <a:r>
              <a:rPr lang="en-US" dirty="0" smtClean="0"/>
              <a:t>hared Function</a:t>
            </a:r>
          </a:p>
          <a:p>
            <a:pPr algn="just"/>
            <a:r>
              <a:rPr lang="en-US" sz="3200" dirty="0" smtClean="0"/>
              <a:t>Line managers are encouraged to take part in HRM functions and deliver the responsibilities. </a:t>
            </a:r>
          </a:p>
          <a:p>
            <a:pPr algn="just"/>
            <a:r>
              <a:rPr lang="en-US" sz="3200" dirty="0" smtClean="0"/>
              <a:t>On the other hand, HR managers are strongly encouraged to participate in formulation of business strategies in the organizations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4395536"/>
            <a:ext cx="17130705" cy="5703032"/>
            <a:chOff x="0" y="0"/>
            <a:chExt cx="6399604" cy="2771775"/>
          </a:xfrm>
        </p:grpSpPr>
        <p:sp>
          <p:nvSpPr>
            <p:cNvPr id="5" name="Rectangle 4"/>
            <p:cNvSpPr/>
            <p:nvPr/>
          </p:nvSpPr>
          <p:spPr>
            <a:xfrm>
              <a:off x="21265" y="0"/>
              <a:ext cx="4743450" cy="2771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93"/>
                </a:spcAft>
              </a:pP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					</a:t>
              </a:r>
            </a:p>
            <a:p>
              <a:pPr marL="2040677" indent="510169" algn="ctr">
                <a:lnSpc>
                  <a:spcPct val="107000"/>
                </a:lnSpc>
                <a:spcAft>
                  <a:spcPts val="893"/>
                </a:spcAft>
              </a:pP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 marL="2040677" indent="510169" algn="ctr">
                <a:lnSpc>
                  <a:spcPct val="107000"/>
                </a:lnSpc>
                <a:spcAft>
                  <a:spcPts val="893"/>
                </a:spcAft>
              </a:pP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 marL="2040677" indent="510169" algn="ctr">
                <a:lnSpc>
                  <a:spcPct val="107000"/>
                </a:lnSpc>
                <a:spcAft>
                  <a:spcPts val="893"/>
                </a:spcAft>
              </a:pP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Human resource </a:t>
              </a:r>
            </a:p>
            <a:p>
              <a:pPr marL="2040677" indent="510169" algn="ctr">
                <a:lnSpc>
                  <a:spcPct val="107000"/>
                </a:lnSpc>
                <a:spcAft>
                  <a:spcPts val="893"/>
                </a:spcAft>
              </a:pP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Managers </a:t>
              </a:r>
            </a:p>
            <a:p>
              <a:pPr marL="2040677" indent="510169" algn="ctr">
                <a:lnSpc>
                  <a:spcPct val="107000"/>
                </a:lnSpc>
                <a:spcAft>
                  <a:spcPts val="893"/>
                </a:spcAft>
              </a:pP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 marL="2040677" indent="510169" algn="ctr">
                <a:lnSpc>
                  <a:spcPct val="107000"/>
                </a:lnSpc>
                <a:spcAft>
                  <a:spcPts val="893"/>
                </a:spcAft>
              </a:pP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>
                <a:lnSpc>
                  <a:spcPct val="107000"/>
                </a:lnSpc>
                <a:spcAft>
                  <a:spcPts val="893"/>
                </a:spcAft>
              </a:pP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>
                <a:lnSpc>
                  <a:spcPct val="107000"/>
                </a:lnSpc>
                <a:spcAft>
                  <a:spcPts val="893"/>
                </a:spcAft>
              </a:pP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1898" y="967562"/>
              <a:ext cx="4743450" cy="9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1871330"/>
              <a:ext cx="4743450" cy="9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21265" y="10632"/>
              <a:ext cx="4743450" cy="2752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318437" y="0"/>
              <a:ext cx="647700" cy="1638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 Box 12"/>
            <p:cNvSpPr txBox="1"/>
            <p:nvPr/>
          </p:nvSpPr>
          <p:spPr>
            <a:xfrm>
              <a:off x="10633" y="31897"/>
              <a:ext cx="1276350" cy="3810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93"/>
                </a:spcAft>
              </a:pP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Executives </a:t>
              </a:r>
            </a:p>
          </p:txBody>
        </p:sp>
        <p:sp>
          <p:nvSpPr>
            <p:cNvPr id="11" name="Text Box 13"/>
            <p:cNvSpPr txBox="1"/>
            <p:nvPr/>
          </p:nvSpPr>
          <p:spPr>
            <a:xfrm>
              <a:off x="1594884" y="116958"/>
              <a:ext cx="2171700" cy="48577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93"/>
                </a:spcAft>
              </a:pP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General Managers </a:t>
              </a:r>
            </a:p>
          </p:txBody>
        </p:sp>
        <p:sp>
          <p:nvSpPr>
            <p:cNvPr id="12" name="Text Box 14"/>
            <p:cNvSpPr txBox="1"/>
            <p:nvPr/>
          </p:nvSpPr>
          <p:spPr>
            <a:xfrm>
              <a:off x="4795284" y="95693"/>
              <a:ext cx="904875" cy="3143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93"/>
                </a:spcAft>
              </a:pP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Strategic</a:t>
              </a:r>
            </a:p>
          </p:txBody>
        </p:sp>
        <p:sp>
          <p:nvSpPr>
            <p:cNvPr id="13" name="Text Box 15"/>
            <p:cNvSpPr txBox="1"/>
            <p:nvPr/>
          </p:nvSpPr>
          <p:spPr>
            <a:xfrm>
              <a:off x="74428" y="1041990"/>
              <a:ext cx="1609725" cy="6858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93"/>
                </a:spcAft>
              </a:pP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Managers and supervisors </a:t>
              </a:r>
            </a:p>
          </p:txBody>
        </p:sp>
        <p:sp>
          <p:nvSpPr>
            <p:cNvPr id="14" name="Text Box 16"/>
            <p:cNvSpPr txBox="1"/>
            <p:nvPr/>
          </p:nvSpPr>
          <p:spPr>
            <a:xfrm>
              <a:off x="1254642" y="2147776"/>
              <a:ext cx="3048000" cy="52387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93"/>
                </a:spcAft>
              </a:pPr>
              <a:r>
                <a:rPr lang="en-US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In other departments and HR staff members </a:t>
              </a:r>
            </a:p>
          </p:txBody>
        </p:sp>
        <p:sp>
          <p:nvSpPr>
            <p:cNvPr id="15" name="Text Box 2"/>
            <p:cNvSpPr txBox="1">
              <a:spLocks noChangeArrowheads="1"/>
            </p:cNvSpPr>
            <p:nvPr/>
          </p:nvSpPr>
          <p:spPr bwMode="auto">
            <a:xfrm>
              <a:off x="4869712" y="903767"/>
              <a:ext cx="1468755" cy="3143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93"/>
                </a:spcAft>
              </a:pPr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Relational </a:t>
              </a:r>
            </a:p>
          </p:txBody>
        </p:sp>
        <p:sp>
          <p:nvSpPr>
            <p:cNvPr id="16" name="Text Box 2"/>
            <p:cNvSpPr txBox="1">
              <a:spLocks noChangeArrowheads="1"/>
            </p:cNvSpPr>
            <p:nvPr/>
          </p:nvSpPr>
          <p:spPr bwMode="auto">
            <a:xfrm>
              <a:off x="4816549" y="2052083"/>
              <a:ext cx="1583055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93"/>
                </a:spcAft>
              </a:pPr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Technical 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5992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" y="0"/>
            <a:ext cx="17830800" cy="10058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/>
              <a:t>Nature of HRM</a:t>
            </a:r>
            <a:endParaRPr lang="en-GB" b="1" dirty="0"/>
          </a:p>
          <a:p>
            <a:pPr lvl="0" algn="just"/>
            <a:r>
              <a:rPr lang="en-US" dirty="0"/>
              <a:t>HRM is concerned with </a:t>
            </a:r>
            <a:r>
              <a:rPr lang="en-US" dirty="0">
                <a:solidFill>
                  <a:srgbClr val="FF0000"/>
                </a:solidFill>
              </a:rPr>
              <a:t>managing people </a:t>
            </a:r>
            <a:r>
              <a:rPr lang="en-US" dirty="0"/>
              <a:t>at work at all level. </a:t>
            </a:r>
            <a:endParaRPr lang="en-GB" dirty="0"/>
          </a:p>
          <a:p>
            <a:pPr lvl="0" algn="just"/>
            <a:r>
              <a:rPr lang="en-US" dirty="0"/>
              <a:t>It is concerned with employees both as </a:t>
            </a:r>
            <a:r>
              <a:rPr lang="en-US" dirty="0">
                <a:solidFill>
                  <a:srgbClr val="FF0000"/>
                </a:solidFill>
              </a:rPr>
              <a:t>individual as well as a group. </a:t>
            </a:r>
            <a:endParaRPr lang="en-GB" dirty="0">
              <a:solidFill>
                <a:srgbClr val="FF0000"/>
              </a:solidFill>
            </a:endParaRPr>
          </a:p>
          <a:p>
            <a:pPr lvl="0" algn="just"/>
            <a:r>
              <a:rPr lang="en-US" dirty="0"/>
              <a:t>HRM is concerned with helping the employees to </a:t>
            </a:r>
            <a:r>
              <a:rPr lang="en-US" dirty="0">
                <a:solidFill>
                  <a:srgbClr val="FF0000"/>
                </a:solidFill>
              </a:rPr>
              <a:t>develop their potentialities and capacities </a:t>
            </a:r>
            <a:r>
              <a:rPr lang="en-US" dirty="0"/>
              <a:t>to the maximum possible extent, so that they may derive grater satisfaction from their job. </a:t>
            </a:r>
            <a:endParaRPr lang="en-GB" dirty="0"/>
          </a:p>
          <a:p>
            <a:pPr lvl="0" algn="just"/>
            <a:r>
              <a:rPr lang="en-US" dirty="0">
                <a:solidFill>
                  <a:srgbClr val="FF0000"/>
                </a:solidFill>
              </a:rPr>
              <a:t>Recruitment, selection, development and utilization of people are an integral part of any organizations.</a:t>
            </a:r>
            <a:endParaRPr lang="en-GB" dirty="0">
              <a:solidFill>
                <a:srgbClr val="FF0000"/>
              </a:solidFill>
            </a:endParaRPr>
          </a:p>
          <a:p>
            <a:pPr lvl="0" algn="just"/>
            <a:r>
              <a:rPr lang="en-US" dirty="0"/>
              <a:t>HRM is of a </a:t>
            </a:r>
            <a:r>
              <a:rPr lang="en-US" dirty="0">
                <a:solidFill>
                  <a:srgbClr val="FF0000"/>
                </a:solidFill>
              </a:rPr>
              <a:t>continuous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nature</a:t>
            </a:r>
            <a:r>
              <a:rPr lang="en-US" dirty="0"/>
              <a:t>. It need all day every day. </a:t>
            </a:r>
            <a:endParaRPr lang="en-GB" dirty="0"/>
          </a:p>
          <a:p>
            <a:pPr algn="just"/>
            <a:r>
              <a:rPr lang="en-US" dirty="0"/>
              <a:t>HRM attempts at getting the </a:t>
            </a:r>
            <a:r>
              <a:rPr lang="en-US" dirty="0">
                <a:solidFill>
                  <a:srgbClr val="FF0000"/>
                </a:solidFill>
              </a:rPr>
              <a:t>willing co-operation </a:t>
            </a:r>
            <a:r>
              <a:rPr lang="en-US" dirty="0"/>
              <a:t>of the people for the attainment of the desired goals.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" y="0"/>
            <a:ext cx="17830800" cy="10058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Collaboration between HR managers and line managers need to work together to operate and establish system of consultation with regards to HRM functions. </a:t>
            </a:r>
          </a:p>
          <a:p>
            <a:pPr marL="573941" indent="-573941">
              <a:buAutoNum type="alphaUcPeriod"/>
            </a:pPr>
            <a:r>
              <a:rPr lang="en-US" dirty="0" smtClean="0"/>
              <a:t>Human resource Duties need to perform by line Managers’</a:t>
            </a:r>
          </a:p>
          <a:p>
            <a:r>
              <a:rPr lang="en-US" dirty="0" smtClean="0"/>
              <a:t>Placing the </a:t>
            </a:r>
            <a:r>
              <a:rPr lang="en-US" dirty="0" smtClean="0">
                <a:solidFill>
                  <a:srgbClr val="FF0000"/>
                </a:solidFill>
              </a:rPr>
              <a:t>right person on the right job </a:t>
            </a:r>
          </a:p>
          <a:p>
            <a:r>
              <a:rPr lang="en-US" dirty="0" smtClean="0"/>
              <a:t>Starting new employees in the organization (</a:t>
            </a:r>
            <a:r>
              <a:rPr lang="en-US" dirty="0" smtClean="0">
                <a:solidFill>
                  <a:srgbClr val="FF0000"/>
                </a:solidFill>
              </a:rPr>
              <a:t>orientation</a:t>
            </a:r>
            <a:r>
              <a:rPr lang="en-US" dirty="0" smtClean="0"/>
              <a:t>)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Training employees </a:t>
            </a:r>
            <a:r>
              <a:rPr lang="en-US" dirty="0" smtClean="0"/>
              <a:t>for jobs that are new to them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Improving the job performance </a:t>
            </a:r>
            <a:r>
              <a:rPr lang="en-US" dirty="0" smtClean="0"/>
              <a:t>of each person</a:t>
            </a:r>
          </a:p>
          <a:p>
            <a:r>
              <a:rPr lang="en-US" dirty="0" smtClean="0"/>
              <a:t>Gaining cooperation and developing </a:t>
            </a:r>
            <a:r>
              <a:rPr lang="en-US" dirty="0" smtClean="0">
                <a:solidFill>
                  <a:srgbClr val="FF0000"/>
                </a:solidFill>
              </a:rPr>
              <a:t>smooth working relationships </a:t>
            </a:r>
          </a:p>
          <a:p>
            <a:r>
              <a:rPr lang="en-US" dirty="0" smtClean="0"/>
              <a:t>Interpreting the company’s </a:t>
            </a:r>
            <a:r>
              <a:rPr lang="en-US" dirty="0" smtClean="0">
                <a:solidFill>
                  <a:srgbClr val="FF0000"/>
                </a:solidFill>
              </a:rPr>
              <a:t>policies and procedures </a:t>
            </a:r>
          </a:p>
          <a:p>
            <a:r>
              <a:rPr lang="en-US" dirty="0" smtClean="0"/>
              <a:t>Controlling </a:t>
            </a:r>
            <a:r>
              <a:rPr lang="en-US" dirty="0" err="1" smtClean="0"/>
              <a:t>labour</a:t>
            </a:r>
            <a:r>
              <a:rPr lang="en-US" dirty="0" smtClean="0"/>
              <a:t> costs</a:t>
            </a:r>
          </a:p>
          <a:p>
            <a:r>
              <a:rPr lang="en-US" dirty="0" smtClean="0"/>
              <a:t>Developing the abilities of each person </a:t>
            </a:r>
          </a:p>
          <a:p>
            <a:r>
              <a:rPr lang="en-US" dirty="0" smtClean="0"/>
              <a:t>Creating and maintaining department moral </a:t>
            </a:r>
          </a:p>
          <a:p>
            <a:r>
              <a:rPr lang="en-US" dirty="0" smtClean="0"/>
              <a:t>Protecting employees’ health and physical condition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1912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" y="0"/>
            <a:ext cx="17830800" cy="10058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B. Human </a:t>
            </a:r>
            <a:r>
              <a:rPr lang="en-US" dirty="0"/>
              <a:t>resource </a:t>
            </a:r>
            <a:r>
              <a:rPr lang="en-US" dirty="0" smtClean="0"/>
              <a:t>Managers' </a:t>
            </a:r>
            <a:r>
              <a:rPr lang="en-US" dirty="0"/>
              <a:t>Duties </a:t>
            </a:r>
          </a:p>
          <a:p>
            <a:pPr marL="1466737" lvl="2" indent="-573941">
              <a:buFont typeface="+mj-lt"/>
              <a:buAutoNum type="arabicPeriod"/>
            </a:pPr>
            <a:r>
              <a:rPr lang="en-US" sz="3200" dirty="0"/>
              <a:t>A line function (own department</a:t>
            </a:r>
            <a:r>
              <a:rPr lang="en-US" sz="3200" dirty="0" smtClean="0"/>
              <a:t>)</a:t>
            </a:r>
          </a:p>
          <a:p>
            <a:pPr lvl="3" indent="-382627"/>
            <a:r>
              <a:rPr lang="en-US" sz="2700" dirty="0" smtClean="0"/>
              <a:t>Directs the activities of the people in his or her own department </a:t>
            </a:r>
            <a:endParaRPr lang="en-US" sz="2700" dirty="0"/>
          </a:p>
          <a:p>
            <a:pPr marL="1466737" lvl="2" indent="-573941">
              <a:buFont typeface="+mj-lt"/>
              <a:buAutoNum type="arabicPeriod"/>
            </a:pPr>
            <a:r>
              <a:rPr lang="en-US" sz="3200" dirty="0"/>
              <a:t>A coordinative function </a:t>
            </a:r>
            <a:endParaRPr lang="en-US" sz="3200" dirty="0" smtClean="0"/>
          </a:p>
          <a:p>
            <a:pPr lvl="3" indent="-382627"/>
            <a:r>
              <a:rPr lang="en-US" sz="2700" dirty="0" smtClean="0"/>
              <a:t>HR managers need to ensures that line managers are implementing the firms human resource policies and practices</a:t>
            </a:r>
          </a:p>
          <a:p>
            <a:pPr lvl="3" indent="-382627"/>
            <a:r>
              <a:rPr lang="en-US" sz="2700" dirty="0" smtClean="0"/>
              <a:t>E.g. effective implementation of OHS, following to its sexual harassment policies. </a:t>
            </a:r>
            <a:endParaRPr lang="en-US" sz="2700" dirty="0"/>
          </a:p>
          <a:p>
            <a:pPr marL="1466737" lvl="2" indent="-573941">
              <a:buFont typeface="+mj-lt"/>
              <a:buAutoNum type="arabicPeriod"/>
            </a:pPr>
            <a:r>
              <a:rPr lang="en-US" sz="3200" dirty="0"/>
              <a:t>Staff (assist and </a:t>
            </a:r>
            <a:r>
              <a:rPr lang="en-US" sz="3200" dirty="0" smtClean="0"/>
              <a:t>advice) functions</a:t>
            </a:r>
          </a:p>
          <a:p>
            <a:pPr lvl="3" indent="-382627"/>
            <a:r>
              <a:rPr lang="en-US" sz="2700" dirty="0" smtClean="0"/>
              <a:t>HR manager need to advices the CEO regarding personal aspect and connecting its with company’s strategic options. </a:t>
            </a:r>
          </a:p>
          <a:p>
            <a:pPr lvl="3" indent="-382627"/>
            <a:r>
              <a:rPr lang="en-US" sz="2700" dirty="0" smtClean="0"/>
              <a:t>E.g. gaining approval of benefit program like health and accident insurance, retirement, vacations and so on</a:t>
            </a:r>
            <a:endParaRPr lang="en-US" sz="2700" dirty="0"/>
          </a:p>
          <a:p>
            <a:pPr marL="0" indent="0">
              <a:buNone/>
            </a:pPr>
            <a:endParaRPr lang="en-US" sz="4100" dirty="0"/>
          </a:p>
        </p:txBody>
      </p:sp>
    </p:spTree>
    <p:extLst>
      <p:ext uri="{BB962C8B-B14F-4D97-AF65-F5344CB8AC3E}">
        <p14:creationId xmlns="" xmlns:p14="http://schemas.microsoft.com/office/powerpoint/2010/main" val="209294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" y="0"/>
            <a:ext cx="17830800" cy="1005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External and Internal context (Environment) of HRM</a:t>
            </a:r>
          </a:p>
          <a:p>
            <a:pPr marL="573941" indent="-573941">
              <a:buAutoNum type="alphaUcPeriod"/>
            </a:pPr>
            <a:r>
              <a:rPr lang="en-US" dirty="0" smtClean="0"/>
              <a:t>Internal environment/Context </a:t>
            </a:r>
          </a:p>
          <a:p>
            <a:pPr lvl="1"/>
            <a:r>
              <a:rPr lang="en-US" dirty="0" smtClean="0"/>
              <a:t>Strategy of the organization </a:t>
            </a:r>
          </a:p>
          <a:p>
            <a:pPr lvl="1"/>
            <a:r>
              <a:rPr lang="en-US" dirty="0" smtClean="0"/>
              <a:t>Organizational structure </a:t>
            </a:r>
          </a:p>
          <a:p>
            <a:pPr lvl="1"/>
            <a:r>
              <a:rPr lang="en-US" dirty="0" smtClean="0"/>
              <a:t>Organizational culture </a:t>
            </a:r>
          </a:p>
          <a:p>
            <a:pPr lvl="1"/>
            <a:r>
              <a:rPr lang="en-US" dirty="0" err="1" smtClean="0"/>
              <a:t>Labour</a:t>
            </a:r>
            <a:r>
              <a:rPr lang="en-US" dirty="0" smtClean="0"/>
              <a:t> unions </a:t>
            </a:r>
          </a:p>
          <a:p>
            <a:pPr lvl="1"/>
            <a:r>
              <a:rPr lang="en-US" dirty="0" smtClean="0"/>
              <a:t>Organizational activities </a:t>
            </a:r>
          </a:p>
          <a:p>
            <a:pPr marL="63772" indent="0">
              <a:buNone/>
            </a:pPr>
            <a:r>
              <a:rPr lang="en-US" dirty="0" smtClean="0"/>
              <a:t>B. External environmental/context </a:t>
            </a:r>
          </a:p>
          <a:p>
            <a:pPr marL="1020339" lvl="1" indent="-510169"/>
            <a:r>
              <a:rPr lang="en-US" dirty="0" smtClean="0"/>
              <a:t>PESTEL Environment </a:t>
            </a:r>
          </a:p>
          <a:p>
            <a:pPr marL="1020339" lvl="1" indent="-510169"/>
            <a:r>
              <a:rPr lang="en-US" dirty="0" smtClean="0"/>
              <a:t>Trade union </a:t>
            </a:r>
          </a:p>
          <a:p>
            <a:pPr marL="1020339" lvl="1" indent="-510169"/>
            <a:r>
              <a:rPr lang="en-US" dirty="0" err="1" smtClean="0"/>
              <a:t>Labour</a:t>
            </a:r>
            <a:r>
              <a:rPr lang="en-US" dirty="0" smtClean="0"/>
              <a:t> market </a:t>
            </a:r>
          </a:p>
          <a:p>
            <a:pPr marL="1020339" lvl="1" indent="-510169"/>
            <a:r>
              <a:rPr lang="en-US" dirty="0" smtClean="0"/>
              <a:t>Global environment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4391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" y="0"/>
            <a:ext cx="17830800" cy="10058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 smtClean="0"/>
              <a:t>Environment of HRM in Nepalese organization </a:t>
            </a:r>
          </a:p>
          <a:p>
            <a:r>
              <a:rPr lang="en-GB" dirty="0" smtClean="0"/>
              <a:t>labour market : shortage of skilled manpower, about 2500 youth fly abroad per day for the search of work, </a:t>
            </a:r>
          </a:p>
          <a:p>
            <a:r>
              <a:rPr lang="en-US" dirty="0"/>
              <a:t>About 10 percent of Nepal’s 28 million residents work abroad. They send back more than $6 billion a year, 30 percent of the country’s revenues.</a:t>
            </a:r>
            <a:endParaRPr lang="en-GB" dirty="0" smtClean="0"/>
          </a:p>
          <a:p>
            <a:r>
              <a:rPr lang="en-GB" dirty="0" smtClean="0"/>
              <a:t>working hour: 8 hours a day for 6 days (9 to 5)</a:t>
            </a:r>
          </a:p>
          <a:p>
            <a:r>
              <a:rPr lang="en-GB" dirty="0" smtClean="0"/>
              <a:t>Act introduce by government for managing HR: </a:t>
            </a:r>
          </a:p>
          <a:p>
            <a:pPr lvl="1"/>
            <a:r>
              <a:rPr lang="en-GB" dirty="0" smtClean="0"/>
              <a:t>Trade union act 2049 (2055)</a:t>
            </a:r>
          </a:p>
          <a:p>
            <a:pPr lvl="1"/>
            <a:r>
              <a:rPr lang="en-GB" dirty="0" smtClean="0"/>
              <a:t>labour act 2048 (2054)</a:t>
            </a:r>
          </a:p>
          <a:p>
            <a:pPr lvl="1"/>
            <a:r>
              <a:rPr lang="en-GB" dirty="0" smtClean="0"/>
              <a:t>bonus act 2030 (2049)</a:t>
            </a:r>
          </a:p>
          <a:p>
            <a:pPr lvl="1"/>
            <a:r>
              <a:rPr lang="en-GB" dirty="0" smtClean="0"/>
              <a:t>industrial act  </a:t>
            </a:r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" y="0"/>
            <a:ext cx="17830800" cy="100584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Effective February 1, 2016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new minimum monthly salary for employees in other enterprises is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NPR 6,205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(about US$59), plus a “dearness allowance” (essentially a cost of living adjustment) 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NPR 3,495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(about US$33), for a total of NPR9,700 (about US$92). 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new daily wage rate for these other enterprise workers is NPR395 (about US$3.74). 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/>
              <a:t>Government introduce reservation/quotas/protection for details, </a:t>
            </a:r>
            <a:r>
              <a:rPr lang="en-GB" dirty="0" err="1" smtClean="0"/>
              <a:t>mahila</a:t>
            </a:r>
            <a:r>
              <a:rPr lang="en-GB" dirty="0" smtClean="0"/>
              <a:t>, </a:t>
            </a:r>
            <a:r>
              <a:rPr lang="en-GB" dirty="0" err="1" smtClean="0"/>
              <a:t>aadibasi</a:t>
            </a:r>
            <a:r>
              <a:rPr lang="en-GB" dirty="0" smtClean="0"/>
              <a:t>, </a:t>
            </a:r>
            <a:r>
              <a:rPr lang="en-GB" dirty="0" err="1" smtClean="0"/>
              <a:t>apanga</a:t>
            </a:r>
            <a:r>
              <a:rPr lang="en-GB" dirty="0" smtClean="0"/>
              <a:t>, </a:t>
            </a:r>
            <a:r>
              <a:rPr lang="en-GB" dirty="0" err="1" smtClean="0"/>
              <a:t>durgam</a:t>
            </a:r>
            <a:r>
              <a:rPr lang="en-GB" dirty="0" smtClean="0"/>
              <a:t> </a:t>
            </a:r>
          </a:p>
          <a:p>
            <a:r>
              <a:rPr lang="en-GB" dirty="0" smtClean="0"/>
              <a:t>condition of trade union and labour union. </a:t>
            </a:r>
          </a:p>
          <a:p>
            <a:r>
              <a:rPr lang="en-GB" dirty="0" smtClean="0"/>
              <a:t>R&amp;S influence by reference </a:t>
            </a:r>
          </a:p>
          <a:p>
            <a:r>
              <a:rPr lang="en-GB" dirty="0" smtClean="0"/>
              <a:t>appraisal, bonus and HRD are introduce by few large organization </a:t>
            </a:r>
          </a:p>
          <a:p>
            <a:r>
              <a:rPr lang="en-GB" dirty="0" smtClean="0"/>
              <a:t>Pay system: monthly cash in hand leading to bank account. </a:t>
            </a:r>
          </a:p>
          <a:p>
            <a:pPr>
              <a:buNone/>
            </a:pPr>
            <a:endParaRPr lang="en-GB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Perception and attitudes of Managers/employers; and workers/employees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" y="0"/>
            <a:ext cx="17830800" cy="1005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are the importance of HRM? Discuss and prepare a list in your group. 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End of unit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4926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" y="0"/>
            <a:ext cx="17830800" cy="10058400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Function of HRM </a:t>
            </a:r>
          </a:p>
          <a:p>
            <a:pPr marL="573941" indent="-573941">
              <a:buAutoNum type="arabicPeriod"/>
            </a:pPr>
            <a:r>
              <a:rPr lang="en-US" dirty="0" smtClean="0"/>
              <a:t>Acquisition: Human Resource planning, Recruiting (external, internal), employee socialization</a:t>
            </a:r>
          </a:p>
          <a:p>
            <a:pPr marL="573941" indent="-573941">
              <a:buFont typeface="Arial" pitchFamily="34" charset="0"/>
              <a:buAutoNum type="arabicPeriod"/>
            </a:pPr>
            <a:r>
              <a:rPr lang="en-US" dirty="0" smtClean="0"/>
              <a:t>Development: Employee training, management development , career development  </a:t>
            </a:r>
          </a:p>
          <a:p>
            <a:pPr marL="573941" indent="-573941">
              <a:buFont typeface="Arial" pitchFamily="34" charset="0"/>
              <a:buAutoNum type="arabicPeriod"/>
            </a:pPr>
            <a:r>
              <a:rPr lang="en-US" dirty="0" smtClean="0"/>
              <a:t> Motivation: job design, Performance evaluation, rewards, job evaluations, compensations/ benefits , discipline </a:t>
            </a:r>
          </a:p>
          <a:p>
            <a:pPr marL="573941" indent="-573941">
              <a:buFont typeface="Arial" pitchFamily="34" charset="0"/>
              <a:buAutoNum type="arabicPeriod"/>
            </a:pPr>
            <a:r>
              <a:rPr lang="en-US" dirty="0" smtClean="0"/>
              <a:t>Maintenance: Health and Safety, employee labor relations </a:t>
            </a:r>
          </a:p>
          <a:p>
            <a:pPr marL="573941" indent="-573941">
              <a:buNone/>
            </a:pPr>
            <a:endParaRPr lang="en-US" dirty="0" smtClean="0"/>
          </a:p>
          <a:p>
            <a:pPr marL="573941" indent="-573941">
              <a:buAutoNum type="arabicPeriod"/>
            </a:pPr>
            <a:endParaRPr lang="en-US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" y="0"/>
          <a:ext cx="17830800" cy="1005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" y="0"/>
            <a:ext cx="17830800" cy="1005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Objectives of HRM </a:t>
            </a:r>
            <a:endParaRPr lang="en-GB" dirty="0"/>
          </a:p>
          <a:p>
            <a:pPr lvl="0">
              <a:buNone/>
            </a:pPr>
            <a:r>
              <a:rPr lang="en-US" dirty="0" smtClean="0"/>
              <a:t>1. Societal </a:t>
            </a:r>
            <a:r>
              <a:rPr lang="en-US" dirty="0"/>
              <a:t>objectives </a:t>
            </a:r>
            <a:endParaRPr lang="en-GB" dirty="0"/>
          </a:p>
          <a:p>
            <a:pPr lvl="1"/>
            <a:r>
              <a:rPr lang="en-US" dirty="0"/>
              <a:t>Legal compliance</a:t>
            </a:r>
            <a:endParaRPr lang="en-GB" dirty="0"/>
          </a:p>
          <a:p>
            <a:pPr lvl="1"/>
            <a:r>
              <a:rPr lang="en-US" dirty="0"/>
              <a:t>Benefits </a:t>
            </a:r>
            <a:endParaRPr lang="en-GB" dirty="0"/>
          </a:p>
          <a:p>
            <a:pPr lvl="1"/>
            <a:r>
              <a:rPr lang="en-US" dirty="0"/>
              <a:t>Union management relations </a:t>
            </a:r>
            <a:endParaRPr lang="en-GB" dirty="0"/>
          </a:p>
          <a:p>
            <a:pPr lvl="0">
              <a:buNone/>
            </a:pPr>
            <a:r>
              <a:rPr lang="en-US" dirty="0" smtClean="0"/>
              <a:t>2. Organizational </a:t>
            </a:r>
            <a:r>
              <a:rPr lang="en-US" dirty="0"/>
              <a:t>objectives </a:t>
            </a:r>
            <a:endParaRPr lang="en-GB" dirty="0"/>
          </a:p>
          <a:p>
            <a:pPr lvl="1"/>
            <a:r>
              <a:rPr lang="en-US" dirty="0"/>
              <a:t>HR planning </a:t>
            </a:r>
            <a:endParaRPr lang="en-GB" dirty="0"/>
          </a:p>
          <a:p>
            <a:pPr lvl="1"/>
            <a:r>
              <a:rPr lang="en-US" dirty="0"/>
              <a:t>Employee Relation </a:t>
            </a:r>
            <a:endParaRPr lang="en-GB" dirty="0"/>
          </a:p>
          <a:p>
            <a:pPr lvl="1"/>
            <a:r>
              <a:rPr lang="en-US" dirty="0"/>
              <a:t>Selection </a:t>
            </a:r>
            <a:endParaRPr lang="en-GB" dirty="0"/>
          </a:p>
          <a:p>
            <a:pPr lvl="1"/>
            <a:r>
              <a:rPr lang="en-US" dirty="0"/>
              <a:t>T&amp;D</a:t>
            </a:r>
            <a:endParaRPr lang="en-GB" dirty="0"/>
          </a:p>
          <a:p>
            <a:pPr lvl="1"/>
            <a:r>
              <a:rPr lang="en-US" dirty="0"/>
              <a:t>Appraisal </a:t>
            </a:r>
            <a:endParaRPr lang="en-GB" dirty="0"/>
          </a:p>
          <a:p>
            <a:pPr lvl="1"/>
            <a:r>
              <a:rPr lang="en-US" dirty="0"/>
              <a:t>Placement </a:t>
            </a:r>
            <a:endParaRPr lang="en-GB" dirty="0"/>
          </a:p>
          <a:p>
            <a:pPr lvl="1"/>
            <a:r>
              <a:rPr lang="en-US" dirty="0"/>
              <a:t>Assessment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" y="0"/>
            <a:ext cx="17830800" cy="10058400"/>
          </a:xfrm>
        </p:spPr>
        <p:txBody>
          <a:bodyPr/>
          <a:lstStyle/>
          <a:p>
            <a:pPr lvl="0">
              <a:buNone/>
            </a:pPr>
            <a:r>
              <a:rPr lang="en-US" dirty="0" smtClean="0"/>
              <a:t>3. Functional </a:t>
            </a:r>
            <a:r>
              <a:rPr lang="en-US" dirty="0"/>
              <a:t>objectives</a:t>
            </a:r>
            <a:endParaRPr lang="en-GB" dirty="0"/>
          </a:p>
          <a:p>
            <a:pPr lvl="1"/>
            <a:r>
              <a:rPr lang="en-US" dirty="0"/>
              <a:t>Appraisal </a:t>
            </a:r>
            <a:endParaRPr lang="en-GB" dirty="0"/>
          </a:p>
          <a:p>
            <a:pPr lvl="1"/>
            <a:r>
              <a:rPr lang="en-US" dirty="0"/>
              <a:t>Placement </a:t>
            </a:r>
            <a:endParaRPr lang="en-GB" dirty="0"/>
          </a:p>
          <a:p>
            <a:pPr lvl="1"/>
            <a:r>
              <a:rPr lang="en-US" dirty="0"/>
              <a:t>Assessment </a:t>
            </a:r>
            <a:endParaRPr lang="en-GB" dirty="0"/>
          </a:p>
          <a:p>
            <a:pPr lvl="0">
              <a:buNone/>
            </a:pPr>
            <a:r>
              <a:rPr lang="en-US" dirty="0" smtClean="0"/>
              <a:t>4. Personal </a:t>
            </a:r>
            <a:r>
              <a:rPr lang="en-US" dirty="0"/>
              <a:t>objectives </a:t>
            </a:r>
            <a:endParaRPr lang="en-GB" dirty="0"/>
          </a:p>
          <a:p>
            <a:pPr lvl="1"/>
            <a:r>
              <a:rPr lang="en-US" dirty="0"/>
              <a:t>Training and development </a:t>
            </a:r>
            <a:endParaRPr lang="en-GB" dirty="0"/>
          </a:p>
          <a:p>
            <a:pPr lvl="1"/>
            <a:r>
              <a:rPr lang="en-US" dirty="0"/>
              <a:t>Appraisal </a:t>
            </a:r>
            <a:endParaRPr lang="en-GB" dirty="0"/>
          </a:p>
          <a:p>
            <a:pPr lvl="1"/>
            <a:r>
              <a:rPr lang="en-US" dirty="0"/>
              <a:t>Placement </a:t>
            </a:r>
            <a:endParaRPr lang="en-GB" dirty="0"/>
          </a:p>
          <a:p>
            <a:pPr lvl="1"/>
            <a:r>
              <a:rPr lang="en-US" dirty="0"/>
              <a:t>Compensation </a:t>
            </a:r>
            <a:endParaRPr lang="en-GB" dirty="0"/>
          </a:p>
          <a:p>
            <a:pPr lvl="1"/>
            <a:r>
              <a:rPr lang="en-US" dirty="0"/>
              <a:t>Assessment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" y="0"/>
            <a:ext cx="17830800" cy="1005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The changing role of the HR professionals (managers)</a:t>
            </a:r>
            <a:endParaRPr lang="en-GB" b="1" dirty="0" smtClean="0"/>
          </a:p>
          <a:p>
            <a:pPr lvl="0">
              <a:buNone/>
            </a:pPr>
            <a:r>
              <a:rPr lang="en-US" dirty="0" smtClean="0"/>
              <a:t>1. HR and Improving productivity </a:t>
            </a:r>
            <a:endParaRPr lang="en-GB" dirty="0" smtClean="0"/>
          </a:p>
          <a:p>
            <a:pPr lvl="1"/>
            <a:r>
              <a:rPr lang="en-US" dirty="0" smtClean="0"/>
              <a:t>Implementing employee </a:t>
            </a:r>
            <a:r>
              <a:rPr lang="en-US" dirty="0" smtClean="0">
                <a:solidFill>
                  <a:srgbClr val="FF0000"/>
                </a:solidFill>
              </a:rPr>
              <a:t>participation programs</a:t>
            </a:r>
            <a:r>
              <a:rPr lang="en-US" dirty="0" smtClean="0"/>
              <a:t>,</a:t>
            </a:r>
          </a:p>
          <a:p>
            <a:pPr lvl="1">
              <a:buNone/>
            </a:pPr>
            <a:endParaRPr lang="en-GB" dirty="0" smtClean="0"/>
          </a:p>
          <a:p>
            <a:pPr lvl="1"/>
            <a:r>
              <a:rPr lang="en-US" dirty="0" smtClean="0"/>
              <a:t>Fostering </a:t>
            </a:r>
            <a:r>
              <a:rPr lang="en-US" dirty="0" smtClean="0">
                <a:solidFill>
                  <a:srgbClr val="FF0000"/>
                </a:solidFill>
              </a:rPr>
              <a:t>better communication </a:t>
            </a:r>
            <a:r>
              <a:rPr lang="en-US" dirty="0" smtClean="0"/>
              <a:t>system</a:t>
            </a:r>
          </a:p>
          <a:p>
            <a:pPr lvl="1">
              <a:buNone/>
            </a:pPr>
            <a:endParaRPr lang="en-GB" dirty="0" smtClean="0"/>
          </a:p>
          <a:p>
            <a:pPr lvl="1"/>
            <a:r>
              <a:rPr lang="en-US" dirty="0" smtClean="0"/>
              <a:t>Developing better </a:t>
            </a:r>
            <a:r>
              <a:rPr lang="en-US" dirty="0" smtClean="0">
                <a:solidFill>
                  <a:srgbClr val="FF0000"/>
                </a:solidFill>
              </a:rPr>
              <a:t>labor-management relations</a:t>
            </a:r>
            <a:r>
              <a:rPr lang="en-US" dirty="0" smtClean="0"/>
              <a:t>, </a:t>
            </a:r>
          </a:p>
          <a:p>
            <a:pPr lvl="1">
              <a:buNone/>
            </a:pPr>
            <a:endParaRPr lang="en-GB" dirty="0" smtClean="0"/>
          </a:p>
          <a:p>
            <a:pPr lvl="1"/>
            <a:r>
              <a:rPr lang="en-US" dirty="0" smtClean="0"/>
              <a:t>Increasing </a:t>
            </a:r>
            <a:r>
              <a:rPr lang="en-US" dirty="0" smtClean="0">
                <a:solidFill>
                  <a:srgbClr val="FF0000"/>
                </a:solidFill>
              </a:rPr>
              <a:t>training and development </a:t>
            </a:r>
            <a:r>
              <a:rPr lang="en-US" dirty="0" smtClean="0"/>
              <a:t>programs</a:t>
            </a:r>
          </a:p>
          <a:p>
            <a:pPr lvl="1">
              <a:buNone/>
            </a:pPr>
            <a:endParaRPr lang="en-GB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Selection and retention of highly talented and skillful employee communities</a:t>
            </a:r>
            <a:r>
              <a:rPr lang="en-US" dirty="0" smtClean="0"/>
              <a:t> etc. </a:t>
            </a:r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" y="0"/>
            <a:ext cx="17830800" cy="10058400"/>
          </a:xfrm>
        </p:spPr>
        <p:txBody>
          <a:bodyPr/>
          <a:lstStyle/>
          <a:p>
            <a:pPr lvl="0">
              <a:buNone/>
            </a:pPr>
            <a:r>
              <a:rPr lang="en-US" dirty="0" smtClean="0"/>
              <a:t>2. HR and corporate Strategy </a:t>
            </a:r>
            <a:endParaRPr lang="en-GB" dirty="0" smtClean="0"/>
          </a:p>
          <a:p>
            <a:pPr lvl="0">
              <a:buNone/>
            </a:pPr>
            <a:r>
              <a:rPr lang="en-US" dirty="0" smtClean="0"/>
              <a:t>3. HR and employee commitment</a:t>
            </a:r>
          </a:p>
          <a:p>
            <a:pPr lvl="0">
              <a:buNone/>
            </a:pPr>
            <a:r>
              <a:rPr lang="en-US" dirty="0" smtClean="0"/>
              <a:t> </a:t>
            </a:r>
            <a:endParaRPr lang="en-GB" dirty="0" smtClean="0"/>
          </a:p>
          <a:p>
            <a:pPr lvl="1"/>
            <a:r>
              <a:rPr lang="en-US" dirty="0" smtClean="0"/>
              <a:t>Commitment is a psychological state that characterizes the employee’s relationship with the organization. Way to increase commitment:-</a:t>
            </a:r>
            <a:endParaRPr lang="en-GB" dirty="0" smtClean="0"/>
          </a:p>
          <a:p>
            <a:pPr lvl="2"/>
            <a:r>
              <a:rPr lang="en-US" sz="3200" dirty="0" smtClean="0">
                <a:solidFill>
                  <a:srgbClr val="FF0000"/>
                </a:solidFill>
              </a:rPr>
              <a:t>Establish career oriented performance appraisal procedures </a:t>
            </a:r>
            <a:endParaRPr lang="en-GB" sz="3200" dirty="0" smtClean="0">
              <a:solidFill>
                <a:srgbClr val="FF0000"/>
              </a:solidFill>
            </a:endParaRPr>
          </a:p>
          <a:p>
            <a:pPr lvl="2"/>
            <a:r>
              <a:rPr lang="en-US" sz="3200" dirty="0" smtClean="0">
                <a:solidFill>
                  <a:srgbClr val="92D050"/>
                </a:solidFill>
              </a:rPr>
              <a:t>Open job-posting and job transfer practices</a:t>
            </a:r>
            <a:endParaRPr lang="en-GB" sz="3200" dirty="0" smtClean="0">
              <a:solidFill>
                <a:srgbClr val="92D050"/>
              </a:solidFill>
            </a:endParaRPr>
          </a:p>
          <a:p>
            <a:pPr lvl="2"/>
            <a:r>
              <a:rPr lang="en-US" sz="3200" dirty="0" smtClean="0"/>
              <a:t>Create the feeling that organization cares them, and </a:t>
            </a:r>
            <a:endParaRPr lang="en-GB" sz="3200" dirty="0" smtClean="0"/>
          </a:p>
          <a:p>
            <a:pPr lvl="2"/>
            <a:r>
              <a:rPr lang="en-US" sz="3200" dirty="0" smtClean="0"/>
              <a:t>Offer </a:t>
            </a:r>
            <a:r>
              <a:rPr lang="en-US" sz="3200" dirty="0" smtClean="0">
                <a:solidFill>
                  <a:srgbClr val="92D050"/>
                </a:solidFill>
              </a:rPr>
              <a:t>training programs</a:t>
            </a:r>
            <a:endParaRPr lang="en-GB" sz="3200" dirty="0" smtClean="0">
              <a:solidFill>
                <a:srgbClr val="92D050"/>
              </a:solidFill>
            </a:endParaRP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" y="0"/>
            <a:ext cx="17830800" cy="10058400"/>
          </a:xfrm>
        </p:spPr>
        <p:txBody>
          <a:bodyPr/>
          <a:lstStyle/>
          <a:p>
            <a:pPr lvl="0">
              <a:buNone/>
            </a:pPr>
            <a:r>
              <a:rPr lang="en-US" dirty="0" smtClean="0"/>
              <a:t>4. HR and Transferring knowledge </a:t>
            </a:r>
          </a:p>
          <a:p>
            <a:pPr lvl="0">
              <a:buNone/>
            </a:pPr>
            <a:endParaRPr lang="en-GB" dirty="0" smtClean="0"/>
          </a:p>
          <a:p>
            <a:pPr lvl="0">
              <a:buNone/>
            </a:pPr>
            <a:r>
              <a:rPr lang="en-US" dirty="0" smtClean="0"/>
              <a:t>5. HR and Service Organizations </a:t>
            </a:r>
          </a:p>
          <a:p>
            <a:pPr lvl="0">
              <a:buNone/>
            </a:pPr>
            <a:endParaRPr lang="en-GB" dirty="0" smtClean="0"/>
          </a:p>
          <a:p>
            <a:pPr lvl="1"/>
            <a:r>
              <a:rPr lang="en-US" dirty="0" smtClean="0"/>
              <a:t>Employee behavior is highly important in service organization </a:t>
            </a:r>
            <a:endParaRPr lang="en-GB" dirty="0" smtClean="0"/>
          </a:p>
          <a:p>
            <a:pPr lvl="1"/>
            <a:r>
              <a:rPr lang="en-US" dirty="0" smtClean="0"/>
              <a:t>HR and </a:t>
            </a:r>
            <a:r>
              <a:rPr lang="en-US" dirty="0" smtClean="0">
                <a:solidFill>
                  <a:srgbClr val="92D050"/>
                </a:solidFill>
              </a:rPr>
              <a:t>Responsiveness</a:t>
            </a:r>
            <a:endParaRPr lang="en-GB" dirty="0" smtClean="0">
              <a:solidFill>
                <a:srgbClr val="92D050"/>
              </a:solidFill>
            </a:endParaRPr>
          </a:p>
          <a:p>
            <a:pPr lvl="1"/>
            <a:r>
              <a:rPr lang="en-US" dirty="0" smtClean="0"/>
              <a:t>Nature of highly responsive employee </a:t>
            </a:r>
            <a:endParaRPr lang="en-GB" dirty="0" smtClean="0"/>
          </a:p>
          <a:p>
            <a:pPr marL="829026" lvl="2" indent="-382627"/>
            <a:endParaRPr lang="en-US" sz="3200" dirty="0" smtClean="0"/>
          </a:p>
          <a:p>
            <a:pPr marL="1339195" lvl="3" indent="-382627"/>
            <a:r>
              <a:rPr lang="en-US" sz="2700" dirty="0" smtClean="0"/>
              <a:t>They are more productive and innovative </a:t>
            </a:r>
            <a:endParaRPr lang="en-GB" sz="2700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</TotalTime>
  <Words>1330</Words>
  <Application>Microsoft Office PowerPoint</Application>
  <PresentationFormat>Custom</PresentationFormat>
  <Paragraphs>248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 Purpose and structure of HR Department  HR structure for large organization  </vt:lpstr>
      <vt:lpstr> HR structure for small organization senior   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narayan9</dc:creator>
  <cp:lastModifiedBy>Dell</cp:lastModifiedBy>
  <cp:revision>58</cp:revision>
  <dcterms:created xsi:type="dcterms:W3CDTF">2014-08-30T15:01:55Z</dcterms:created>
  <dcterms:modified xsi:type="dcterms:W3CDTF">2021-11-10T14:13:48Z</dcterms:modified>
</cp:coreProperties>
</file>