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93" r:id="rId3"/>
    <p:sldId id="294" r:id="rId4"/>
    <p:sldId id="290" r:id="rId5"/>
    <p:sldId id="257" r:id="rId6"/>
    <p:sldId id="291" r:id="rId7"/>
    <p:sldId id="295" r:id="rId8"/>
    <p:sldId id="292" r:id="rId9"/>
    <p:sldId id="296" r:id="rId10"/>
    <p:sldId id="297" r:id="rId11"/>
    <p:sldId id="298" r:id="rId12"/>
    <p:sldId id="299" r:id="rId13"/>
    <p:sldId id="300" r:id="rId14"/>
    <p:sldId id="259" r:id="rId15"/>
    <p:sldId id="260" r:id="rId16"/>
    <p:sldId id="258" r:id="rId17"/>
    <p:sldId id="261" r:id="rId18"/>
    <p:sldId id="262" r:id="rId19"/>
    <p:sldId id="301" r:id="rId20"/>
    <p:sldId id="302" r:id="rId21"/>
    <p:sldId id="303" r:id="rId22"/>
    <p:sldId id="304" r:id="rId23"/>
    <p:sldId id="305" r:id="rId24"/>
    <p:sldId id="306" r:id="rId25"/>
    <p:sldId id="263" r:id="rId26"/>
    <p:sldId id="307" r:id="rId27"/>
    <p:sldId id="308" r:id="rId28"/>
    <p:sldId id="309" r:id="rId29"/>
    <p:sldId id="310" r:id="rId30"/>
    <p:sldId id="311" r:id="rId31"/>
    <p:sldId id="312" r:id="rId32"/>
    <p:sldId id="313" r:id="rId33"/>
    <p:sldId id="314" r:id="rId34"/>
    <p:sldId id="264" r:id="rId35"/>
    <p:sldId id="315" r:id="rId36"/>
    <p:sldId id="316" r:id="rId37"/>
    <p:sldId id="317" r:id="rId38"/>
    <p:sldId id="265" r:id="rId39"/>
    <p:sldId id="266" r:id="rId40"/>
    <p:sldId id="267" r:id="rId41"/>
    <p:sldId id="268" r:id="rId42"/>
    <p:sldId id="269" r:id="rId43"/>
    <p:sldId id="275" r:id="rId44"/>
    <p:sldId id="276" r:id="rId45"/>
    <p:sldId id="277" r:id="rId46"/>
    <p:sldId id="278" r:id="rId47"/>
    <p:sldId id="279" r:id="rId48"/>
    <p:sldId id="325" r:id="rId49"/>
    <p:sldId id="319" r:id="rId50"/>
    <p:sldId id="320" r:id="rId51"/>
    <p:sldId id="321" r:id="rId52"/>
    <p:sldId id="326" r:id="rId53"/>
    <p:sldId id="280" r:id="rId54"/>
    <p:sldId id="281" r:id="rId55"/>
    <p:sldId id="282" r:id="rId56"/>
    <p:sldId id="283" r:id="rId57"/>
    <p:sldId id="318" r:id="rId58"/>
    <p:sldId id="284" r:id="rId59"/>
    <p:sldId id="285" r:id="rId60"/>
    <p:sldId id="322" r:id="rId61"/>
    <p:sldId id="323" r:id="rId62"/>
    <p:sldId id="324" r:id="rId63"/>
    <p:sldId id="286" r:id="rId64"/>
    <p:sldId id="287" r:id="rId65"/>
    <p:sldId id="288" r:id="rId66"/>
    <p:sldId id="289" r:id="rId67"/>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888" y="-96"/>
      </p:cViewPr>
      <p:guideLst>
        <p:guide orient="horz" pos="2160"/>
        <p:guide pos="38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CA4ED1-DD98-4BED-903D-D7870ACFE40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898900E-95F2-44AE-A4BC-A01BFAAF72FA}">
      <dgm:prSet phldrT="[Text]" custT="1"/>
      <dgm:spPr>
        <a:solidFill>
          <a:schemeClr val="accent6">
            <a:lumMod val="40000"/>
            <a:lumOff val="60000"/>
            <a:alpha val="90000"/>
          </a:schemeClr>
        </a:solidFill>
      </dgm:spPr>
      <dgm:t>
        <a:bodyPr/>
        <a:lstStyle/>
        <a:p>
          <a:r>
            <a:rPr lang="en-US" sz="2000" b="1" dirty="0" smtClean="0"/>
            <a:t>Total  compensation</a:t>
          </a:r>
          <a:r>
            <a:rPr lang="en-US" sz="1200" dirty="0" smtClean="0"/>
            <a:t>	</a:t>
          </a:r>
          <a:endParaRPr lang="en-US" sz="1200" dirty="0"/>
        </a:p>
      </dgm:t>
    </dgm:pt>
    <dgm:pt modelId="{24DA7E9D-D4FF-40BD-8B3E-5A24CFBD754C}" type="parTrans" cxnId="{8001E94C-E4C1-49A6-86D3-04267F46BFF9}">
      <dgm:prSet/>
      <dgm:spPr/>
      <dgm:t>
        <a:bodyPr/>
        <a:lstStyle/>
        <a:p>
          <a:endParaRPr lang="en-US"/>
        </a:p>
      </dgm:t>
    </dgm:pt>
    <dgm:pt modelId="{DB3BB7CC-74F5-471E-91A7-2B732E9AFD6A}" type="sibTrans" cxnId="{8001E94C-E4C1-49A6-86D3-04267F46BFF9}">
      <dgm:prSet/>
      <dgm:spPr/>
      <dgm:t>
        <a:bodyPr/>
        <a:lstStyle/>
        <a:p>
          <a:endParaRPr lang="en-US"/>
        </a:p>
      </dgm:t>
    </dgm:pt>
    <dgm:pt modelId="{04E72F67-6BA4-44FA-A45E-98467B7934F1}">
      <dgm:prSet phldrT="[Text]" custT="1"/>
      <dgm:spPr>
        <a:solidFill>
          <a:schemeClr val="accent6">
            <a:lumMod val="40000"/>
            <a:lumOff val="60000"/>
            <a:alpha val="90000"/>
          </a:schemeClr>
        </a:solidFill>
      </dgm:spPr>
      <dgm:t>
        <a:bodyPr/>
        <a:lstStyle/>
        <a:p>
          <a:r>
            <a:rPr lang="en-US" sz="1800" b="1" dirty="0" smtClean="0"/>
            <a:t>Intrinsic rewards		(job factors</a:t>
          </a:r>
          <a:r>
            <a:rPr lang="en-US" sz="1200" dirty="0" smtClean="0"/>
            <a:t>)</a:t>
          </a:r>
          <a:endParaRPr lang="en-US" sz="1200" dirty="0"/>
        </a:p>
      </dgm:t>
    </dgm:pt>
    <dgm:pt modelId="{A6439D9E-D0E5-45B4-AF49-9992BBF1286C}" type="parTrans" cxnId="{771D8CA5-A206-4A20-9043-E01DC1B12DEF}">
      <dgm:prSet/>
      <dgm:spPr/>
      <dgm:t>
        <a:bodyPr/>
        <a:lstStyle/>
        <a:p>
          <a:endParaRPr lang="en-US"/>
        </a:p>
      </dgm:t>
    </dgm:pt>
    <dgm:pt modelId="{1E173FFA-C82A-41D5-B0B7-60EE8CE7FD3E}" type="sibTrans" cxnId="{771D8CA5-A206-4A20-9043-E01DC1B12DEF}">
      <dgm:prSet/>
      <dgm:spPr/>
      <dgm:t>
        <a:bodyPr/>
        <a:lstStyle/>
        <a:p>
          <a:endParaRPr lang="en-US"/>
        </a:p>
      </dgm:t>
    </dgm:pt>
    <dgm:pt modelId="{38E7ED22-F3C2-45C1-9C2D-4857E5201AAA}">
      <dgm:prSet phldrT="[Text]" custT="1"/>
      <dgm:spPr>
        <a:solidFill>
          <a:schemeClr val="accent6">
            <a:lumMod val="40000"/>
            <a:lumOff val="60000"/>
            <a:alpha val="90000"/>
          </a:schemeClr>
        </a:solidFill>
      </dgm:spPr>
      <dgm:t>
        <a:bodyPr/>
        <a:lstStyle/>
        <a:p>
          <a:r>
            <a:rPr lang="en-US" sz="1600" b="1" dirty="0" smtClean="0"/>
            <a:t>Extrinsic rewards (monetary</a:t>
          </a:r>
          <a:r>
            <a:rPr lang="en-US" sz="1100" dirty="0" smtClean="0"/>
            <a:t>)</a:t>
          </a:r>
          <a:endParaRPr lang="en-US" sz="1100" dirty="0"/>
        </a:p>
      </dgm:t>
    </dgm:pt>
    <dgm:pt modelId="{440754E4-D548-4AFB-BF7A-562CD9AD8B8A}" type="parTrans" cxnId="{02393AFF-01BB-4E44-A1F8-3FCFF58E69EC}">
      <dgm:prSet/>
      <dgm:spPr/>
      <dgm:t>
        <a:bodyPr/>
        <a:lstStyle/>
        <a:p>
          <a:endParaRPr lang="en-US"/>
        </a:p>
      </dgm:t>
    </dgm:pt>
    <dgm:pt modelId="{6A7C18EA-F74D-4E42-9837-5D4008A49783}" type="sibTrans" cxnId="{02393AFF-01BB-4E44-A1F8-3FCFF58E69EC}">
      <dgm:prSet/>
      <dgm:spPr/>
      <dgm:t>
        <a:bodyPr/>
        <a:lstStyle/>
        <a:p>
          <a:endParaRPr lang="en-US"/>
        </a:p>
      </dgm:t>
    </dgm:pt>
    <dgm:pt modelId="{008BB656-3724-40AA-84A8-69994497D126}">
      <dgm:prSet phldrT="[Text]" custT="1"/>
      <dgm:spPr>
        <a:solidFill>
          <a:schemeClr val="accent6">
            <a:lumMod val="40000"/>
            <a:lumOff val="60000"/>
            <a:alpha val="90000"/>
          </a:schemeClr>
        </a:solidFill>
      </dgm:spPr>
      <dgm:t>
        <a:bodyPr/>
        <a:lstStyle/>
        <a:p>
          <a:endParaRPr lang="en-US" sz="1000" dirty="0" smtClean="0"/>
        </a:p>
        <a:p>
          <a:endParaRPr lang="en-US" sz="1000" dirty="0" smtClean="0"/>
        </a:p>
        <a:p>
          <a:r>
            <a:rPr lang="en-US" sz="1600" b="1" dirty="0" smtClean="0"/>
            <a:t>Indirect compensation</a:t>
          </a:r>
          <a:endParaRPr lang="en-US" sz="1600" b="1" dirty="0"/>
        </a:p>
      </dgm:t>
    </dgm:pt>
    <dgm:pt modelId="{F7A3DC98-9979-4E21-9919-34C7DE1DE83E}" type="parTrans" cxnId="{B136FA56-5109-4D82-BCA1-32A7913AC721}">
      <dgm:prSet/>
      <dgm:spPr/>
      <dgm:t>
        <a:bodyPr/>
        <a:lstStyle/>
        <a:p>
          <a:endParaRPr lang="en-US"/>
        </a:p>
      </dgm:t>
    </dgm:pt>
    <dgm:pt modelId="{4FFE67CB-196E-4B82-BFB1-ED3B0B227C57}" type="sibTrans" cxnId="{B136FA56-5109-4D82-BCA1-32A7913AC721}">
      <dgm:prSet/>
      <dgm:spPr/>
      <dgm:t>
        <a:bodyPr/>
        <a:lstStyle/>
        <a:p>
          <a:endParaRPr lang="en-US"/>
        </a:p>
      </dgm:t>
    </dgm:pt>
    <dgm:pt modelId="{31C7AFCD-61A2-400E-9AFB-83589AE53399}">
      <dgm:prSet/>
      <dgm:spPr>
        <a:solidFill>
          <a:schemeClr val="accent6">
            <a:lumMod val="40000"/>
            <a:lumOff val="60000"/>
            <a:alpha val="90000"/>
          </a:schemeClr>
        </a:solidFill>
      </dgm:spPr>
      <dgm:t>
        <a:bodyPr/>
        <a:lstStyle/>
        <a:p>
          <a:r>
            <a:rPr lang="en-US" b="1" dirty="0" smtClean="0"/>
            <a:t>Pay for time not worked</a:t>
          </a:r>
          <a:endParaRPr lang="en-US" b="1" dirty="0"/>
        </a:p>
      </dgm:t>
    </dgm:pt>
    <dgm:pt modelId="{B79A4FAF-415A-4B7F-AC5D-284F072DA07D}" type="parTrans" cxnId="{CE6C8B15-5C70-473F-9BB9-897EE181D29E}">
      <dgm:prSet/>
      <dgm:spPr/>
      <dgm:t>
        <a:bodyPr/>
        <a:lstStyle/>
        <a:p>
          <a:endParaRPr lang="en-US"/>
        </a:p>
      </dgm:t>
    </dgm:pt>
    <dgm:pt modelId="{64C1A4FF-51E9-4F1B-8F93-3672B531F435}" type="sibTrans" cxnId="{CE6C8B15-5C70-473F-9BB9-897EE181D29E}">
      <dgm:prSet/>
      <dgm:spPr/>
      <dgm:t>
        <a:bodyPr/>
        <a:lstStyle/>
        <a:p>
          <a:endParaRPr lang="en-US"/>
        </a:p>
      </dgm:t>
    </dgm:pt>
    <dgm:pt modelId="{CA4400F0-3B69-4932-BC4D-48EC23FB4291}">
      <dgm:prSet custT="1"/>
      <dgm:spPr>
        <a:solidFill>
          <a:schemeClr val="accent6">
            <a:lumMod val="40000"/>
            <a:lumOff val="60000"/>
            <a:alpha val="90000"/>
          </a:schemeClr>
        </a:solidFill>
      </dgm:spPr>
      <dgm:t>
        <a:bodyPr/>
        <a:lstStyle/>
        <a:p>
          <a:r>
            <a:rPr lang="en-US" sz="1600" b="1" dirty="0" smtClean="0"/>
            <a:t>Direct compensation</a:t>
          </a:r>
          <a:endParaRPr lang="en-US" sz="1600" b="1" dirty="0"/>
        </a:p>
      </dgm:t>
    </dgm:pt>
    <dgm:pt modelId="{426294A3-A6EC-47E4-ABFA-B5226D8EF6CE}" type="parTrans" cxnId="{3C0858C8-D392-40F7-9FD0-7C5BF98A4FD4}">
      <dgm:prSet/>
      <dgm:spPr/>
      <dgm:t>
        <a:bodyPr/>
        <a:lstStyle/>
        <a:p>
          <a:endParaRPr lang="en-US"/>
        </a:p>
      </dgm:t>
    </dgm:pt>
    <dgm:pt modelId="{3D6B13B5-F722-4B40-8A4E-2254019B5D39}" type="sibTrans" cxnId="{3C0858C8-D392-40F7-9FD0-7C5BF98A4FD4}">
      <dgm:prSet/>
      <dgm:spPr/>
      <dgm:t>
        <a:bodyPr/>
        <a:lstStyle/>
        <a:p>
          <a:endParaRPr lang="en-US"/>
        </a:p>
      </dgm:t>
    </dgm:pt>
    <dgm:pt modelId="{6D6E656D-93C0-4F07-B18B-D44764184ABE}">
      <dgm:prSet/>
      <dgm:spPr>
        <a:solidFill>
          <a:schemeClr val="accent6">
            <a:lumMod val="40000"/>
            <a:lumOff val="60000"/>
            <a:alpha val="90000"/>
          </a:schemeClr>
        </a:solidFill>
      </dgm:spPr>
      <dgm:t>
        <a:bodyPr/>
        <a:lstStyle/>
        <a:p>
          <a:r>
            <a:rPr lang="en-US" b="1" dirty="0" smtClean="0"/>
            <a:t>Protection programs</a:t>
          </a:r>
          <a:endParaRPr lang="en-US" b="1" dirty="0"/>
        </a:p>
      </dgm:t>
    </dgm:pt>
    <dgm:pt modelId="{85F12B07-D553-4A7E-B4D7-C665D6609ED8}" type="parTrans" cxnId="{7225E8BB-E0E5-4A42-8B60-47C8702A832C}">
      <dgm:prSet/>
      <dgm:spPr/>
      <dgm:t>
        <a:bodyPr/>
        <a:lstStyle/>
        <a:p>
          <a:endParaRPr lang="en-US"/>
        </a:p>
      </dgm:t>
    </dgm:pt>
    <dgm:pt modelId="{F204A48A-D481-42B1-A43C-87C680712FC3}" type="sibTrans" cxnId="{7225E8BB-E0E5-4A42-8B60-47C8702A832C}">
      <dgm:prSet/>
      <dgm:spPr/>
      <dgm:t>
        <a:bodyPr/>
        <a:lstStyle/>
        <a:p>
          <a:endParaRPr lang="en-US"/>
        </a:p>
      </dgm:t>
    </dgm:pt>
    <dgm:pt modelId="{E80F0F9F-010F-488B-B82F-923DEF37C439}">
      <dgm:prSet/>
      <dgm:spPr>
        <a:solidFill>
          <a:schemeClr val="accent6">
            <a:lumMod val="40000"/>
            <a:lumOff val="60000"/>
            <a:alpha val="90000"/>
          </a:schemeClr>
        </a:solidFill>
      </dgm:spPr>
      <dgm:t>
        <a:bodyPr/>
        <a:lstStyle/>
        <a:p>
          <a:r>
            <a:rPr lang="en-US" b="1" dirty="0" smtClean="0"/>
            <a:t>Employee services and perquisites</a:t>
          </a:r>
          <a:endParaRPr lang="en-US" b="1" dirty="0"/>
        </a:p>
      </dgm:t>
    </dgm:pt>
    <dgm:pt modelId="{53D58D16-8884-43B7-B1EE-96823EEA7F55}" type="parTrans" cxnId="{5FA01B02-5DCF-4EC0-957F-6268893E720A}">
      <dgm:prSet/>
      <dgm:spPr/>
      <dgm:t>
        <a:bodyPr/>
        <a:lstStyle/>
        <a:p>
          <a:endParaRPr lang="en-US"/>
        </a:p>
      </dgm:t>
    </dgm:pt>
    <dgm:pt modelId="{0EA1A1A2-12F5-4D36-B18B-B4BAE43FEAFF}" type="sibTrans" cxnId="{5FA01B02-5DCF-4EC0-957F-6268893E720A}">
      <dgm:prSet/>
      <dgm:spPr/>
      <dgm:t>
        <a:bodyPr/>
        <a:lstStyle/>
        <a:p>
          <a:endParaRPr lang="en-US"/>
        </a:p>
      </dgm:t>
    </dgm:pt>
    <dgm:pt modelId="{BF7BE7DA-6AD6-4680-A7BC-6DEC19E4267A}">
      <dgm:prSet/>
      <dgm:spPr>
        <a:solidFill>
          <a:schemeClr val="accent6">
            <a:lumMod val="40000"/>
            <a:lumOff val="60000"/>
            <a:alpha val="90000"/>
          </a:schemeClr>
        </a:solidFill>
      </dgm:spPr>
      <dgm:t>
        <a:bodyPr/>
        <a:lstStyle/>
        <a:p>
          <a:r>
            <a:rPr lang="en-US" b="1" dirty="0" smtClean="0"/>
            <a:t>Basic wages</a:t>
          </a:r>
          <a:endParaRPr lang="en-US" b="1" dirty="0"/>
        </a:p>
      </dgm:t>
    </dgm:pt>
    <dgm:pt modelId="{3493BFE5-B7E9-489D-B641-98E506408942}" type="parTrans" cxnId="{EA250EDA-53F6-4FF0-B318-B76485BBA15F}">
      <dgm:prSet/>
      <dgm:spPr/>
      <dgm:t>
        <a:bodyPr/>
        <a:lstStyle/>
        <a:p>
          <a:endParaRPr lang="en-US"/>
        </a:p>
      </dgm:t>
    </dgm:pt>
    <dgm:pt modelId="{E19B61AD-D321-4CF0-8720-9F6486D69E11}" type="sibTrans" cxnId="{EA250EDA-53F6-4FF0-B318-B76485BBA15F}">
      <dgm:prSet/>
      <dgm:spPr/>
      <dgm:t>
        <a:bodyPr/>
        <a:lstStyle/>
        <a:p>
          <a:endParaRPr lang="en-US"/>
        </a:p>
      </dgm:t>
    </dgm:pt>
    <dgm:pt modelId="{683087EE-E395-485C-80D6-97D616716394}">
      <dgm:prSet/>
      <dgm:spPr>
        <a:solidFill>
          <a:schemeClr val="accent6">
            <a:lumMod val="40000"/>
            <a:lumOff val="60000"/>
            <a:alpha val="90000"/>
          </a:schemeClr>
        </a:solidFill>
      </dgm:spPr>
      <dgm:t>
        <a:bodyPr/>
        <a:lstStyle/>
        <a:p>
          <a:r>
            <a:rPr lang="en-US" b="1" dirty="0" smtClean="0"/>
            <a:t>Performance based pay</a:t>
          </a:r>
          <a:endParaRPr lang="en-US" b="1" dirty="0"/>
        </a:p>
      </dgm:t>
    </dgm:pt>
    <dgm:pt modelId="{76398B1B-D8E2-4F7F-9300-6C64F7568465}" type="parTrans" cxnId="{8B836CD7-FAC0-4F1E-B712-F67A3487FFCB}">
      <dgm:prSet/>
      <dgm:spPr/>
      <dgm:t>
        <a:bodyPr/>
        <a:lstStyle/>
        <a:p>
          <a:endParaRPr lang="en-US"/>
        </a:p>
      </dgm:t>
    </dgm:pt>
    <dgm:pt modelId="{6B411F1E-45E4-4E65-84D0-387F740408AE}" type="sibTrans" cxnId="{8B836CD7-FAC0-4F1E-B712-F67A3487FFCB}">
      <dgm:prSet/>
      <dgm:spPr/>
      <dgm:t>
        <a:bodyPr/>
        <a:lstStyle/>
        <a:p>
          <a:endParaRPr lang="en-US"/>
        </a:p>
      </dgm:t>
    </dgm:pt>
    <dgm:pt modelId="{C4FF27E9-7BE7-4F8F-9D9A-26F6C3C6EF02}" type="pres">
      <dgm:prSet presAssocID="{09CA4ED1-DD98-4BED-903D-D7870ACFE40E}" presName="hierChild1" presStyleCnt="0">
        <dgm:presLayoutVars>
          <dgm:chPref val="1"/>
          <dgm:dir/>
          <dgm:animOne val="branch"/>
          <dgm:animLvl val="lvl"/>
          <dgm:resizeHandles/>
        </dgm:presLayoutVars>
      </dgm:prSet>
      <dgm:spPr/>
      <dgm:t>
        <a:bodyPr/>
        <a:lstStyle/>
        <a:p>
          <a:endParaRPr lang="en-US"/>
        </a:p>
      </dgm:t>
    </dgm:pt>
    <dgm:pt modelId="{7C891368-A929-4B4D-8875-DA00788037EC}" type="pres">
      <dgm:prSet presAssocID="{9898900E-95F2-44AE-A4BC-A01BFAAF72FA}" presName="hierRoot1" presStyleCnt="0"/>
      <dgm:spPr/>
    </dgm:pt>
    <dgm:pt modelId="{DED8DC4C-2F73-427E-9017-4E000773D0BC}" type="pres">
      <dgm:prSet presAssocID="{9898900E-95F2-44AE-A4BC-A01BFAAF72FA}" presName="composite" presStyleCnt="0"/>
      <dgm:spPr/>
    </dgm:pt>
    <dgm:pt modelId="{0F55F49E-79B3-469A-A15F-4E6B9B3B7ACD}" type="pres">
      <dgm:prSet presAssocID="{9898900E-95F2-44AE-A4BC-A01BFAAF72FA}" presName="background" presStyleLbl="node0" presStyleIdx="0" presStyleCnt="1"/>
      <dgm:spPr/>
    </dgm:pt>
    <dgm:pt modelId="{9D3AA987-C8CF-4B3B-8150-4B6B13C2A219}" type="pres">
      <dgm:prSet presAssocID="{9898900E-95F2-44AE-A4BC-A01BFAAF72FA}" presName="text" presStyleLbl="fgAcc0" presStyleIdx="0" presStyleCnt="1" custScaleX="194543" custScaleY="170040" custLinFactNeighborX="-9979" custLinFactNeighborY="-35928">
        <dgm:presLayoutVars>
          <dgm:chPref val="3"/>
        </dgm:presLayoutVars>
      </dgm:prSet>
      <dgm:spPr/>
      <dgm:t>
        <a:bodyPr/>
        <a:lstStyle/>
        <a:p>
          <a:endParaRPr lang="en-US"/>
        </a:p>
      </dgm:t>
    </dgm:pt>
    <dgm:pt modelId="{5FCC3F42-04BF-4F4B-BE61-4DFB4888C717}" type="pres">
      <dgm:prSet presAssocID="{9898900E-95F2-44AE-A4BC-A01BFAAF72FA}" presName="hierChild2" presStyleCnt="0"/>
      <dgm:spPr/>
    </dgm:pt>
    <dgm:pt modelId="{22E9C514-2BB9-4843-99BA-63C15CE170A3}" type="pres">
      <dgm:prSet presAssocID="{A6439D9E-D0E5-45B4-AF49-9992BBF1286C}" presName="Name10" presStyleLbl="parChTrans1D2" presStyleIdx="0" presStyleCnt="2"/>
      <dgm:spPr/>
      <dgm:t>
        <a:bodyPr/>
        <a:lstStyle/>
        <a:p>
          <a:endParaRPr lang="en-US"/>
        </a:p>
      </dgm:t>
    </dgm:pt>
    <dgm:pt modelId="{49C2580A-B675-481F-9D7B-597C17238790}" type="pres">
      <dgm:prSet presAssocID="{04E72F67-6BA4-44FA-A45E-98467B7934F1}" presName="hierRoot2" presStyleCnt="0"/>
      <dgm:spPr/>
    </dgm:pt>
    <dgm:pt modelId="{00711A04-B05A-4D6F-A8EB-6F933F8F66DE}" type="pres">
      <dgm:prSet presAssocID="{04E72F67-6BA4-44FA-A45E-98467B7934F1}" presName="composite2" presStyleCnt="0"/>
      <dgm:spPr/>
    </dgm:pt>
    <dgm:pt modelId="{4981A165-EB3E-40FF-AE9D-10EA073570E9}" type="pres">
      <dgm:prSet presAssocID="{04E72F67-6BA4-44FA-A45E-98467B7934F1}" presName="background2" presStyleLbl="node2" presStyleIdx="0" presStyleCnt="2"/>
      <dgm:spPr/>
    </dgm:pt>
    <dgm:pt modelId="{952CEDC1-2B0E-46E5-8271-6D48EA571569}" type="pres">
      <dgm:prSet presAssocID="{04E72F67-6BA4-44FA-A45E-98467B7934F1}" presName="text2" presStyleLbl="fgAcc2" presStyleIdx="0" presStyleCnt="2" custScaleX="172137" custLinFactNeighborX="-44231" custLinFactNeighborY="-5632">
        <dgm:presLayoutVars>
          <dgm:chPref val="3"/>
        </dgm:presLayoutVars>
      </dgm:prSet>
      <dgm:spPr/>
      <dgm:t>
        <a:bodyPr/>
        <a:lstStyle/>
        <a:p>
          <a:endParaRPr lang="en-US"/>
        </a:p>
      </dgm:t>
    </dgm:pt>
    <dgm:pt modelId="{577051D0-CCA9-43C7-9B14-1FCADDB283D0}" type="pres">
      <dgm:prSet presAssocID="{04E72F67-6BA4-44FA-A45E-98467B7934F1}" presName="hierChild3" presStyleCnt="0"/>
      <dgm:spPr/>
    </dgm:pt>
    <dgm:pt modelId="{95B2D686-77E4-4CB5-B73E-D56596D9C0B9}" type="pres">
      <dgm:prSet presAssocID="{440754E4-D548-4AFB-BF7A-562CD9AD8B8A}" presName="Name10" presStyleLbl="parChTrans1D2" presStyleIdx="1" presStyleCnt="2"/>
      <dgm:spPr/>
      <dgm:t>
        <a:bodyPr/>
        <a:lstStyle/>
        <a:p>
          <a:endParaRPr lang="en-US"/>
        </a:p>
      </dgm:t>
    </dgm:pt>
    <dgm:pt modelId="{F88C25F4-6F70-4884-A15E-7A934894E013}" type="pres">
      <dgm:prSet presAssocID="{38E7ED22-F3C2-45C1-9C2D-4857E5201AAA}" presName="hierRoot2" presStyleCnt="0"/>
      <dgm:spPr/>
    </dgm:pt>
    <dgm:pt modelId="{B79B7DD6-077F-4116-900C-0CB902560F5F}" type="pres">
      <dgm:prSet presAssocID="{38E7ED22-F3C2-45C1-9C2D-4857E5201AAA}" presName="composite2" presStyleCnt="0"/>
      <dgm:spPr/>
    </dgm:pt>
    <dgm:pt modelId="{6C665106-2B4F-4EFB-B00B-8CB4CCA9B609}" type="pres">
      <dgm:prSet presAssocID="{38E7ED22-F3C2-45C1-9C2D-4857E5201AAA}" presName="background2" presStyleLbl="node2" presStyleIdx="1" presStyleCnt="2"/>
      <dgm:spPr/>
    </dgm:pt>
    <dgm:pt modelId="{2222B011-5F03-4375-911B-DADF149CC76C}" type="pres">
      <dgm:prSet presAssocID="{38E7ED22-F3C2-45C1-9C2D-4857E5201AAA}" presName="text2" presStyleLbl="fgAcc2" presStyleIdx="1" presStyleCnt="2" custScaleX="149174">
        <dgm:presLayoutVars>
          <dgm:chPref val="3"/>
        </dgm:presLayoutVars>
      </dgm:prSet>
      <dgm:spPr/>
      <dgm:t>
        <a:bodyPr/>
        <a:lstStyle/>
        <a:p>
          <a:endParaRPr lang="en-US"/>
        </a:p>
      </dgm:t>
    </dgm:pt>
    <dgm:pt modelId="{54473601-49C0-48EC-ADFA-98D96E301EBE}" type="pres">
      <dgm:prSet presAssocID="{38E7ED22-F3C2-45C1-9C2D-4857E5201AAA}" presName="hierChild3" presStyleCnt="0"/>
      <dgm:spPr/>
    </dgm:pt>
    <dgm:pt modelId="{6149B206-749A-48C1-84D9-1F9F1BB589AA}" type="pres">
      <dgm:prSet presAssocID="{F7A3DC98-9979-4E21-9919-34C7DE1DE83E}" presName="Name17" presStyleLbl="parChTrans1D3" presStyleIdx="0" presStyleCnt="2"/>
      <dgm:spPr/>
      <dgm:t>
        <a:bodyPr/>
        <a:lstStyle/>
        <a:p>
          <a:endParaRPr lang="en-US"/>
        </a:p>
      </dgm:t>
    </dgm:pt>
    <dgm:pt modelId="{9956A46E-C537-4CB6-9670-0BE80E558BEB}" type="pres">
      <dgm:prSet presAssocID="{008BB656-3724-40AA-84A8-69994497D126}" presName="hierRoot3" presStyleCnt="0"/>
      <dgm:spPr/>
    </dgm:pt>
    <dgm:pt modelId="{68DAAF70-CA54-4470-A5DC-A965A1106EC7}" type="pres">
      <dgm:prSet presAssocID="{008BB656-3724-40AA-84A8-69994497D126}" presName="composite3" presStyleCnt="0"/>
      <dgm:spPr/>
    </dgm:pt>
    <dgm:pt modelId="{AAC1AF35-5B92-4FBC-82F9-53A099F75BAC}" type="pres">
      <dgm:prSet presAssocID="{008BB656-3724-40AA-84A8-69994497D126}" presName="background3" presStyleLbl="node3" presStyleIdx="0" presStyleCnt="2"/>
      <dgm:spPr/>
    </dgm:pt>
    <dgm:pt modelId="{F7087A99-026C-4C39-99C0-0F1C9F9A7B89}" type="pres">
      <dgm:prSet presAssocID="{008BB656-3724-40AA-84A8-69994497D126}" presName="text3" presStyleLbl="fgAcc3" presStyleIdx="0" presStyleCnt="2" custScaleX="137151">
        <dgm:presLayoutVars>
          <dgm:chPref val="3"/>
        </dgm:presLayoutVars>
      </dgm:prSet>
      <dgm:spPr/>
      <dgm:t>
        <a:bodyPr/>
        <a:lstStyle/>
        <a:p>
          <a:endParaRPr lang="en-US"/>
        </a:p>
      </dgm:t>
    </dgm:pt>
    <dgm:pt modelId="{333DF248-C78E-46CD-B3B0-46136EFBF9C5}" type="pres">
      <dgm:prSet presAssocID="{008BB656-3724-40AA-84A8-69994497D126}" presName="hierChild4" presStyleCnt="0"/>
      <dgm:spPr/>
    </dgm:pt>
    <dgm:pt modelId="{E43E1875-BB54-473D-8AAA-EFE1D1E60E34}" type="pres">
      <dgm:prSet presAssocID="{85F12B07-D553-4A7E-B4D7-C665D6609ED8}" presName="Name23" presStyleLbl="parChTrans1D4" presStyleIdx="0" presStyleCnt="5"/>
      <dgm:spPr/>
      <dgm:t>
        <a:bodyPr/>
        <a:lstStyle/>
        <a:p>
          <a:endParaRPr lang="en-US"/>
        </a:p>
      </dgm:t>
    </dgm:pt>
    <dgm:pt modelId="{6A9E9FCB-0DA6-4020-8CF2-E9E2C897A904}" type="pres">
      <dgm:prSet presAssocID="{6D6E656D-93C0-4F07-B18B-D44764184ABE}" presName="hierRoot4" presStyleCnt="0"/>
      <dgm:spPr/>
    </dgm:pt>
    <dgm:pt modelId="{D7F5C744-6B33-447C-B8CD-8791ED58B4B2}" type="pres">
      <dgm:prSet presAssocID="{6D6E656D-93C0-4F07-B18B-D44764184ABE}" presName="composite4" presStyleCnt="0"/>
      <dgm:spPr/>
    </dgm:pt>
    <dgm:pt modelId="{FEDD020E-B631-49A3-ACE5-E21F4C161797}" type="pres">
      <dgm:prSet presAssocID="{6D6E656D-93C0-4F07-B18B-D44764184ABE}" presName="background4" presStyleLbl="node4" presStyleIdx="0" presStyleCnt="5"/>
      <dgm:spPr/>
    </dgm:pt>
    <dgm:pt modelId="{DC9CE7EA-5F5F-4976-8249-6D9DB6EC77DD}" type="pres">
      <dgm:prSet presAssocID="{6D6E656D-93C0-4F07-B18B-D44764184ABE}" presName="text4" presStyleLbl="fgAcc4" presStyleIdx="0" presStyleCnt="5" custLinFactNeighborX="342" custLinFactNeighborY="5704">
        <dgm:presLayoutVars>
          <dgm:chPref val="3"/>
        </dgm:presLayoutVars>
      </dgm:prSet>
      <dgm:spPr/>
      <dgm:t>
        <a:bodyPr/>
        <a:lstStyle/>
        <a:p>
          <a:endParaRPr lang="en-US"/>
        </a:p>
      </dgm:t>
    </dgm:pt>
    <dgm:pt modelId="{87600259-5AAD-4E12-A61B-91E3C7BD4C89}" type="pres">
      <dgm:prSet presAssocID="{6D6E656D-93C0-4F07-B18B-D44764184ABE}" presName="hierChild5" presStyleCnt="0"/>
      <dgm:spPr/>
    </dgm:pt>
    <dgm:pt modelId="{20B0A854-340F-4663-AC68-EB532E0E3F53}" type="pres">
      <dgm:prSet presAssocID="{B79A4FAF-415A-4B7F-AC5D-284F072DA07D}" presName="Name23" presStyleLbl="parChTrans1D4" presStyleIdx="1" presStyleCnt="5"/>
      <dgm:spPr/>
      <dgm:t>
        <a:bodyPr/>
        <a:lstStyle/>
        <a:p>
          <a:endParaRPr lang="en-US"/>
        </a:p>
      </dgm:t>
    </dgm:pt>
    <dgm:pt modelId="{A8C8834D-3966-45F3-ACC1-3B325DCD4E91}" type="pres">
      <dgm:prSet presAssocID="{31C7AFCD-61A2-400E-9AFB-83589AE53399}" presName="hierRoot4" presStyleCnt="0"/>
      <dgm:spPr/>
    </dgm:pt>
    <dgm:pt modelId="{88DDB70D-1A9B-4856-BD88-A2C6D1E35CAF}" type="pres">
      <dgm:prSet presAssocID="{31C7AFCD-61A2-400E-9AFB-83589AE53399}" presName="composite4" presStyleCnt="0"/>
      <dgm:spPr/>
    </dgm:pt>
    <dgm:pt modelId="{95C6D9E4-3F91-4F91-A889-771046B20584}" type="pres">
      <dgm:prSet presAssocID="{31C7AFCD-61A2-400E-9AFB-83589AE53399}" presName="background4" presStyleLbl="node4" presStyleIdx="1" presStyleCnt="5"/>
      <dgm:spPr/>
    </dgm:pt>
    <dgm:pt modelId="{D88FD3D0-1D75-4BAE-B8A9-5EDD08D68930}" type="pres">
      <dgm:prSet presAssocID="{31C7AFCD-61A2-400E-9AFB-83589AE53399}" presName="text4" presStyleLbl="fgAcc4" presStyleIdx="1" presStyleCnt="5">
        <dgm:presLayoutVars>
          <dgm:chPref val="3"/>
        </dgm:presLayoutVars>
      </dgm:prSet>
      <dgm:spPr/>
      <dgm:t>
        <a:bodyPr/>
        <a:lstStyle/>
        <a:p>
          <a:endParaRPr lang="en-US"/>
        </a:p>
      </dgm:t>
    </dgm:pt>
    <dgm:pt modelId="{819473F7-1978-4BC3-9204-ABB6608CF6C5}" type="pres">
      <dgm:prSet presAssocID="{31C7AFCD-61A2-400E-9AFB-83589AE53399}" presName="hierChild5" presStyleCnt="0"/>
      <dgm:spPr/>
    </dgm:pt>
    <dgm:pt modelId="{EFBF3E5F-5E65-43C8-BEB5-E591016B1BF4}" type="pres">
      <dgm:prSet presAssocID="{53D58D16-8884-43B7-B1EE-96823EEA7F55}" presName="Name23" presStyleLbl="parChTrans1D4" presStyleIdx="2" presStyleCnt="5"/>
      <dgm:spPr/>
      <dgm:t>
        <a:bodyPr/>
        <a:lstStyle/>
        <a:p>
          <a:endParaRPr lang="en-US"/>
        </a:p>
      </dgm:t>
    </dgm:pt>
    <dgm:pt modelId="{7CAAC0BB-E3AB-4A66-A6A1-9DF27962B9CA}" type="pres">
      <dgm:prSet presAssocID="{E80F0F9F-010F-488B-B82F-923DEF37C439}" presName="hierRoot4" presStyleCnt="0"/>
      <dgm:spPr/>
    </dgm:pt>
    <dgm:pt modelId="{9FEC29D3-D3CB-46A1-A52B-200FBC3562F6}" type="pres">
      <dgm:prSet presAssocID="{E80F0F9F-010F-488B-B82F-923DEF37C439}" presName="composite4" presStyleCnt="0"/>
      <dgm:spPr/>
    </dgm:pt>
    <dgm:pt modelId="{E1FFBEA6-9A29-44FF-B1E9-379F9395C803}" type="pres">
      <dgm:prSet presAssocID="{E80F0F9F-010F-488B-B82F-923DEF37C439}" presName="background4" presStyleLbl="node4" presStyleIdx="2" presStyleCnt="5"/>
      <dgm:spPr/>
    </dgm:pt>
    <dgm:pt modelId="{8010087A-90B1-40B8-B19D-2ABEC1261788}" type="pres">
      <dgm:prSet presAssocID="{E80F0F9F-010F-488B-B82F-923DEF37C439}" presName="text4" presStyleLbl="fgAcc4" presStyleIdx="2" presStyleCnt="5">
        <dgm:presLayoutVars>
          <dgm:chPref val="3"/>
        </dgm:presLayoutVars>
      </dgm:prSet>
      <dgm:spPr/>
      <dgm:t>
        <a:bodyPr/>
        <a:lstStyle/>
        <a:p>
          <a:endParaRPr lang="en-US"/>
        </a:p>
      </dgm:t>
    </dgm:pt>
    <dgm:pt modelId="{BA3C4FE5-0A41-426D-B080-90FB84A59C8A}" type="pres">
      <dgm:prSet presAssocID="{E80F0F9F-010F-488B-B82F-923DEF37C439}" presName="hierChild5" presStyleCnt="0"/>
      <dgm:spPr/>
    </dgm:pt>
    <dgm:pt modelId="{56190EE5-5494-49BC-8D62-1C5A5FC4DC32}" type="pres">
      <dgm:prSet presAssocID="{426294A3-A6EC-47E4-ABFA-B5226D8EF6CE}" presName="Name17" presStyleLbl="parChTrans1D3" presStyleIdx="1" presStyleCnt="2"/>
      <dgm:spPr/>
      <dgm:t>
        <a:bodyPr/>
        <a:lstStyle/>
        <a:p>
          <a:endParaRPr lang="en-US"/>
        </a:p>
      </dgm:t>
    </dgm:pt>
    <dgm:pt modelId="{C2E9D196-E38B-4825-B8F7-4A475BA3337A}" type="pres">
      <dgm:prSet presAssocID="{CA4400F0-3B69-4932-BC4D-48EC23FB4291}" presName="hierRoot3" presStyleCnt="0"/>
      <dgm:spPr/>
    </dgm:pt>
    <dgm:pt modelId="{9D6DA343-9CC0-4980-A5BC-E1F18E3EB761}" type="pres">
      <dgm:prSet presAssocID="{CA4400F0-3B69-4932-BC4D-48EC23FB4291}" presName="composite3" presStyleCnt="0"/>
      <dgm:spPr/>
    </dgm:pt>
    <dgm:pt modelId="{698E1B0C-AE9C-4541-B344-9DAC3955A628}" type="pres">
      <dgm:prSet presAssocID="{CA4400F0-3B69-4932-BC4D-48EC23FB4291}" presName="background3" presStyleLbl="node3" presStyleIdx="1" presStyleCnt="2"/>
      <dgm:spPr/>
    </dgm:pt>
    <dgm:pt modelId="{BE005DDC-03DF-462F-82ED-3716ED8C47A7}" type="pres">
      <dgm:prSet presAssocID="{CA4400F0-3B69-4932-BC4D-48EC23FB4291}" presName="text3" presStyleLbl="fgAcc3" presStyleIdx="1" presStyleCnt="2" custScaleX="127180">
        <dgm:presLayoutVars>
          <dgm:chPref val="3"/>
        </dgm:presLayoutVars>
      </dgm:prSet>
      <dgm:spPr/>
      <dgm:t>
        <a:bodyPr/>
        <a:lstStyle/>
        <a:p>
          <a:endParaRPr lang="en-US"/>
        </a:p>
      </dgm:t>
    </dgm:pt>
    <dgm:pt modelId="{6FD1AE57-7CF8-4DF8-84F7-E9C096D6B84E}" type="pres">
      <dgm:prSet presAssocID="{CA4400F0-3B69-4932-BC4D-48EC23FB4291}" presName="hierChild4" presStyleCnt="0"/>
      <dgm:spPr/>
    </dgm:pt>
    <dgm:pt modelId="{B8D00284-A3EA-4146-A8FE-F0AF145CE168}" type="pres">
      <dgm:prSet presAssocID="{3493BFE5-B7E9-489D-B641-98E506408942}" presName="Name23" presStyleLbl="parChTrans1D4" presStyleIdx="3" presStyleCnt="5"/>
      <dgm:spPr/>
      <dgm:t>
        <a:bodyPr/>
        <a:lstStyle/>
        <a:p>
          <a:endParaRPr lang="en-US"/>
        </a:p>
      </dgm:t>
    </dgm:pt>
    <dgm:pt modelId="{26F4BC8D-095E-404B-83B6-3F4669EB95B7}" type="pres">
      <dgm:prSet presAssocID="{BF7BE7DA-6AD6-4680-A7BC-6DEC19E4267A}" presName="hierRoot4" presStyleCnt="0"/>
      <dgm:spPr/>
    </dgm:pt>
    <dgm:pt modelId="{BB6A9584-7791-49AE-AAB3-55B801FEFFA7}" type="pres">
      <dgm:prSet presAssocID="{BF7BE7DA-6AD6-4680-A7BC-6DEC19E4267A}" presName="composite4" presStyleCnt="0"/>
      <dgm:spPr/>
    </dgm:pt>
    <dgm:pt modelId="{4783B5D7-76F2-4E66-9C3C-6D6EAD73D26B}" type="pres">
      <dgm:prSet presAssocID="{BF7BE7DA-6AD6-4680-A7BC-6DEC19E4267A}" presName="background4" presStyleLbl="node4" presStyleIdx="3" presStyleCnt="5"/>
      <dgm:spPr/>
    </dgm:pt>
    <dgm:pt modelId="{F60B0561-F8FD-4EFC-A9EA-8EAE3A370A06}" type="pres">
      <dgm:prSet presAssocID="{BF7BE7DA-6AD6-4680-A7BC-6DEC19E4267A}" presName="text4" presStyleLbl="fgAcc4" presStyleIdx="3" presStyleCnt="5">
        <dgm:presLayoutVars>
          <dgm:chPref val="3"/>
        </dgm:presLayoutVars>
      </dgm:prSet>
      <dgm:spPr/>
      <dgm:t>
        <a:bodyPr/>
        <a:lstStyle/>
        <a:p>
          <a:endParaRPr lang="en-US"/>
        </a:p>
      </dgm:t>
    </dgm:pt>
    <dgm:pt modelId="{886C6135-6580-4839-A0A9-9FF1CD70F838}" type="pres">
      <dgm:prSet presAssocID="{BF7BE7DA-6AD6-4680-A7BC-6DEC19E4267A}" presName="hierChild5" presStyleCnt="0"/>
      <dgm:spPr/>
    </dgm:pt>
    <dgm:pt modelId="{686AB429-C6AD-4EE5-913D-34E68203BEA2}" type="pres">
      <dgm:prSet presAssocID="{76398B1B-D8E2-4F7F-9300-6C64F7568465}" presName="Name23" presStyleLbl="parChTrans1D4" presStyleIdx="4" presStyleCnt="5"/>
      <dgm:spPr/>
      <dgm:t>
        <a:bodyPr/>
        <a:lstStyle/>
        <a:p>
          <a:endParaRPr lang="en-US"/>
        </a:p>
      </dgm:t>
    </dgm:pt>
    <dgm:pt modelId="{DD630A13-6FD3-4AB8-A6D2-1CE6854DB1A8}" type="pres">
      <dgm:prSet presAssocID="{683087EE-E395-485C-80D6-97D616716394}" presName="hierRoot4" presStyleCnt="0"/>
      <dgm:spPr/>
    </dgm:pt>
    <dgm:pt modelId="{DF8F1DDE-960F-49B4-BAE3-1BAE727154D6}" type="pres">
      <dgm:prSet presAssocID="{683087EE-E395-485C-80D6-97D616716394}" presName="composite4" presStyleCnt="0"/>
      <dgm:spPr/>
    </dgm:pt>
    <dgm:pt modelId="{44101842-4431-47DF-8A88-52CBC13CF968}" type="pres">
      <dgm:prSet presAssocID="{683087EE-E395-485C-80D6-97D616716394}" presName="background4" presStyleLbl="node4" presStyleIdx="4" presStyleCnt="5"/>
      <dgm:spPr/>
    </dgm:pt>
    <dgm:pt modelId="{A7055140-56A9-497D-A912-FE41DD4AA82C}" type="pres">
      <dgm:prSet presAssocID="{683087EE-E395-485C-80D6-97D616716394}" presName="text4" presStyleLbl="fgAcc4" presStyleIdx="4" presStyleCnt="5" custLinFactNeighborX="-1624" custLinFactNeighborY="5704">
        <dgm:presLayoutVars>
          <dgm:chPref val="3"/>
        </dgm:presLayoutVars>
      </dgm:prSet>
      <dgm:spPr/>
      <dgm:t>
        <a:bodyPr/>
        <a:lstStyle/>
        <a:p>
          <a:endParaRPr lang="en-US"/>
        </a:p>
      </dgm:t>
    </dgm:pt>
    <dgm:pt modelId="{1FC1E4DF-F9BD-4EBF-B20B-FC727F57FB7B}" type="pres">
      <dgm:prSet presAssocID="{683087EE-E395-485C-80D6-97D616716394}" presName="hierChild5" presStyleCnt="0"/>
      <dgm:spPr/>
    </dgm:pt>
  </dgm:ptLst>
  <dgm:cxnLst>
    <dgm:cxn modelId="{8001E94C-E4C1-49A6-86D3-04267F46BFF9}" srcId="{09CA4ED1-DD98-4BED-903D-D7870ACFE40E}" destId="{9898900E-95F2-44AE-A4BC-A01BFAAF72FA}" srcOrd="0" destOrd="0" parTransId="{24DA7E9D-D4FF-40BD-8B3E-5A24CFBD754C}" sibTransId="{DB3BB7CC-74F5-471E-91A7-2B732E9AFD6A}"/>
    <dgm:cxn modelId="{2D479A2A-9091-44DB-B0EB-3BE16A8988A0}" type="presOf" srcId="{38E7ED22-F3C2-45C1-9C2D-4857E5201AAA}" destId="{2222B011-5F03-4375-911B-DADF149CC76C}" srcOrd="0" destOrd="0" presId="urn:microsoft.com/office/officeart/2005/8/layout/hierarchy1"/>
    <dgm:cxn modelId="{EA250EDA-53F6-4FF0-B318-B76485BBA15F}" srcId="{CA4400F0-3B69-4932-BC4D-48EC23FB4291}" destId="{BF7BE7DA-6AD6-4680-A7BC-6DEC19E4267A}" srcOrd="0" destOrd="0" parTransId="{3493BFE5-B7E9-489D-B641-98E506408942}" sibTransId="{E19B61AD-D321-4CF0-8720-9F6486D69E11}"/>
    <dgm:cxn modelId="{6A11BE05-B1BB-499B-934D-10BC686815FF}" type="presOf" srcId="{B79A4FAF-415A-4B7F-AC5D-284F072DA07D}" destId="{20B0A854-340F-4663-AC68-EB532E0E3F53}" srcOrd="0" destOrd="0" presId="urn:microsoft.com/office/officeart/2005/8/layout/hierarchy1"/>
    <dgm:cxn modelId="{4EE7AFB3-9035-4B13-ABB3-FF2072586119}" type="presOf" srcId="{6D6E656D-93C0-4F07-B18B-D44764184ABE}" destId="{DC9CE7EA-5F5F-4976-8249-6D9DB6EC77DD}" srcOrd="0" destOrd="0" presId="urn:microsoft.com/office/officeart/2005/8/layout/hierarchy1"/>
    <dgm:cxn modelId="{771D8CA5-A206-4A20-9043-E01DC1B12DEF}" srcId="{9898900E-95F2-44AE-A4BC-A01BFAAF72FA}" destId="{04E72F67-6BA4-44FA-A45E-98467B7934F1}" srcOrd="0" destOrd="0" parTransId="{A6439D9E-D0E5-45B4-AF49-9992BBF1286C}" sibTransId="{1E173FFA-C82A-41D5-B0B7-60EE8CE7FD3E}"/>
    <dgm:cxn modelId="{8B836CD7-FAC0-4F1E-B712-F67A3487FFCB}" srcId="{CA4400F0-3B69-4932-BC4D-48EC23FB4291}" destId="{683087EE-E395-485C-80D6-97D616716394}" srcOrd="1" destOrd="0" parTransId="{76398B1B-D8E2-4F7F-9300-6C64F7568465}" sibTransId="{6B411F1E-45E4-4E65-84D0-387F740408AE}"/>
    <dgm:cxn modelId="{55149A6D-8E09-48A0-935B-F9974F6D917F}" type="presOf" srcId="{E80F0F9F-010F-488B-B82F-923DEF37C439}" destId="{8010087A-90B1-40B8-B19D-2ABEC1261788}" srcOrd="0" destOrd="0" presId="urn:microsoft.com/office/officeart/2005/8/layout/hierarchy1"/>
    <dgm:cxn modelId="{D722006C-F997-4980-AF3A-F85EA047786B}" type="presOf" srcId="{3493BFE5-B7E9-489D-B641-98E506408942}" destId="{B8D00284-A3EA-4146-A8FE-F0AF145CE168}" srcOrd="0" destOrd="0" presId="urn:microsoft.com/office/officeart/2005/8/layout/hierarchy1"/>
    <dgm:cxn modelId="{FD3F7837-A2DF-4795-82E6-DF26CC0FAC20}" type="presOf" srcId="{04E72F67-6BA4-44FA-A45E-98467B7934F1}" destId="{952CEDC1-2B0E-46E5-8271-6D48EA571569}" srcOrd="0" destOrd="0" presId="urn:microsoft.com/office/officeart/2005/8/layout/hierarchy1"/>
    <dgm:cxn modelId="{1AA430A8-9627-4B8F-9967-BDD5956C3C4E}" type="presOf" srcId="{426294A3-A6EC-47E4-ABFA-B5226D8EF6CE}" destId="{56190EE5-5494-49BC-8D62-1C5A5FC4DC32}" srcOrd="0" destOrd="0" presId="urn:microsoft.com/office/officeart/2005/8/layout/hierarchy1"/>
    <dgm:cxn modelId="{D3550735-1BFC-467D-BC6A-BAAD6C94BA55}" type="presOf" srcId="{008BB656-3724-40AA-84A8-69994497D126}" destId="{F7087A99-026C-4C39-99C0-0F1C9F9A7B89}" srcOrd="0" destOrd="0" presId="urn:microsoft.com/office/officeart/2005/8/layout/hierarchy1"/>
    <dgm:cxn modelId="{7225E8BB-E0E5-4A42-8B60-47C8702A832C}" srcId="{008BB656-3724-40AA-84A8-69994497D126}" destId="{6D6E656D-93C0-4F07-B18B-D44764184ABE}" srcOrd="0" destOrd="0" parTransId="{85F12B07-D553-4A7E-B4D7-C665D6609ED8}" sibTransId="{F204A48A-D481-42B1-A43C-87C680712FC3}"/>
    <dgm:cxn modelId="{EC70ECF2-18DC-4DC1-AD5C-CF0B78143BA6}" type="presOf" srcId="{BF7BE7DA-6AD6-4680-A7BC-6DEC19E4267A}" destId="{F60B0561-F8FD-4EFC-A9EA-8EAE3A370A06}" srcOrd="0" destOrd="0" presId="urn:microsoft.com/office/officeart/2005/8/layout/hierarchy1"/>
    <dgm:cxn modelId="{BB18EDA7-DB68-460E-BFE5-711CC572D051}" type="presOf" srcId="{683087EE-E395-485C-80D6-97D616716394}" destId="{A7055140-56A9-497D-A912-FE41DD4AA82C}" srcOrd="0" destOrd="0" presId="urn:microsoft.com/office/officeart/2005/8/layout/hierarchy1"/>
    <dgm:cxn modelId="{54569443-821E-420C-86E9-03731A15BFBA}" type="presOf" srcId="{CA4400F0-3B69-4932-BC4D-48EC23FB4291}" destId="{BE005DDC-03DF-462F-82ED-3716ED8C47A7}" srcOrd="0" destOrd="0" presId="urn:microsoft.com/office/officeart/2005/8/layout/hierarchy1"/>
    <dgm:cxn modelId="{54579A18-E61D-4871-89CF-6932DE5B8EEF}" type="presOf" srcId="{F7A3DC98-9979-4E21-9919-34C7DE1DE83E}" destId="{6149B206-749A-48C1-84D9-1F9F1BB589AA}" srcOrd="0" destOrd="0" presId="urn:microsoft.com/office/officeart/2005/8/layout/hierarchy1"/>
    <dgm:cxn modelId="{02393AFF-01BB-4E44-A1F8-3FCFF58E69EC}" srcId="{9898900E-95F2-44AE-A4BC-A01BFAAF72FA}" destId="{38E7ED22-F3C2-45C1-9C2D-4857E5201AAA}" srcOrd="1" destOrd="0" parTransId="{440754E4-D548-4AFB-BF7A-562CD9AD8B8A}" sibTransId="{6A7C18EA-F74D-4E42-9837-5D4008A49783}"/>
    <dgm:cxn modelId="{50AB5C05-F574-4580-9A1F-6F3C3B0048B7}" type="presOf" srcId="{09CA4ED1-DD98-4BED-903D-D7870ACFE40E}" destId="{C4FF27E9-7BE7-4F8F-9D9A-26F6C3C6EF02}" srcOrd="0" destOrd="0" presId="urn:microsoft.com/office/officeart/2005/8/layout/hierarchy1"/>
    <dgm:cxn modelId="{69E13C57-AFA3-4393-82B6-BF87E7D50EE3}" type="presOf" srcId="{31C7AFCD-61A2-400E-9AFB-83589AE53399}" destId="{D88FD3D0-1D75-4BAE-B8A9-5EDD08D68930}" srcOrd="0" destOrd="0" presId="urn:microsoft.com/office/officeart/2005/8/layout/hierarchy1"/>
    <dgm:cxn modelId="{3C0858C8-D392-40F7-9FD0-7C5BF98A4FD4}" srcId="{38E7ED22-F3C2-45C1-9C2D-4857E5201AAA}" destId="{CA4400F0-3B69-4932-BC4D-48EC23FB4291}" srcOrd="1" destOrd="0" parTransId="{426294A3-A6EC-47E4-ABFA-B5226D8EF6CE}" sibTransId="{3D6B13B5-F722-4B40-8A4E-2254019B5D39}"/>
    <dgm:cxn modelId="{FE930D3B-2D4F-4FC6-ABCE-7D33579069E3}" type="presOf" srcId="{76398B1B-D8E2-4F7F-9300-6C64F7568465}" destId="{686AB429-C6AD-4EE5-913D-34E68203BEA2}" srcOrd="0" destOrd="0" presId="urn:microsoft.com/office/officeart/2005/8/layout/hierarchy1"/>
    <dgm:cxn modelId="{C082B0F1-C815-4019-B13D-BD05B6C44AFD}" type="presOf" srcId="{53D58D16-8884-43B7-B1EE-96823EEA7F55}" destId="{EFBF3E5F-5E65-43C8-BEB5-E591016B1BF4}" srcOrd="0" destOrd="0" presId="urn:microsoft.com/office/officeart/2005/8/layout/hierarchy1"/>
    <dgm:cxn modelId="{B136FA56-5109-4D82-BCA1-32A7913AC721}" srcId="{38E7ED22-F3C2-45C1-9C2D-4857E5201AAA}" destId="{008BB656-3724-40AA-84A8-69994497D126}" srcOrd="0" destOrd="0" parTransId="{F7A3DC98-9979-4E21-9919-34C7DE1DE83E}" sibTransId="{4FFE67CB-196E-4B82-BFB1-ED3B0B227C57}"/>
    <dgm:cxn modelId="{DCBA4EDD-BF2A-48E7-911F-DB928D6F8C6D}" type="presOf" srcId="{9898900E-95F2-44AE-A4BC-A01BFAAF72FA}" destId="{9D3AA987-C8CF-4B3B-8150-4B6B13C2A219}" srcOrd="0" destOrd="0" presId="urn:microsoft.com/office/officeart/2005/8/layout/hierarchy1"/>
    <dgm:cxn modelId="{D9DC2C9C-7D9B-4A86-9F1E-3D318EBAAACA}" type="presOf" srcId="{A6439D9E-D0E5-45B4-AF49-9992BBF1286C}" destId="{22E9C514-2BB9-4843-99BA-63C15CE170A3}" srcOrd="0" destOrd="0" presId="urn:microsoft.com/office/officeart/2005/8/layout/hierarchy1"/>
    <dgm:cxn modelId="{CE6C8B15-5C70-473F-9BB9-897EE181D29E}" srcId="{008BB656-3724-40AA-84A8-69994497D126}" destId="{31C7AFCD-61A2-400E-9AFB-83589AE53399}" srcOrd="1" destOrd="0" parTransId="{B79A4FAF-415A-4B7F-AC5D-284F072DA07D}" sibTransId="{64C1A4FF-51E9-4F1B-8F93-3672B531F435}"/>
    <dgm:cxn modelId="{7C68CBC1-D9F4-455A-B225-BA4D21305465}" type="presOf" srcId="{85F12B07-D553-4A7E-B4D7-C665D6609ED8}" destId="{E43E1875-BB54-473D-8AAA-EFE1D1E60E34}" srcOrd="0" destOrd="0" presId="urn:microsoft.com/office/officeart/2005/8/layout/hierarchy1"/>
    <dgm:cxn modelId="{5FA01B02-5DCF-4EC0-957F-6268893E720A}" srcId="{008BB656-3724-40AA-84A8-69994497D126}" destId="{E80F0F9F-010F-488B-B82F-923DEF37C439}" srcOrd="2" destOrd="0" parTransId="{53D58D16-8884-43B7-B1EE-96823EEA7F55}" sibTransId="{0EA1A1A2-12F5-4D36-B18B-B4BAE43FEAFF}"/>
    <dgm:cxn modelId="{DB6F8527-D2EC-44C2-970C-22A862C3534C}" type="presOf" srcId="{440754E4-D548-4AFB-BF7A-562CD9AD8B8A}" destId="{95B2D686-77E4-4CB5-B73E-D56596D9C0B9}" srcOrd="0" destOrd="0" presId="urn:microsoft.com/office/officeart/2005/8/layout/hierarchy1"/>
    <dgm:cxn modelId="{C3F31A8F-61D7-42C7-BB4C-DCA145941253}" type="presParOf" srcId="{C4FF27E9-7BE7-4F8F-9D9A-26F6C3C6EF02}" destId="{7C891368-A929-4B4D-8875-DA00788037EC}" srcOrd="0" destOrd="0" presId="urn:microsoft.com/office/officeart/2005/8/layout/hierarchy1"/>
    <dgm:cxn modelId="{834374F7-FC88-49C9-BF19-D0715D1004FE}" type="presParOf" srcId="{7C891368-A929-4B4D-8875-DA00788037EC}" destId="{DED8DC4C-2F73-427E-9017-4E000773D0BC}" srcOrd="0" destOrd="0" presId="urn:microsoft.com/office/officeart/2005/8/layout/hierarchy1"/>
    <dgm:cxn modelId="{0F1EE684-6934-4DDA-8E72-112529D6D6D9}" type="presParOf" srcId="{DED8DC4C-2F73-427E-9017-4E000773D0BC}" destId="{0F55F49E-79B3-469A-A15F-4E6B9B3B7ACD}" srcOrd="0" destOrd="0" presId="urn:microsoft.com/office/officeart/2005/8/layout/hierarchy1"/>
    <dgm:cxn modelId="{28D15A5B-BA48-4A38-BCC6-EE0807528E25}" type="presParOf" srcId="{DED8DC4C-2F73-427E-9017-4E000773D0BC}" destId="{9D3AA987-C8CF-4B3B-8150-4B6B13C2A219}" srcOrd="1" destOrd="0" presId="urn:microsoft.com/office/officeart/2005/8/layout/hierarchy1"/>
    <dgm:cxn modelId="{9E184701-5248-4018-B037-0C0A7ADAE820}" type="presParOf" srcId="{7C891368-A929-4B4D-8875-DA00788037EC}" destId="{5FCC3F42-04BF-4F4B-BE61-4DFB4888C717}" srcOrd="1" destOrd="0" presId="urn:microsoft.com/office/officeart/2005/8/layout/hierarchy1"/>
    <dgm:cxn modelId="{90E4846D-E2B6-4097-8E68-0877899B1070}" type="presParOf" srcId="{5FCC3F42-04BF-4F4B-BE61-4DFB4888C717}" destId="{22E9C514-2BB9-4843-99BA-63C15CE170A3}" srcOrd="0" destOrd="0" presId="urn:microsoft.com/office/officeart/2005/8/layout/hierarchy1"/>
    <dgm:cxn modelId="{C219A190-AB8A-4365-B161-FE3C88D6971D}" type="presParOf" srcId="{5FCC3F42-04BF-4F4B-BE61-4DFB4888C717}" destId="{49C2580A-B675-481F-9D7B-597C17238790}" srcOrd="1" destOrd="0" presId="urn:microsoft.com/office/officeart/2005/8/layout/hierarchy1"/>
    <dgm:cxn modelId="{3AC65874-29C1-44EE-80DB-39B075F1688E}" type="presParOf" srcId="{49C2580A-B675-481F-9D7B-597C17238790}" destId="{00711A04-B05A-4D6F-A8EB-6F933F8F66DE}" srcOrd="0" destOrd="0" presId="urn:microsoft.com/office/officeart/2005/8/layout/hierarchy1"/>
    <dgm:cxn modelId="{5B780F0C-EA92-4A65-A2B1-F5E4CB072D67}" type="presParOf" srcId="{00711A04-B05A-4D6F-A8EB-6F933F8F66DE}" destId="{4981A165-EB3E-40FF-AE9D-10EA073570E9}" srcOrd="0" destOrd="0" presId="urn:microsoft.com/office/officeart/2005/8/layout/hierarchy1"/>
    <dgm:cxn modelId="{6E10646F-7D08-43F1-8477-0E950587609A}" type="presParOf" srcId="{00711A04-B05A-4D6F-A8EB-6F933F8F66DE}" destId="{952CEDC1-2B0E-46E5-8271-6D48EA571569}" srcOrd="1" destOrd="0" presId="urn:microsoft.com/office/officeart/2005/8/layout/hierarchy1"/>
    <dgm:cxn modelId="{534D6F4D-4289-428F-B619-CDF63EE35A4C}" type="presParOf" srcId="{49C2580A-B675-481F-9D7B-597C17238790}" destId="{577051D0-CCA9-43C7-9B14-1FCADDB283D0}" srcOrd="1" destOrd="0" presId="urn:microsoft.com/office/officeart/2005/8/layout/hierarchy1"/>
    <dgm:cxn modelId="{C5E9210B-3896-4A1D-A852-9E734A9D9D57}" type="presParOf" srcId="{5FCC3F42-04BF-4F4B-BE61-4DFB4888C717}" destId="{95B2D686-77E4-4CB5-B73E-D56596D9C0B9}" srcOrd="2" destOrd="0" presId="urn:microsoft.com/office/officeart/2005/8/layout/hierarchy1"/>
    <dgm:cxn modelId="{D15AC266-66BA-4AE7-A6ED-B1BA7BA990B9}" type="presParOf" srcId="{5FCC3F42-04BF-4F4B-BE61-4DFB4888C717}" destId="{F88C25F4-6F70-4884-A15E-7A934894E013}" srcOrd="3" destOrd="0" presId="urn:microsoft.com/office/officeart/2005/8/layout/hierarchy1"/>
    <dgm:cxn modelId="{70631DCA-749E-4867-98BB-B7AD3019BD97}" type="presParOf" srcId="{F88C25F4-6F70-4884-A15E-7A934894E013}" destId="{B79B7DD6-077F-4116-900C-0CB902560F5F}" srcOrd="0" destOrd="0" presId="urn:microsoft.com/office/officeart/2005/8/layout/hierarchy1"/>
    <dgm:cxn modelId="{B71C7865-5298-4C8B-8D23-2F7D0CF3E5E9}" type="presParOf" srcId="{B79B7DD6-077F-4116-900C-0CB902560F5F}" destId="{6C665106-2B4F-4EFB-B00B-8CB4CCA9B609}" srcOrd="0" destOrd="0" presId="urn:microsoft.com/office/officeart/2005/8/layout/hierarchy1"/>
    <dgm:cxn modelId="{98DFC7EC-E7E8-450D-A3D1-B40F9695464E}" type="presParOf" srcId="{B79B7DD6-077F-4116-900C-0CB902560F5F}" destId="{2222B011-5F03-4375-911B-DADF149CC76C}" srcOrd="1" destOrd="0" presId="urn:microsoft.com/office/officeart/2005/8/layout/hierarchy1"/>
    <dgm:cxn modelId="{6BBD1FDB-A08C-48F8-88AD-D7FA32F0F7FE}" type="presParOf" srcId="{F88C25F4-6F70-4884-A15E-7A934894E013}" destId="{54473601-49C0-48EC-ADFA-98D96E301EBE}" srcOrd="1" destOrd="0" presId="urn:microsoft.com/office/officeart/2005/8/layout/hierarchy1"/>
    <dgm:cxn modelId="{44E948D4-1DC2-4A8C-96AC-7F7E0AF9B9C6}" type="presParOf" srcId="{54473601-49C0-48EC-ADFA-98D96E301EBE}" destId="{6149B206-749A-48C1-84D9-1F9F1BB589AA}" srcOrd="0" destOrd="0" presId="urn:microsoft.com/office/officeart/2005/8/layout/hierarchy1"/>
    <dgm:cxn modelId="{54084060-CA66-4F18-BF89-83BC596AB766}" type="presParOf" srcId="{54473601-49C0-48EC-ADFA-98D96E301EBE}" destId="{9956A46E-C537-4CB6-9670-0BE80E558BEB}" srcOrd="1" destOrd="0" presId="urn:microsoft.com/office/officeart/2005/8/layout/hierarchy1"/>
    <dgm:cxn modelId="{773FB3B9-CB3E-442D-B212-8213161BBD90}" type="presParOf" srcId="{9956A46E-C537-4CB6-9670-0BE80E558BEB}" destId="{68DAAF70-CA54-4470-A5DC-A965A1106EC7}" srcOrd="0" destOrd="0" presId="urn:microsoft.com/office/officeart/2005/8/layout/hierarchy1"/>
    <dgm:cxn modelId="{31515BA9-24D8-48D6-853D-FD3137B1CBEA}" type="presParOf" srcId="{68DAAF70-CA54-4470-A5DC-A965A1106EC7}" destId="{AAC1AF35-5B92-4FBC-82F9-53A099F75BAC}" srcOrd="0" destOrd="0" presId="urn:microsoft.com/office/officeart/2005/8/layout/hierarchy1"/>
    <dgm:cxn modelId="{13027CB8-7CA6-4463-BDBA-1C34E14874E9}" type="presParOf" srcId="{68DAAF70-CA54-4470-A5DC-A965A1106EC7}" destId="{F7087A99-026C-4C39-99C0-0F1C9F9A7B89}" srcOrd="1" destOrd="0" presId="urn:microsoft.com/office/officeart/2005/8/layout/hierarchy1"/>
    <dgm:cxn modelId="{C81C515E-D9C9-4973-85CE-6BCFCDA29718}" type="presParOf" srcId="{9956A46E-C537-4CB6-9670-0BE80E558BEB}" destId="{333DF248-C78E-46CD-B3B0-46136EFBF9C5}" srcOrd="1" destOrd="0" presId="urn:microsoft.com/office/officeart/2005/8/layout/hierarchy1"/>
    <dgm:cxn modelId="{470F5313-0C6C-4A89-A961-CDF82C3D73FD}" type="presParOf" srcId="{333DF248-C78E-46CD-B3B0-46136EFBF9C5}" destId="{E43E1875-BB54-473D-8AAA-EFE1D1E60E34}" srcOrd="0" destOrd="0" presId="urn:microsoft.com/office/officeart/2005/8/layout/hierarchy1"/>
    <dgm:cxn modelId="{FF622264-8001-48B6-B32E-3C0D9D8F993F}" type="presParOf" srcId="{333DF248-C78E-46CD-B3B0-46136EFBF9C5}" destId="{6A9E9FCB-0DA6-4020-8CF2-E9E2C897A904}" srcOrd="1" destOrd="0" presId="urn:microsoft.com/office/officeart/2005/8/layout/hierarchy1"/>
    <dgm:cxn modelId="{6405ED24-CDCA-4CE9-965C-C7D048B26519}" type="presParOf" srcId="{6A9E9FCB-0DA6-4020-8CF2-E9E2C897A904}" destId="{D7F5C744-6B33-447C-B8CD-8791ED58B4B2}" srcOrd="0" destOrd="0" presId="urn:microsoft.com/office/officeart/2005/8/layout/hierarchy1"/>
    <dgm:cxn modelId="{E697BF58-900B-442F-8AB1-B9B53D6965CB}" type="presParOf" srcId="{D7F5C744-6B33-447C-B8CD-8791ED58B4B2}" destId="{FEDD020E-B631-49A3-ACE5-E21F4C161797}" srcOrd="0" destOrd="0" presId="urn:microsoft.com/office/officeart/2005/8/layout/hierarchy1"/>
    <dgm:cxn modelId="{CA672ACB-EA52-4F84-B7C4-37484FA191B9}" type="presParOf" srcId="{D7F5C744-6B33-447C-B8CD-8791ED58B4B2}" destId="{DC9CE7EA-5F5F-4976-8249-6D9DB6EC77DD}" srcOrd="1" destOrd="0" presId="urn:microsoft.com/office/officeart/2005/8/layout/hierarchy1"/>
    <dgm:cxn modelId="{7B86A5C2-31D5-4F81-A33E-E1DC8D02C5A2}" type="presParOf" srcId="{6A9E9FCB-0DA6-4020-8CF2-E9E2C897A904}" destId="{87600259-5AAD-4E12-A61B-91E3C7BD4C89}" srcOrd="1" destOrd="0" presId="urn:microsoft.com/office/officeart/2005/8/layout/hierarchy1"/>
    <dgm:cxn modelId="{B937C9EB-197C-41C0-AC95-F77FD18C38C5}" type="presParOf" srcId="{333DF248-C78E-46CD-B3B0-46136EFBF9C5}" destId="{20B0A854-340F-4663-AC68-EB532E0E3F53}" srcOrd="2" destOrd="0" presId="urn:microsoft.com/office/officeart/2005/8/layout/hierarchy1"/>
    <dgm:cxn modelId="{AA1E23B3-E06C-4E08-B1DC-104A2050028F}" type="presParOf" srcId="{333DF248-C78E-46CD-B3B0-46136EFBF9C5}" destId="{A8C8834D-3966-45F3-ACC1-3B325DCD4E91}" srcOrd="3" destOrd="0" presId="urn:microsoft.com/office/officeart/2005/8/layout/hierarchy1"/>
    <dgm:cxn modelId="{697DF2D8-9FB5-472C-8180-E5DDAD14DC06}" type="presParOf" srcId="{A8C8834D-3966-45F3-ACC1-3B325DCD4E91}" destId="{88DDB70D-1A9B-4856-BD88-A2C6D1E35CAF}" srcOrd="0" destOrd="0" presId="urn:microsoft.com/office/officeart/2005/8/layout/hierarchy1"/>
    <dgm:cxn modelId="{F5B2999C-7EEB-450F-8501-5213E3CBEB4D}" type="presParOf" srcId="{88DDB70D-1A9B-4856-BD88-A2C6D1E35CAF}" destId="{95C6D9E4-3F91-4F91-A889-771046B20584}" srcOrd="0" destOrd="0" presId="urn:microsoft.com/office/officeart/2005/8/layout/hierarchy1"/>
    <dgm:cxn modelId="{C787821B-022B-45D1-AB2F-0574B2ED2D17}" type="presParOf" srcId="{88DDB70D-1A9B-4856-BD88-A2C6D1E35CAF}" destId="{D88FD3D0-1D75-4BAE-B8A9-5EDD08D68930}" srcOrd="1" destOrd="0" presId="urn:microsoft.com/office/officeart/2005/8/layout/hierarchy1"/>
    <dgm:cxn modelId="{04E1DD1D-F381-465C-BC00-497436E03807}" type="presParOf" srcId="{A8C8834D-3966-45F3-ACC1-3B325DCD4E91}" destId="{819473F7-1978-4BC3-9204-ABB6608CF6C5}" srcOrd="1" destOrd="0" presId="urn:microsoft.com/office/officeart/2005/8/layout/hierarchy1"/>
    <dgm:cxn modelId="{75638FAE-C632-4EB1-A36D-0B91443F073F}" type="presParOf" srcId="{333DF248-C78E-46CD-B3B0-46136EFBF9C5}" destId="{EFBF3E5F-5E65-43C8-BEB5-E591016B1BF4}" srcOrd="4" destOrd="0" presId="urn:microsoft.com/office/officeart/2005/8/layout/hierarchy1"/>
    <dgm:cxn modelId="{0EC48E4A-CB72-43EC-8698-7A3ADFA64A2D}" type="presParOf" srcId="{333DF248-C78E-46CD-B3B0-46136EFBF9C5}" destId="{7CAAC0BB-E3AB-4A66-A6A1-9DF27962B9CA}" srcOrd="5" destOrd="0" presId="urn:microsoft.com/office/officeart/2005/8/layout/hierarchy1"/>
    <dgm:cxn modelId="{F41B8B2F-842F-4BA6-B96C-D9BB3E23EA2E}" type="presParOf" srcId="{7CAAC0BB-E3AB-4A66-A6A1-9DF27962B9CA}" destId="{9FEC29D3-D3CB-46A1-A52B-200FBC3562F6}" srcOrd="0" destOrd="0" presId="urn:microsoft.com/office/officeart/2005/8/layout/hierarchy1"/>
    <dgm:cxn modelId="{AC095E83-0CAD-4D3D-8CB5-A7FA9D437A2E}" type="presParOf" srcId="{9FEC29D3-D3CB-46A1-A52B-200FBC3562F6}" destId="{E1FFBEA6-9A29-44FF-B1E9-379F9395C803}" srcOrd="0" destOrd="0" presId="urn:microsoft.com/office/officeart/2005/8/layout/hierarchy1"/>
    <dgm:cxn modelId="{A522B0B7-3DF6-4758-B2F3-1E5C54A319EB}" type="presParOf" srcId="{9FEC29D3-D3CB-46A1-A52B-200FBC3562F6}" destId="{8010087A-90B1-40B8-B19D-2ABEC1261788}" srcOrd="1" destOrd="0" presId="urn:microsoft.com/office/officeart/2005/8/layout/hierarchy1"/>
    <dgm:cxn modelId="{503B9AC0-8084-4604-8F78-06B5096ED0E3}" type="presParOf" srcId="{7CAAC0BB-E3AB-4A66-A6A1-9DF27962B9CA}" destId="{BA3C4FE5-0A41-426D-B080-90FB84A59C8A}" srcOrd="1" destOrd="0" presId="urn:microsoft.com/office/officeart/2005/8/layout/hierarchy1"/>
    <dgm:cxn modelId="{CF92BEEA-1F18-4B19-BDE5-A784D5BAD6F2}" type="presParOf" srcId="{54473601-49C0-48EC-ADFA-98D96E301EBE}" destId="{56190EE5-5494-49BC-8D62-1C5A5FC4DC32}" srcOrd="2" destOrd="0" presId="urn:microsoft.com/office/officeart/2005/8/layout/hierarchy1"/>
    <dgm:cxn modelId="{75B11BDB-8D74-47EC-BDF5-0F1D70B1865B}" type="presParOf" srcId="{54473601-49C0-48EC-ADFA-98D96E301EBE}" destId="{C2E9D196-E38B-4825-B8F7-4A475BA3337A}" srcOrd="3" destOrd="0" presId="urn:microsoft.com/office/officeart/2005/8/layout/hierarchy1"/>
    <dgm:cxn modelId="{8489F967-8F19-4CC9-A336-E500E3196B71}" type="presParOf" srcId="{C2E9D196-E38B-4825-B8F7-4A475BA3337A}" destId="{9D6DA343-9CC0-4980-A5BC-E1F18E3EB761}" srcOrd="0" destOrd="0" presId="urn:microsoft.com/office/officeart/2005/8/layout/hierarchy1"/>
    <dgm:cxn modelId="{99CDDA28-E56A-49F2-9598-DE5E45054422}" type="presParOf" srcId="{9D6DA343-9CC0-4980-A5BC-E1F18E3EB761}" destId="{698E1B0C-AE9C-4541-B344-9DAC3955A628}" srcOrd="0" destOrd="0" presId="urn:microsoft.com/office/officeart/2005/8/layout/hierarchy1"/>
    <dgm:cxn modelId="{76A5D565-4A15-4D8B-AD02-8232118417B7}" type="presParOf" srcId="{9D6DA343-9CC0-4980-A5BC-E1F18E3EB761}" destId="{BE005DDC-03DF-462F-82ED-3716ED8C47A7}" srcOrd="1" destOrd="0" presId="urn:microsoft.com/office/officeart/2005/8/layout/hierarchy1"/>
    <dgm:cxn modelId="{B0455061-E8B6-404D-85F5-6CBB4354F698}" type="presParOf" srcId="{C2E9D196-E38B-4825-B8F7-4A475BA3337A}" destId="{6FD1AE57-7CF8-4DF8-84F7-E9C096D6B84E}" srcOrd="1" destOrd="0" presId="urn:microsoft.com/office/officeart/2005/8/layout/hierarchy1"/>
    <dgm:cxn modelId="{AD5C0889-C29F-4658-8BE9-A091A646612A}" type="presParOf" srcId="{6FD1AE57-7CF8-4DF8-84F7-E9C096D6B84E}" destId="{B8D00284-A3EA-4146-A8FE-F0AF145CE168}" srcOrd="0" destOrd="0" presId="urn:microsoft.com/office/officeart/2005/8/layout/hierarchy1"/>
    <dgm:cxn modelId="{0320949A-BEA9-4E1E-93D2-E0506FF6A137}" type="presParOf" srcId="{6FD1AE57-7CF8-4DF8-84F7-E9C096D6B84E}" destId="{26F4BC8D-095E-404B-83B6-3F4669EB95B7}" srcOrd="1" destOrd="0" presId="urn:microsoft.com/office/officeart/2005/8/layout/hierarchy1"/>
    <dgm:cxn modelId="{3076894A-3D73-4D6B-B70F-F7E72F572E6C}" type="presParOf" srcId="{26F4BC8D-095E-404B-83B6-3F4669EB95B7}" destId="{BB6A9584-7791-49AE-AAB3-55B801FEFFA7}" srcOrd="0" destOrd="0" presId="urn:microsoft.com/office/officeart/2005/8/layout/hierarchy1"/>
    <dgm:cxn modelId="{1AA2FC05-1E17-4F6E-B1D6-258E3CF0D890}" type="presParOf" srcId="{BB6A9584-7791-49AE-AAB3-55B801FEFFA7}" destId="{4783B5D7-76F2-4E66-9C3C-6D6EAD73D26B}" srcOrd="0" destOrd="0" presId="urn:microsoft.com/office/officeart/2005/8/layout/hierarchy1"/>
    <dgm:cxn modelId="{DE4BD6FE-1709-4118-9A12-1239F0ACFC2C}" type="presParOf" srcId="{BB6A9584-7791-49AE-AAB3-55B801FEFFA7}" destId="{F60B0561-F8FD-4EFC-A9EA-8EAE3A370A06}" srcOrd="1" destOrd="0" presId="urn:microsoft.com/office/officeart/2005/8/layout/hierarchy1"/>
    <dgm:cxn modelId="{01917500-2B61-4F74-965F-7A743B4874E8}" type="presParOf" srcId="{26F4BC8D-095E-404B-83B6-3F4669EB95B7}" destId="{886C6135-6580-4839-A0A9-9FF1CD70F838}" srcOrd="1" destOrd="0" presId="urn:microsoft.com/office/officeart/2005/8/layout/hierarchy1"/>
    <dgm:cxn modelId="{4322D842-817F-4DB2-A0DD-BD84CB18E225}" type="presParOf" srcId="{6FD1AE57-7CF8-4DF8-84F7-E9C096D6B84E}" destId="{686AB429-C6AD-4EE5-913D-34E68203BEA2}" srcOrd="2" destOrd="0" presId="urn:microsoft.com/office/officeart/2005/8/layout/hierarchy1"/>
    <dgm:cxn modelId="{49DCD38A-D518-454C-A596-CF0793C8D7C9}" type="presParOf" srcId="{6FD1AE57-7CF8-4DF8-84F7-E9C096D6B84E}" destId="{DD630A13-6FD3-4AB8-A6D2-1CE6854DB1A8}" srcOrd="3" destOrd="0" presId="urn:microsoft.com/office/officeart/2005/8/layout/hierarchy1"/>
    <dgm:cxn modelId="{F4994FEF-D211-4FF4-AC1E-D4ACB9EA1062}" type="presParOf" srcId="{DD630A13-6FD3-4AB8-A6D2-1CE6854DB1A8}" destId="{DF8F1DDE-960F-49B4-BAE3-1BAE727154D6}" srcOrd="0" destOrd="0" presId="urn:microsoft.com/office/officeart/2005/8/layout/hierarchy1"/>
    <dgm:cxn modelId="{CAE12596-5E01-4D53-B6FF-3CD683D1606F}" type="presParOf" srcId="{DF8F1DDE-960F-49B4-BAE3-1BAE727154D6}" destId="{44101842-4431-47DF-8A88-52CBC13CF968}" srcOrd="0" destOrd="0" presId="urn:microsoft.com/office/officeart/2005/8/layout/hierarchy1"/>
    <dgm:cxn modelId="{AA6AB19E-4956-4640-AC9C-47FF28D1BA7A}" type="presParOf" srcId="{DF8F1DDE-960F-49B4-BAE3-1BAE727154D6}" destId="{A7055140-56A9-497D-A912-FE41DD4AA82C}" srcOrd="1" destOrd="0" presId="urn:microsoft.com/office/officeart/2005/8/layout/hierarchy1"/>
    <dgm:cxn modelId="{F34AA490-6037-41A1-9509-9CAC42084F31}" type="presParOf" srcId="{DD630A13-6FD3-4AB8-A6D2-1CE6854DB1A8}" destId="{1FC1E4DF-F9BD-4EBF-B20B-FC727F57FB7B}"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D78DF0DF-CAB3-4AEB-82F9-EC40CC90988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22F2B81-20D2-4769-B111-538B8BFCEC66}">
      <dgm:prSet phldrT="[Text]"/>
      <dgm:spPr/>
      <dgm:t>
        <a:bodyPr/>
        <a:lstStyle/>
        <a:p>
          <a:r>
            <a:rPr lang="en-US" dirty="0" smtClean="0"/>
            <a:t>Determinants of pay structure</a:t>
          </a:r>
          <a:endParaRPr lang="en-US" dirty="0"/>
        </a:p>
      </dgm:t>
    </dgm:pt>
    <dgm:pt modelId="{F5FD3602-3BBD-4A24-9168-73E09C54E64E}" type="parTrans" cxnId="{3976C5F7-9C11-4323-A047-9D72D289DBEB}">
      <dgm:prSet/>
      <dgm:spPr/>
      <dgm:t>
        <a:bodyPr/>
        <a:lstStyle/>
        <a:p>
          <a:endParaRPr lang="en-US"/>
        </a:p>
      </dgm:t>
    </dgm:pt>
    <dgm:pt modelId="{D3088C5E-D67F-4380-9F47-E60D619D2250}" type="sibTrans" cxnId="{3976C5F7-9C11-4323-A047-9D72D289DBEB}">
      <dgm:prSet/>
      <dgm:spPr/>
      <dgm:t>
        <a:bodyPr/>
        <a:lstStyle/>
        <a:p>
          <a:endParaRPr lang="en-US"/>
        </a:p>
      </dgm:t>
    </dgm:pt>
    <dgm:pt modelId="{A2F1C0EC-94FB-4484-904E-3BD13ECF851E}">
      <dgm:prSet phldrT="[Text]" custT="1"/>
      <dgm:spPr/>
      <dgm:t>
        <a:bodyPr/>
        <a:lstStyle/>
        <a:p>
          <a:r>
            <a:rPr lang="en-US" sz="1600" dirty="0" smtClean="0"/>
            <a:t>External factors</a:t>
          </a:r>
          <a:endParaRPr lang="en-US" sz="1600" dirty="0"/>
        </a:p>
      </dgm:t>
    </dgm:pt>
    <dgm:pt modelId="{D3EFE4AB-3910-42D7-8F6E-4908A8B7AF4C}" type="parTrans" cxnId="{A1696EF2-8C41-4BC6-8E15-804E28671A7B}">
      <dgm:prSet/>
      <dgm:spPr/>
      <dgm:t>
        <a:bodyPr/>
        <a:lstStyle/>
        <a:p>
          <a:endParaRPr lang="en-US" sz="1600"/>
        </a:p>
      </dgm:t>
    </dgm:pt>
    <dgm:pt modelId="{9260E7DD-D007-43B2-9E72-97B4DB085FB6}" type="sibTrans" cxnId="{A1696EF2-8C41-4BC6-8E15-804E28671A7B}">
      <dgm:prSet/>
      <dgm:spPr/>
      <dgm:t>
        <a:bodyPr/>
        <a:lstStyle/>
        <a:p>
          <a:endParaRPr lang="en-US"/>
        </a:p>
      </dgm:t>
    </dgm:pt>
    <dgm:pt modelId="{2118F54B-BC44-413B-BA5B-CC5B65C1D03C}">
      <dgm:prSet phldrT="[Text]" custT="1"/>
      <dgm:spPr/>
      <dgm:t>
        <a:bodyPr/>
        <a:lstStyle/>
        <a:p>
          <a:r>
            <a:rPr lang="en-US" sz="1600" dirty="0" smtClean="0"/>
            <a:t>Labour market(demand and supply of labour)</a:t>
          </a:r>
          <a:endParaRPr lang="en-US" sz="1600" dirty="0"/>
        </a:p>
      </dgm:t>
    </dgm:pt>
    <dgm:pt modelId="{01FB308F-6A84-4AAA-8212-BB2F964D77E2}" type="parTrans" cxnId="{9C4349A1-07CD-43F6-A638-88205030EDE3}">
      <dgm:prSet/>
      <dgm:spPr/>
      <dgm:t>
        <a:bodyPr/>
        <a:lstStyle/>
        <a:p>
          <a:endParaRPr lang="en-US" sz="1600"/>
        </a:p>
      </dgm:t>
    </dgm:pt>
    <dgm:pt modelId="{0BBF399E-03E9-42FD-A7EF-0EC7205741B1}" type="sibTrans" cxnId="{9C4349A1-07CD-43F6-A638-88205030EDE3}">
      <dgm:prSet/>
      <dgm:spPr/>
      <dgm:t>
        <a:bodyPr/>
        <a:lstStyle/>
        <a:p>
          <a:endParaRPr lang="en-US"/>
        </a:p>
      </dgm:t>
    </dgm:pt>
    <dgm:pt modelId="{DAB5432B-1E9C-49C5-9775-98170647807C}">
      <dgm:prSet phldrT="[Text]" custT="1"/>
      <dgm:spPr/>
      <dgm:t>
        <a:bodyPr/>
        <a:lstStyle/>
        <a:p>
          <a:r>
            <a:rPr lang="en-US" sz="1600" dirty="0" smtClean="0"/>
            <a:t>Internal factors</a:t>
          </a:r>
          <a:endParaRPr lang="en-US" sz="1600" dirty="0"/>
        </a:p>
      </dgm:t>
    </dgm:pt>
    <dgm:pt modelId="{B8864FA5-1BBB-4CE0-ABD9-F009092FFA70}" type="parTrans" cxnId="{CBBE13F1-8A58-4513-965A-F567840F37C6}">
      <dgm:prSet/>
      <dgm:spPr/>
      <dgm:t>
        <a:bodyPr/>
        <a:lstStyle/>
        <a:p>
          <a:endParaRPr lang="en-US" sz="1600"/>
        </a:p>
      </dgm:t>
    </dgm:pt>
    <dgm:pt modelId="{424771E9-40EC-40FB-ACB5-0986875D2C2B}" type="sibTrans" cxnId="{CBBE13F1-8A58-4513-965A-F567840F37C6}">
      <dgm:prSet/>
      <dgm:spPr/>
      <dgm:t>
        <a:bodyPr/>
        <a:lstStyle/>
        <a:p>
          <a:endParaRPr lang="en-US"/>
        </a:p>
      </dgm:t>
    </dgm:pt>
    <dgm:pt modelId="{E34B29F5-67E0-4E24-B665-7BE6635D208C}">
      <dgm:prSet phldrT="[Text]" custT="1"/>
      <dgm:spPr/>
      <dgm:t>
        <a:bodyPr/>
        <a:lstStyle/>
        <a:p>
          <a:r>
            <a:rPr lang="en-US" sz="1600" dirty="0" smtClean="0"/>
            <a:t>Organizations ability to pay</a:t>
          </a:r>
          <a:endParaRPr lang="en-US" sz="1600" dirty="0"/>
        </a:p>
      </dgm:t>
    </dgm:pt>
    <dgm:pt modelId="{A3D92073-7D74-4CCC-92F1-BED0C683621D}" type="parTrans" cxnId="{88949AC6-6B28-4B13-8AC8-AB37B5A6B969}">
      <dgm:prSet/>
      <dgm:spPr/>
      <dgm:t>
        <a:bodyPr/>
        <a:lstStyle/>
        <a:p>
          <a:endParaRPr lang="en-US" sz="1600"/>
        </a:p>
      </dgm:t>
    </dgm:pt>
    <dgm:pt modelId="{D02867C5-73A8-4621-BD7F-99B88044C9C2}" type="sibTrans" cxnId="{88949AC6-6B28-4B13-8AC8-AB37B5A6B969}">
      <dgm:prSet/>
      <dgm:spPr/>
      <dgm:t>
        <a:bodyPr/>
        <a:lstStyle/>
        <a:p>
          <a:endParaRPr lang="en-US"/>
        </a:p>
      </dgm:t>
    </dgm:pt>
    <dgm:pt modelId="{21CA01C2-CE9A-4A77-B9B8-E89E47971527}">
      <dgm:prSet custT="1"/>
      <dgm:spPr/>
      <dgm:t>
        <a:bodyPr/>
        <a:lstStyle/>
        <a:p>
          <a:r>
            <a:rPr lang="en-US" sz="1600" dirty="0" smtClean="0"/>
            <a:t>Prevailing wages</a:t>
          </a:r>
          <a:endParaRPr lang="en-US" sz="1600" dirty="0"/>
        </a:p>
      </dgm:t>
    </dgm:pt>
    <dgm:pt modelId="{61A0B56A-EBF7-445E-842F-3A0761721809}" type="parTrans" cxnId="{78DE29FA-3C07-4C0B-81E8-44E8F26633B2}">
      <dgm:prSet/>
      <dgm:spPr/>
      <dgm:t>
        <a:bodyPr/>
        <a:lstStyle/>
        <a:p>
          <a:endParaRPr lang="en-US" sz="1600"/>
        </a:p>
      </dgm:t>
    </dgm:pt>
    <dgm:pt modelId="{2D77DAE7-5576-444B-943B-2AE0D19F5230}" type="sibTrans" cxnId="{78DE29FA-3C07-4C0B-81E8-44E8F26633B2}">
      <dgm:prSet/>
      <dgm:spPr/>
      <dgm:t>
        <a:bodyPr/>
        <a:lstStyle/>
        <a:p>
          <a:endParaRPr lang="en-US"/>
        </a:p>
      </dgm:t>
    </dgm:pt>
    <dgm:pt modelId="{5C977F91-19BA-4011-80D4-180EB2EA1550}">
      <dgm:prSet custT="1"/>
      <dgm:spPr/>
      <dgm:t>
        <a:bodyPr/>
        <a:lstStyle/>
        <a:p>
          <a:r>
            <a:rPr lang="en-US" sz="1600" dirty="0" smtClean="0"/>
            <a:t>Cost of living</a:t>
          </a:r>
          <a:endParaRPr lang="en-US" sz="1600" dirty="0"/>
        </a:p>
      </dgm:t>
    </dgm:pt>
    <dgm:pt modelId="{418C8952-EFE1-4989-8F82-ECA1F796DDF8}" type="parTrans" cxnId="{F62AF234-5D27-4EFD-B0D7-06AEED0048F6}">
      <dgm:prSet/>
      <dgm:spPr/>
      <dgm:t>
        <a:bodyPr/>
        <a:lstStyle/>
        <a:p>
          <a:endParaRPr lang="en-US" sz="1600"/>
        </a:p>
      </dgm:t>
    </dgm:pt>
    <dgm:pt modelId="{79D706E4-A9AD-42B4-A29B-0A827757627C}" type="sibTrans" cxnId="{F62AF234-5D27-4EFD-B0D7-06AEED0048F6}">
      <dgm:prSet/>
      <dgm:spPr/>
      <dgm:t>
        <a:bodyPr/>
        <a:lstStyle/>
        <a:p>
          <a:endParaRPr lang="en-US"/>
        </a:p>
      </dgm:t>
    </dgm:pt>
    <dgm:pt modelId="{C696A383-E758-44CF-A640-7C6568E209F0}">
      <dgm:prSet custT="1"/>
      <dgm:spPr/>
      <dgm:t>
        <a:bodyPr/>
        <a:lstStyle/>
        <a:p>
          <a:r>
            <a:rPr lang="en-US" sz="1600" dirty="0" smtClean="0"/>
            <a:t>Trade unions bargaining power</a:t>
          </a:r>
        </a:p>
        <a:p>
          <a:endParaRPr lang="en-US" sz="1600" dirty="0"/>
        </a:p>
      </dgm:t>
    </dgm:pt>
    <dgm:pt modelId="{352EDA8C-FEBE-4A6F-8A2A-FCA2FD27393F}" type="parTrans" cxnId="{5FE6CD02-3A8E-468F-BD4E-FED27843A96F}">
      <dgm:prSet/>
      <dgm:spPr/>
      <dgm:t>
        <a:bodyPr/>
        <a:lstStyle/>
        <a:p>
          <a:endParaRPr lang="en-US" sz="1600"/>
        </a:p>
      </dgm:t>
    </dgm:pt>
    <dgm:pt modelId="{B35A3D87-00C1-4765-8140-F584BBF52A09}" type="sibTrans" cxnId="{5FE6CD02-3A8E-468F-BD4E-FED27843A96F}">
      <dgm:prSet/>
      <dgm:spPr/>
      <dgm:t>
        <a:bodyPr/>
        <a:lstStyle/>
        <a:p>
          <a:endParaRPr lang="en-US"/>
        </a:p>
      </dgm:t>
    </dgm:pt>
    <dgm:pt modelId="{FF879DDD-5FC1-4212-B0F8-FF8BD35D41C2}">
      <dgm:prSet custT="1"/>
      <dgm:spPr/>
      <dgm:t>
        <a:bodyPr/>
        <a:lstStyle/>
        <a:p>
          <a:r>
            <a:rPr lang="en-US" sz="1600" dirty="0" smtClean="0"/>
            <a:t>Job requirements</a:t>
          </a:r>
          <a:endParaRPr lang="en-US" sz="1600" dirty="0"/>
        </a:p>
      </dgm:t>
    </dgm:pt>
    <dgm:pt modelId="{F8C2CF07-8DBA-4AAE-985B-ADE9F06AE8DD}" type="parTrans" cxnId="{9D532AB9-6C58-4C73-BD0F-91C6CF2B68FF}">
      <dgm:prSet/>
      <dgm:spPr/>
      <dgm:t>
        <a:bodyPr/>
        <a:lstStyle/>
        <a:p>
          <a:endParaRPr lang="en-US" sz="1600"/>
        </a:p>
      </dgm:t>
    </dgm:pt>
    <dgm:pt modelId="{BF6BC53A-9A90-4E8A-A448-F16723C2F7CE}" type="sibTrans" cxnId="{9D532AB9-6C58-4C73-BD0F-91C6CF2B68FF}">
      <dgm:prSet/>
      <dgm:spPr/>
      <dgm:t>
        <a:bodyPr/>
        <a:lstStyle/>
        <a:p>
          <a:endParaRPr lang="en-US"/>
        </a:p>
      </dgm:t>
    </dgm:pt>
    <dgm:pt modelId="{00534512-52CF-425D-9335-5A98789071FD}">
      <dgm:prSet custT="1"/>
      <dgm:spPr/>
      <dgm:t>
        <a:bodyPr/>
        <a:lstStyle/>
        <a:p>
          <a:r>
            <a:rPr lang="en-US" sz="1600" dirty="0" smtClean="0"/>
            <a:t>Government laws</a:t>
          </a:r>
          <a:endParaRPr lang="en-US" sz="1600" dirty="0"/>
        </a:p>
      </dgm:t>
    </dgm:pt>
    <dgm:pt modelId="{4D004519-33F2-429D-84CC-A4CB319FF814}" type="parTrans" cxnId="{B1DF9CEC-40F4-4099-AA88-3705C45E900B}">
      <dgm:prSet/>
      <dgm:spPr/>
      <dgm:t>
        <a:bodyPr/>
        <a:lstStyle/>
        <a:p>
          <a:endParaRPr lang="en-US" sz="1600"/>
        </a:p>
      </dgm:t>
    </dgm:pt>
    <dgm:pt modelId="{C211695B-9F4D-45A1-8AA2-84825EBAC624}" type="sibTrans" cxnId="{B1DF9CEC-40F4-4099-AA88-3705C45E900B}">
      <dgm:prSet/>
      <dgm:spPr/>
      <dgm:t>
        <a:bodyPr/>
        <a:lstStyle/>
        <a:p>
          <a:endParaRPr lang="en-US"/>
        </a:p>
      </dgm:t>
    </dgm:pt>
    <dgm:pt modelId="{62AB3040-3E5F-494E-9C27-B01C7C5B32C7}">
      <dgm:prSet custT="1"/>
      <dgm:spPr/>
      <dgm:t>
        <a:bodyPr/>
        <a:lstStyle/>
        <a:p>
          <a:r>
            <a:rPr lang="en-US" sz="1600" dirty="0" smtClean="0"/>
            <a:t>productivity</a:t>
          </a:r>
          <a:endParaRPr lang="en-US" sz="1600" dirty="0"/>
        </a:p>
      </dgm:t>
    </dgm:pt>
    <dgm:pt modelId="{01736F29-39CD-4A1C-8FE6-25D42008BCDD}" type="parTrans" cxnId="{F9D4BCBB-E03A-4563-94B6-6878710A85EA}">
      <dgm:prSet/>
      <dgm:spPr/>
      <dgm:t>
        <a:bodyPr/>
        <a:lstStyle/>
        <a:p>
          <a:endParaRPr lang="en-US" sz="1600"/>
        </a:p>
      </dgm:t>
    </dgm:pt>
    <dgm:pt modelId="{A3CAE2DC-77B2-45D2-92D1-D30783D1FAEA}" type="sibTrans" cxnId="{F9D4BCBB-E03A-4563-94B6-6878710A85EA}">
      <dgm:prSet/>
      <dgm:spPr/>
      <dgm:t>
        <a:bodyPr/>
        <a:lstStyle/>
        <a:p>
          <a:endParaRPr lang="en-US"/>
        </a:p>
      </dgm:t>
    </dgm:pt>
    <dgm:pt modelId="{D5CF5C87-5359-4013-BCAE-E95D79EF54BE}">
      <dgm:prSet custT="1"/>
      <dgm:spPr/>
      <dgm:t>
        <a:bodyPr/>
        <a:lstStyle/>
        <a:p>
          <a:r>
            <a:rPr lang="en-US" sz="1600" dirty="0" smtClean="0"/>
            <a:t>Managerial attitudes</a:t>
          </a:r>
          <a:endParaRPr lang="en-US" sz="1600" dirty="0"/>
        </a:p>
      </dgm:t>
    </dgm:pt>
    <dgm:pt modelId="{95BCAF7B-F99D-4506-A136-E3A2AFF9E91F}" type="parTrans" cxnId="{D85CA8B7-A184-41F0-85F2-E8535AFD4903}">
      <dgm:prSet/>
      <dgm:spPr/>
      <dgm:t>
        <a:bodyPr/>
        <a:lstStyle/>
        <a:p>
          <a:endParaRPr lang="en-US" sz="1600"/>
        </a:p>
      </dgm:t>
    </dgm:pt>
    <dgm:pt modelId="{DB11690B-8718-4187-9BF7-6782EDF99BA2}" type="sibTrans" cxnId="{D85CA8B7-A184-41F0-85F2-E8535AFD4903}">
      <dgm:prSet/>
      <dgm:spPr/>
      <dgm:t>
        <a:bodyPr/>
        <a:lstStyle/>
        <a:p>
          <a:endParaRPr lang="en-US"/>
        </a:p>
      </dgm:t>
    </dgm:pt>
    <dgm:pt modelId="{5C6A49F5-74FE-4287-9001-654287C9A534}" type="pres">
      <dgm:prSet presAssocID="{D78DF0DF-CAB3-4AEB-82F9-EC40CC90988E}" presName="hierChild1" presStyleCnt="0">
        <dgm:presLayoutVars>
          <dgm:chPref val="1"/>
          <dgm:dir/>
          <dgm:animOne val="branch"/>
          <dgm:animLvl val="lvl"/>
          <dgm:resizeHandles/>
        </dgm:presLayoutVars>
      </dgm:prSet>
      <dgm:spPr/>
      <dgm:t>
        <a:bodyPr/>
        <a:lstStyle/>
        <a:p>
          <a:endParaRPr lang="en-US"/>
        </a:p>
      </dgm:t>
    </dgm:pt>
    <dgm:pt modelId="{3E4A3682-0374-40BD-A67B-9D87FDDEF210}" type="pres">
      <dgm:prSet presAssocID="{E22F2B81-20D2-4769-B111-538B8BFCEC66}" presName="hierRoot1" presStyleCnt="0"/>
      <dgm:spPr/>
    </dgm:pt>
    <dgm:pt modelId="{FDE70880-658F-4D64-A63F-69A32B6C7386}" type="pres">
      <dgm:prSet presAssocID="{E22F2B81-20D2-4769-B111-538B8BFCEC66}" presName="composite" presStyleCnt="0"/>
      <dgm:spPr/>
    </dgm:pt>
    <dgm:pt modelId="{85CCC452-A081-442F-B5E6-501761B979C9}" type="pres">
      <dgm:prSet presAssocID="{E22F2B81-20D2-4769-B111-538B8BFCEC66}" presName="background" presStyleLbl="node0" presStyleIdx="0" presStyleCnt="1"/>
      <dgm:spPr/>
    </dgm:pt>
    <dgm:pt modelId="{224B68C2-D660-4548-BF24-99AAAAE3CDA2}" type="pres">
      <dgm:prSet presAssocID="{E22F2B81-20D2-4769-B111-538B8BFCEC66}" presName="text" presStyleLbl="fgAcc0" presStyleIdx="0" presStyleCnt="1" custScaleX="488024" custScaleY="230621">
        <dgm:presLayoutVars>
          <dgm:chPref val="3"/>
        </dgm:presLayoutVars>
      </dgm:prSet>
      <dgm:spPr/>
      <dgm:t>
        <a:bodyPr/>
        <a:lstStyle/>
        <a:p>
          <a:endParaRPr lang="en-US"/>
        </a:p>
      </dgm:t>
    </dgm:pt>
    <dgm:pt modelId="{A53EA3CD-5146-4576-866E-6DBBCF872A7B}" type="pres">
      <dgm:prSet presAssocID="{E22F2B81-20D2-4769-B111-538B8BFCEC66}" presName="hierChild2" presStyleCnt="0"/>
      <dgm:spPr/>
    </dgm:pt>
    <dgm:pt modelId="{2EC46053-2F3B-4DE9-A952-50692E153131}" type="pres">
      <dgm:prSet presAssocID="{D3EFE4AB-3910-42D7-8F6E-4908A8B7AF4C}" presName="Name10" presStyleLbl="parChTrans1D2" presStyleIdx="0" presStyleCnt="2"/>
      <dgm:spPr/>
      <dgm:t>
        <a:bodyPr/>
        <a:lstStyle/>
        <a:p>
          <a:endParaRPr lang="en-US"/>
        </a:p>
      </dgm:t>
    </dgm:pt>
    <dgm:pt modelId="{57882B52-E4BE-496D-BDE3-1CA0B9AF0960}" type="pres">
      <dgm:prSet presAssocID="{A2F1C0EC-94FB-4484-904E-3BD13ECF851E}" presName="hierRoot2" presStyleCnt="0"/>
      <dgm:spPr/>
    </dgm:pt>
    <dgm:pt modelId="{3BB0FB48-4DC3-414B-BC62-C57765906995}" type="pres">
      <dgm:prSet presAssocID="{A2F1C0EC-94FB-4484-904E-3BD13ECF851E}" presName="composite2" presStyleCnt="0"/>
      <dgm:spPr/>
    </dgm:pt>
    <dgm:pt modelId="{DD012420-E429-4DC9-AF57-138DB1610693}" type="pres">
      <dgm:prSet presAssocID="{A2F1C0EC-94FB-4484-904E-3BD13ECF851E}" presName="background2" presStyleLbl="node2" presStyleIdx="0" presStyleCnt="2"/>
      <dgm:spPr/>
    </dgm:pt>
    <dgm:pt modelId="{C4C74666-35B8-4C38-B7AD-9072BF867510}" type="pres">
      <dgm:prSet presAssocID="{A2F1C0EC-94FB-4484-904E-3BD13ECF851E}" presName="text2" presStyleLbl="fgAcc2" presStyleIdx="0" presStyleCnt="2" custScaleX="319893">
        <dgm:presLayoutVars>
          <dgm:chPref val="3"/>
        </dgm:presLayoutVars>
      </dgm:prSet>
      <dgm:spPr/>
      <dgm:t>
        <a:bodyPr/>
        <a:lstStyle/>
        <a:p>
          <a:endParaRPr lang="en-US"/>
        </a:p>
      </dgm:t>
    </dgm:pt>
    <dgm:pt modelId="{C0487E0A-E68D-44EE-AB90-5EFC7455064C}" type="pres">
      <dgm:prSet presAssocID="{A2F1C0EC-94FB-4484-904E-3BD13ECF851E}" presName="hierChild3" presStyleCnt="0"/>
      <dgm:spPr/>
    </dgm:pt>
    <dgm:pt modelId="{F99605C9-FA75-4484-A2E7-5F44EFFCAEF0}" type="pres">
      <dgm:prSet presAssocID="{01FB308F-6A84-4AAA-8212-BB2F964D77E2}" presName="Name17" presStyleLbl="parChTrans1D3" presStyleIdx="0" presStyleCnt="2"/>
      <dgm:spPr/>
      <dgm:t>
        <a:bodyPr/>
        <a:lstStyle/>
        <a:p>
          <a:endParaRPr lang="en-US"/>
        </a:p>
      </dgm:t>
    </dgm:pt>
    <dgm:pt modelId="{7E3EDBBF-5C41-4956-B5AF-63AA2DDCB1B9}" type="pres">
      <dgm:prSet presAssocID="{2118F54B-BC44-413B-BA5B-CC5B65C1D03C}" presName="hierRoot3" presStyleCnt="0"/>
      <dgm:spPr/>
    </dgm:pt>
    <dgm:pt modelId="{45A669C8-D6D7-4E08-B720-BC79CF8061DD}" type="pres">
      <dgm:prSet presAssocID="{2118F54B-BC44-413B-BA5B-CC5B65C1D03C}" presName="composite3" presStyleCnt="0"/>
      <dgm:spPr/>
    </dgm:pt>
    <dgm:pt modelId="{FF6755BB-FF43-4650-A264-6DBF34B1852C}" type="pres">
      <dgm:prSet presAssocID="{2118F54B-BC44-413B-BA5B-CC5B65C1D03C}" presName="background3" presStyleLbl="node3" presStyleIdx="0" presStyleCnt="2"/>
      <dgm:spPr/>
    </dgm:pt>
    <dgm:pt modelId="{F85FA9E6-CE0D-4738-8976-9AD3AF202B6A}" type="pres">
      <dgm:prSet presAssocID="{2118F54B-BC44-413B-BA5B-CC5B65C1D03C}" presName="text3" presStyleLbl="fgAcc3" presStyleIdx="0" presStyleCnt="2" custScaleX="342604" custScaleY="184826">
        <dgm:presLayoutVars>
          <dgm:chPref val="3"/>
        </dgm:presLayoutVars>
      </dgm:prSet>
      <dgm:spPr/>
      <dgm:t>
        <a:bodyPr/>
        <a:lstStyle/>
        <a:p>
          <a:endParaRPr lang="en-US"/>
        </a:p>
      </dgm:t>
    </dgm:pt>
    <dgm:pt modelId="{2AC908FA-BE61-4F46-BA0A-D0149C9DCC53}" type="pres">
      <dgm:prSet presAssocID="{2118F54B-BC44-413B-BA5B-CC5B65C1D03C}" presName="hierChild4" presStyleCnt="0"/>
      <dgm:spPr/>
    </dgm:pt>
    <dgm:pt modelId="{553587C2-66CF-40D0-9C51-9C9755AD41D7}" type="pres">
      <dgm:prSet presAssocID="{61A0B56A-EBF7-445E-842F-3A0761721809}" presName="Name23" presStyleLbl="parChTrans1D4" presStyleIdx="0" presStyleCnt="7"/>
      <dgm:spPr/>
      <dgm:t>
        <a:bodyPr/>
        <a:lstStyle/>
        <a:p>
          <a:endParaRPr lang="en-US"/>
        </a:p>
      </dgm:t>
    </dgm:pt>
    <dgm:pt modelId="{ED646459-88A3-458D-9768-D06A4EA8B3FD}" type="pres">
      <dgm:prSet presAssocID="{21CA01C2-CE9A-4A77-B9B8-E89E47971527}" presName="hierRoot4" presStyleCnt="0"/>
      <dgm:spPr/>
    </dgm:pt>
    <dgm:pt modelId="{AABA7B83-0798-45E5-9AC3-DEE7DAC73595}" type="pres">
      <dgm:prSet presAssocID="{21CA01C2-CE9A-4A77-B9B8-E89E47971527}" presName="composite4" presStyleCnt="0"/>
      <dgm:spPr/>
    </dgm:pt>
    <dgm:pt modelId="{BB655CCA-36F4-4FE3-8F95-637112C6B1D0}" type="pres">
      <dgm:prSet presAssocID="{21CA01C2-CE9A-4A77-B9B8-E89E47971527}" presName="background4" presStyleLbl="node4" presStyleIdx="0" presStyleCnt="7"/>
      <dgm:spPr/>
    </dgm:pt>
    <dgm:pt modelId="{34AE868F-6B13-454B-BBF7-0F857503A07A}" type="pres">
      <dgm:prSet presAssocID="{21CA01C2-CE9A-4A77-B9B8-E89E47971527}" presName="text4" presStyleLbl="fgAcc4" presStyleIdx="0" presStyleCnt="7" custScaleX="319894">
        <dgm:presLayoutVars>
          <dgm:chPref val="3"/>
        </dgm:presLayoutVars>
      </dgm:prSet>
      <dgm:spPr/>
      <dgm:t>
        <a:bodyPr/>
        <a:lstStyle/>
        <a:p>
          <a:endParaRPr lang="en-US"/>
        </a:p>
      </dgm:t>
    </dgm:pt>
    <dgm:pt modelId="{9F7461DE-B7C6-49A9-A550-30BDDFF34166}" type="pres">
      <dgm:prSet presAssocID="{21CA01C2-CE9A-4A77-B9B8-E89E47971527}" presName="hierChild5" presStyleCnt="0"/>
      <dgm:spPr/>
    </dgm:pt>
    <dgm:pt modelId="{63B6E467-50CE-4F05-97EA-E89CBF5D3DB2}" type="pres">
      <dgm:prSet presAssocID="{418C8952-EFE1-4989-8F82-ECA1F796DDF8}" presName="Name23" presStyleLbl="parChTrans1D4" presStyleIdx="1" presStyleCnt="7"/>
      <dgm:spPr/>
      <dgm:t>
        <a:bodyPr/>
        <a:lstStyle/>
        <a:p>
          <a:endParaRPr lang="en-US"/>
        </a:p>
      </dgm:t>
    </dgm:pt>
    <dgm:pt modelId="{21E6F928-CE67-4B43-AB4A-3A59A63D191A}" type="pres">
      <dgm:prSet presAssocID="{5C977F91-19BA-4011-80D4-180EB2EA1550}" presName="hierRoot4" presStyleCnt="0"/>
      <dgm:spPr/>
    </dgm:pt>
    <dgm:pt modelId="{EACE8DAB-6D9B-43E5-B5B7-FBA1E78116E3}" type="pres">
      <dgm:prSet presAssocID="{5C977F91-19BA-4011-80D4-180EB2EA1550}" presName="composite4" presStyleCnt="0"/>
      <dgm:spPr/>
    </dgm:pt>
    <dgm:pt modelId="{8AF365DB-537B-4272-8517-AE4CE7153694}" type="pres">
      <dgm:prSet presAssocID="{5C977F91-19BA-4011-80D4-180EB2EA1550}" presName="background4" presStyleLbl="node4" presStyleIdx="1" presStyleCnt="7"/>
      <dgm:spPr/>
    </dgm:pt>
    <dgm:pt modelId="{A97F2C2C-B2AB-4CF6-BFD2-914EA6476586}" type="pres">
      <dgm:prSet presAssocID="{5C977F91-19BA-4011-80D4-180EB2EA1550}" presName="text4" presStyleLbl="fgAcc4" presStyleIdx="1" presStyleCnt="7" custScaleX="319893">
        <dgm:presLayoutVars>
          <dgm:chPref val="3"/>
        </dgm:presLayoutVars>
      </dgm:prSet>
      <dgm:spPr/>
      <dgm:t>
        <a:bodyPr/>
        <a:lstStyle/>
        <a:p>
          <a:endParaRPr lang="en-US"/>
        </a:p>
      </dgm:t>
    </dgm:pt>
    <dgm:pt modelId="{1DEB8FD6-1B23-4F8E-9BDF-4D2A6F82AC7E}" type="pres">
      <dgm:prSet presAssocID="{5C977F91-19BA-4011-80D4-180EB2EA1550}" presName="hierChild5" presStyleCnt="0"/>
      <dgm:spPr/>
    </dgm:pt>
    <dgm:pt modelId="{A64F3661-073A-49BA-BF00-79493E043156}" type="pres">
      <dgm:prSet presAssocID="{352EDA8C-FEBE-4A6F-8A2A-FCA2FD27393F}" presName="Name23" presStyleLbl="parChTrans1D4" presStyleIdx="2" presStyleCnt="7"/>
      <dgm:spPr/>
      <dgm:t>
        <a:bodyPr/>
        <a:lstStyle/>
        <a:p>
          <a:endParaRPr lang="en-US"/>
        </a:p>
      </dgm:t>
    </dgm:pt>
    <dgm:pt modelId="{1924EE0F-E71D-4EF8-8467-219A213B564E}" type="pres">
      <dgm:prSet presAssocID="{C696A383-E758-44CF-A640-7C6568E209F0}" presName="hierRoot4" presStyleCnt="0"/>
      <dgm:spPr/>
    </dgm:pt>
    <dgm:pt modelId="{DE183BE0-9066-4A3B-BDA4-3F7451A562E2}" type="pres">
      <dgm:prSet presAssocID="{C696A383-E758-44CF-A640-7C6568E209F0}" presName="composite4" presStyleCnt="0"/>
      <dgm:spPr/>
    </dgm:pt>
    <dgm:pt modelId="{20966F67-B051-4264-96DD-3F20B88B7ADF}" type="pres">
      <dgm:prSet presAssocID="{C696A383-E758-44CF-A640-7C6568E209F0}" presName="background4" presStyleLbl="node4" presStyleIdx="2" presStyleCnt="7"/>
      <dgm:spPr/>
    </dgm:pt>
    <dgm:pt modelId="{DE8374BE-F404-4F62-8E45-82E8BBD6618B}" type="pres">
      <dgm:prSet presAssocID="{C696A383-E758-44CF-A640-7C6568E209F0}" presName="text4" presStyleLbl="fgAcc4" presStyleIdx="2" presStyleCnt="7" custScaleX="365314" custScaleY="189608">
        <dgm:presLayoutVars>
          <dgm:chPref val="3"/>
        </dgm:presLayoutVars>
      </dgm:prSet>
      <dgm:spPr/>
      <dgm:t>
        <a:bodyPr/>
        <a:lstStyle/>
        <a:p>
          <a:endParaRPr lang="en-US"/>
        </a:p>
      </dgm:t>
    </dgm:pt>
    <dgm:pt modelId="{32DC5C4E-629D-42C7-850B-794C4D3A4B33}" type="pres">
      <dgm:prSet presAssocID="{C696A383-E758-44CF-A640-7C6568E209F0}" presName="hierChild5" presStyleCnt="0"/>
      <dgm:spPr/>
    </dgm:pt>
    <dgm:pt modelId="{78C6757A-389E-463C-AC74-CE99798DF6ED}" type="pres">
      <dgm:prSet presAssocID="{F8C2CF07-8DBA-4AAE-985B-ADE9F06AE8DD}" presName="Name23" presStyleLbl="parChTrans1D4" presStyleIdx="3" presStyleCnt="7"/>
      <dgm:spPr/>
      <dgm:t>
        <a:bodyPr/>
        <a:lstStyle/>
        <a:p>
          <a:endParaRPr lang="en-US"/>
        </a:p>
      </dgm:t>
    </dgm:pt>
    <dgm:pt modelId="{F7B167AB-8266-474F-B117-376D9E67A2EF}" type="pres">
      <dgm:prSet presAssocID="{FF879DDD-5FC1-4212-B0F8-FF8BD35D41C2}" presName="hierRoot4" presStyleCnt="0"/>
      <dgm:spPr/>
    </dgm:pt>
    <dgm:pt modelId="{0CFED7B6-C197-429A-AE8F-22629FF542EE}" type="pres">
      <dgm:prSet presAssocID="{FF879DDD-5FC1-4212-B0F8-FF8BD35D41C2}" presName="composite4" presStyleCnt="0"/>
      <dgm:spPr/>
    </dgm:pt>
    <dgm:pt modelId="{FB790C88-D5B2-4D3E-AFAA-FCF95ED47931}" type="pres">
      <dgm:prSet presAssocID="{FF879DDD-5FC1-4212-B0F8-FF8BD35D41C2}" presName="background4" presStyleLbl="node4" presStyleIdx="3" presStyleCnt="7"/>
      <dgm:spPr/>
    </dgm:pt>
    <dgm:pt modelId="{5047C3C8-8C0D-43A8-9769-60A9A013C46A}" type="pres">
      <dgm:prSet presAssocID="{FF879DDD-5FC1-4212-B0F8-FF8BD35D41C2}" presName="text4" presStyleLbl="fgAcc4" presStyleIdx="3" presStyleCnt="7" custScaleX="374485" custScaleY="142709">
        <dgm:presLayoutVars>
          <dgm:chPref val="3"/>
        </dgm:presLayoutVars>
      </dgm:prSet>
      <dgm:spPr/>
      <dgm:t>
        <a:bodyPr/>
        <a:lstStyle/>
        <a:p>
          <a:endParaRPr lang="en-US"/>
        </a:p>
      </dgm:t>
    </dgm:pt>
    <dgm:pt modelId="{FCB4A862-EC3D-4A4C-B1F0-D707846B32F2}" type="pres">
      <dgm:prSet presAssocID="{FF879DDD-5FC1-4212-B0F8-FF8BD35D41C2}" presName="hierChild5" presStyleCnt="0"/>
      <dgm:spPr/>
    </dgm:pt>
    <dgm:pt modelId="{46645EB9-BA40-4072-B89F-04BF186E7808}" type="pres">
      <dgm:prSet presAssocID="{4D004519-33F2-429D-84CC-A4CB319FF814}" presName="Name23" presStyleLbl="parChTrans1D4" presStyleIdx="4" presStyleCnt="7"/>
      <dgm:spPr/>
      <dgm:t>
        <a:bodyPr/>
        <a:lstStyle/>
        <a:p>
          <a:endParaRPr lang="en-US"/>
        </a:p>
      </dgm:t>
    </dgm:pt>
    <dgm:pt modelId="{2F5F63C1-7CDF-44B4-8D96-BD3456E2EC3D}" type="pres">
      <dgm:prSet presAssocID="{00534512-52CF-425D-9335-5A98789071FD}" presName="hierRoot4" presStyleCnt="0"/>
      <dgm:spPr/>
    </dgm:pt>
    <dgm:pt modelId="{DD95B449-2C6B-417F-ADF5-11EAC46A4EFF}" type="pres">
      <dgm:prSet presAssocID="{00534512-52CF-425D-9335-5A98789071FD}" presName="composite4" presStyleCnt="0"/>
      <dgm:spPr/>
    </dgm:pt>
    <dgm:pt modelId="{51D80C23-FDDF-4481-8687-FDE8DCB778F5}" type="pres">
      <dgm:prSet presAssocID="{00534512-52CF-425D-9335-5A98789071FD}" presName="background4" presStyleLbl="node4" presStyleIdx="4" presStyleCnt="7"/>
      <dgm:spPr/>
    </dgm:pt>
    <dgm:pt modelId="{D1870F0F-7C52-4F90-9E26-364CF79B7A41}" type="pres">
      <dgm:prSet presAssocID="{00534512-52CF-425D-9335-5A98789071FD}" presName="text4" presStyleLbl="fgAcc4" presStyleIdx="4" presStyleCnt="7" custScaleX="374610" custScaleY="135263">
        <dgm:presLayoutVars>
          <dgm:chPref val="3"/>
        </dgm:presLayoutVars>
      </dgm:prSet>
      <dgm:spPr/>
      <dgm:t>
        <a:bodyPr/>
        <a:lstStyle/>
        <a:p>
          <a:endParaRPr lang="en-US"/>
        </a:p>
      </dgm:t>
    </dgm:pt>
    <dgm:pt modelId="{7BED4720-A1C3-4A27-8607-6C7CB8A2FE53}" type="pres">
      <dgm:prSet presAssocID="{00534512-52CF-425D-9335-5A98789071FD}" presName="hierChild5" presStyleCnt="0"/>
      <dgm:spPr/>
    </dgm:pt>
    <dgm:pt modelId="{91AAE944-E584-4B3F-85F7-1CBC72D38987}" type="pres">
      <dgm:prSet presAssocID="{B8864FA5-1BBB-4CE0-ABD9-F009092FFA70}" presName="Name10" presStyleLbl="parChTrans1D2" presStyleIdx="1" presStyleCnt="2"/>
      <dgm:spPr/>
      <dgm:t>
        <a:bodyPr/>
        <a:lstStyle/>
        <a:p>
          <a:endParaRPr lang="en-US"/>
        </a:p>
      </dgm:t>
    </dgm:pt>
    <dgm:pt modelId="{3055EBCA-135F-47CD-92FB-29BBF8CBF1D1}" type="pres">
      <dgm:prSet presAssocID="{DAB5432B-1E9C-49C5-9775-98170647807C}" presName="hierRoot2" presStyleCnt="0"/>
      <dgm:spPr/>
    </dgm:pt>
    <dgm:pt modelId="{701FBD6D-3656-43EE-B2F0-64D1037938B7}" type="pres">
      <dgm:prSet presAssocID="{DAB5432B-1E9C-49C5-9775-98170647807C}" presName="composite2" presStyleCnt="0"/>
      <dgm:spPr/>
    </dgm:pt>
    <dgm:pt modelId="{5C09FA1D-5E88-45F7-879C-3A5343BA257A}" type="pres">
      <dgm:prSet presAssocID="{DAB5432B-1E9C-49C5-9775-98170647807C}" presName="background2" presStyleLbl="node2" presStyleIdx="1" presStyleCnt="2"/>
      <dgm:spPr/>
    </dgm:pt>
    <dgm:pt modelId="{BDA6459C-919F-4123-982B-C6FDA16C4FC7}" type="pres">
      <dgm:prSet presAssocID="{DAB5432B-1E9C-49C5-9775-98170647807C}" presName="text2" presStyleLbl="fgAcc2" presStyleIdx="1" presStyleCnt="2" custScaleX="282169">
        <dgm:presLayoutVars>
          <dgm:chPref val="3"/>
        </dgm:presLayoutVars>
      </dgm:prSet>
      <dgm:spPr/>
      <dgm:t>
        <a:bodyPr/>
        <a:lstStyle/>
        <a:p>
          <a:endParaRPr lang="en-US"/>
        </a:p>
      </dgm:t>
    </dgm:pt>
    <dgm:pt modelId="{8DD41C1E-0E5A-436A-BE30-E60DF98B54BE}" type="pres">
      <dgm:prSet presAssocID="{DAB5432B-1E9C-49C5-9775-98170647807C}" presName="hierChild3" presStyleCnt="0"/>
      <dgm:spPr/>
    </dgm:pt>
    <dgm:pt modelId="{5DAED42D-544D-4565-A35E-C7F810AC8B4C}" type="pres">
      <dgm:prSet presAssocID="{A3D92073-7D74-4CCC-92F1-BED0C683621D}" presName="Name17" presStyleLbl="parChTrans1D3" presStyleIdx="1" presStyleCnt="2"/>
      <dgm:spPr/>
      <dgm:t>
        <a:bodyPr/>
        <a:lstStyle/>
        <a:p>
          <a:endParaRPr lang="en-US"/>
        </a:p>
      </dgm:t>
    </dgm:pt>
    <dgm:pt modelId="{65832985-BB4A-4B5F-899E-7ACBCA6129F0}" type="pres">
      <dgm:prSet presAssocID="{E34B29F5-67E0-4E24-B665-7BE6635D208C}" presName="hierRoot3" presStyleCnt="0"/>
      <dgm:spPr/>
    </dgm:pt>
    <dgm:pt modelId="{3D0B3251-AE20-4BB1-B67B-C4EDFF732439}" type="pres">
      <dgm:prSet presAssocID="{E34B29F5-67E0-4E24-B665-7BE6635D208C}" presName="composite3" presStyleCnt="0"/>
      <dgm:spPr/>
    </dgm:pt>
    <dgm:pt modelId="{2A9E6B31-6B41-4305-85F1-02E576EEB4CF}" type="pres">
      <dgm:prSet presAssocID="{E34B29F5-67E0-4E24-B665-7BE6635D208C}" presName="background3" presStyleLbl="node3" presStyleIdx="1" presStyleCnt="2"/>
      <dgm:spPr/>
    </dgm:pt>
    <dgm:pt modelId="{774E9AE0-2EA1-4E24-8461-28591540339E}" type="pres">
      <dgm:prSet presAssocID="{E34B29F5-67E0-4E24-B665-7BE6635D208C}" presName="text3" presStyleLbl="fgAcc3" presStyleIdx="1" presStyleCnt="2" custScaleX="282169" custScaleY="135099">
        <dgm:presLayoutVars>
          <dgm:chPref val="3"/>
        </dgm:presLayoutVars>
      </dgm:prSet>
      <dgm:spPr/>
      <dgm:t>
        <a:bodyPr/>
        <a:lstStyle/>
        <a:p>
          <a:endParaRPr lang="en-US"/>
        </a:p>
      </dgm:t>
    </dgm:pt>
    <dgm:pt modelId="{E0D30B75-A40C-4536-940F-6C3E1266D201}" type="pres">
      <dgm:prSet presAssocID="{E34B29F5-67E0-4E24-B665-7BE6635D208C}" presName="hierChild4" presStyleCnt="0"/>
      <dgm:spPr/>
    </dgm:pt>
    <dgm:pt modelId="{2E2E8BD0-3C82-4593-B6F1-260A0880E5F3}" type="pres">
      <dgm:prSet presAssocID="{01736F29-39CD-4A1C-8FE6-25D42008BCDD}" presName="Name23" presStyleLbl="parChTrans1D4" presStyleIdx="5" presStyleCnt="7"/>
      <dgm:spPr/>
      <dgm:t>
        <a:bodyPr/>
        <a:lstStyle/>
        <a:p>
          <a:endParaRPr lang="en-US"/>
        </a:p>
      </dgm:t>
    </dgm:pt>
    <dgm:pt modelId="{694A0686-1CBD-42BD-93BD-B70569A070C3}" type="pres">
      <dgm:prSet presAssocID="{62AB3040-3E5F-494E-9C27-B01C7C5B32C7}" presName="hierRoot4" presStyleCnt="0"/>
      <dgm:spPr/>
    </dgm:pt>
    <dgm:pt modelId="{BD58D900-E8B7-40AD-9FC0-8756463BE786}" type="pres">
      <dgm:prSet presAssocID="{62AB3040-3E5F-494E-9C27-B01C7C5B32C7}" presName="composite4" presStyleCnt="0"/>
      <dgm:spPr/>
    </dgm:pt>
    <dgm:pt modelId="{A936473A-41D2-4FD5-8EB7-19B58B158914}" type="pres">
      <dgm:prSet presAssocID="{62AB3040-3E5F-494E-9C27-B01C7C5B32C7}" presName="background4" presStyleLbl="node4" presStyleIdx="5" presStyleCnt="7"/>
      <dgm:spPr/>
    </dgm:pt>
    <dgm:pt modelId="{A88E6BF8-C803-4D6D-B811-DD197CB8EDDC}" type="pres">
      <dgm:prSet presAssocID="{62AB3040-3E5F-494E-9C27-B01C7C5B32C7}" presName="text4" presStyleLbl="fgAcc4" presStyleIdx="5" presStyleCnt="7" custScaleX="282169" custScaleY="159320">
        <dgm:presLayoutVars>
          <dgm:chPref val="3"/>
        </dgm:presLayoutVars>
      </dgm:prSet>
      <dgm:spPr/>
      <dgm:t>
        <a:bodyPr/>
        <a:lstStyle/>
        <a:p>
          <a:endParaRPr lang="en-US"/>
        </a:p>
      </dgm:t>
    </dgm:pt>
    <dgm:pt modelId="{C62F1FCC-3D19-4B42-A0B7-B975E4ABFDFE}" type="pres">
      <dgm:prSet presAssocID="{62AB3040-3E5F-494E-9C27-B01C7C5B32C7}" presName="hierChild5" presStyleCnt="0"/>
      <dgm:spPr/>
    </dgm:pt>
    <dgm:pt modelId="{47FFFBEE-77A8-42BF-9E16-B33A874E6955}" type="pres">
      <dgm:prSet presAssocID="{95BCAF7B-F99D-4506-A136-E3A2AFF9E91F}" presName="Name23" presStyleLbl="parChTrans1D4" presStyleIdx="6" presStyleCnt="7"/>
      <dgm:spPr/>
      <dgm:t>
        <a:bodyPr/>
        <a:lstStyle/>
        <a:p>
          <a:endParaRPr lang="en-US"/>
        </a:p>
      </dgm:t>
    </dgm:pt>
    <dgm:pt modelId="{CDE8C5D5-56E6-4804-AF22-D6A34202B06A}" type="pres">
      <dgm:prSet presAssocID="{D5CF5C87-5359-4013-BCAE-E95D79EF54BE}" presName="hierRoot4" presStyleCnt="0"/>
      <dgm:spPr/>
    </dgm:pt>
    <dgm:pt modelId="{D7C591D6-D2FA-4B16-A899-5ADF4004E3F5}" type="pres">
      <dgm:prSet presAssocID="{D5CF5C87-5359-4013-BCAE-E95D79EF54BE}" presName="composite4" presStyleCnt="0"/>
      <dgm:spPr/>
    </dgm:pt>
    <dgm:pt modelId="{0F0E73D7-BD09-4C49-BDDE-BF8EA51CFD7C}" type="pres">
      <dgm:prSet presAssocID="{D5CF5C87-5359-4013-BCAE-E95D79EF54BE}" presName="background4" presStyleLbl="node4" presStyleIdx="6" presStyleCnt="7"/>
      <dgm:spPr/>
    </dgm:pt>
    <dgm:pt modelId="{D9DF53C4-4B28-4C2B-ADE1-39A991210762}" type="pres">
      <dgm:prSet presAssocID="{D5CF5C87-5359-4013-BCAE-E95D79EF54BE}" presName="text4" presStyleLbl="fgAcc4" presStyleIdx="6" presStyleCnt="7" custScaleX="259459" custScaleY="177990">
        <dgm:presLayoutVars>
          <dgm:chPref val="3"/>
        </dgm:presLayoutVars>
      </dgm:prSet>
      <dgm:spPr/>
      <dgm:t>
        <a:bodyPr/>
        <a:lstStyle/>
        <a:p>
          <a:endParaRPr lang="en-US"/>
        </a:p>
      </dgm:t>
    </dgm:pt>
    <dgm:pt modelId="{F51B6F7F-A143-4C38-B6B2-D658B3B2336E}" type="pres">
      <dgm:prSet presAssocID="{D5CF5C87-5359-4013-BCAE-E95D79EF54BE}" presName="hierChild5" presStyleCnt="0"/>
      <dgm:spPr/>
    </dgm:pt>
  </dgm:ptLst>
  <dgm:cxnLst>
    <dgm:cxn modelId="{56FF05BD-C9CC-4834-8E9B-C0722683D796}" type="presOf" srcId="{E34B29F5-67E0-4E24-B665-7BE6635D208C}" destId="{774E9AE0-2EA1-4E24-8461-28591540339E}" srcOrd="0" destOrd="0" presId="urn:microsoft.com/office/officeart/2005/8/layout/hierarchy1"/>
    <dgm:cxn modelId="{F62AF234-5D27-4EFD-B0D7-06AEED0048F6}" srcId="{21CA01C2-CE9A-4A77-B9B8-E89E47971527}" destId="{5C977F91-19BA-4011-80D4-180EB2EA1550}" srcOrd="0" destOrd="0" parTransId="{418C8952-EFE1-4989-8F82-ECA1F796DDF8}" sibTransId="{79D706E4-A9AD-42B4-A29B-0A827757627C}"/>
    <dgm:cxn modelId="{A620EBF0-C784-4EBD-9C12-1DE04582C9AA}" type="presOf" srcId="{A3D92073-7D74-4CCC-92F1-BED0C683621D}" destId="{5DAED42D-544D-4565-A35E-C7F810AC8B4C}" srcOrd="0" destOrd="0" presId="urn:microsoft.com/office/officeart/2005/8/layout/hierarchy1"/>
    <dgm:cxn modelId="{A1696EF2-8C41-4BC6-8E15-804E28671A7B}" srcId="{E22F2B81-20D2-4769-B111-538B8BFCEC66}" destId="{A2F1C0EC-94FB-4484-904E-3BD13ECF851E}" srcOrd="0" destOrd="0" parTransId="{D3EFE4AB-3910-42D7-8F6E-4908A8B7AF4C}" sibTransId="{9260E7DD-D007-43B2-9E72-97B4DB085FB6}"/>
    <dgm:cxn modelId="{CC859164-2862-4623-B324-55CF781C0E99}" type="presOf" srcId="{352EDA8C-FEBE-4A6F-8A2A-FCA2FD27393F}" destId="{A64F3661-073A-49BA-BF00-79493E043156}" srcOrd="0" destOrd="0" presId="urn:microsoft.com/office/officeart/2005/8/layout/hierarchy1"/>
    <dgm:cxn modelId="{97B2A13E-3792-44FE-A0DC-7416FA304F74}" type="presOf" srcId="{2118F54B-BC44-413B-BA5B-CC5B65C1D03C}" destId="{F85FA9E6-CE0D-4738-8976-9AD3AF202B6A}" srcOrd="0" destOrd="0" presId="urn:microsoft.com/office/officeart/2005/8/layout/hierarchy1"/>
    <dgm:cxn modelId="{78DE29FA-3C07-4C0B-81E8-44E8F26633B2}" srcId="{2118F54B-BC44-413B-BA5B-CC5B65C1D03C}" destId="{21CA01C2-CE9A-4A77-B9B8-E89E47971527}" srcOrd="0" destOrd="0" parTransId="{61A0B56A-EBF7-445E-842F-3A0761721809}" sibTransId="{2D77DAE7-5576-444B-943B-2AE0D19F5230}"/>
    <dgm:cxn modelId="{88949AC6-6B28-4B13-8AC8-AB37B5A6B969}" srcId="{DAB5432B-1E9C-49C5-9775-98170647807C}" destId="{E34B29F5-67E0-4E24-B665-7BE6635D208C}" srcOrd="0" destOrd="0" parTransId="{A3D92073-7D74-4CCC-92F1-BED0C683621D}" sibTransId="{D02867C5-73A8-4621-BD7F-99B88044C9C2}"/>
    <dgm:cxn modelId="{14FF29A8-E654-4ED6-8EBC-D9ECB0195DE6}" type="presOf" srcId="{D78DF0DF-CAB3-4AEB-82F9-EC40CC90988E}" destId="{5C6A49F5-74FE-4287-9001-654287C9A534}" srcOrd="0" destOrd="0" presId="urn:microsoft.com/office/officeart/2005/8/layout/hierarchy1"/>
    <dgm:cxn modelId="{90702EF9-26CA-4F43-AC5F-00D51CBEF4CF}" type="presOf" srcId="{61A0B56A-EBF7-445E-842F-3A0761721809}" destId="{553587C2-66CF-40D0-9C51-9C9755AD41D7}" srcOrd="0" destOrd="0" presId="urn:microsoft.com/office/officeart/2005/8/layout/hierarchy1"/>
    <dgm:cxn modelId="{BC6DBF05-AC2E-49F1-8002-3128A22D0F8F}" type="presOf" srcId="{A2F1C0EC-94FB-4484-904E-3BD13ECF851E}" destId="{C4C74666-35B8-4C38-B7AD-9072BF867510}" srcOrd="0" destOrd="0" presId="urn:microsoft.com/office/officeart/2005/8/layout/hierarchy1"/>
    <dgm:cxn modelId="{3976C5F7-9C11-4323-A047-9D72D289DBEB}" srcId="{D78DF0DF-CAB3-4AEB-82F9-EC40CC90988E}" destId="{E22F2B81-20D2-4769-B111-538B8BFCEC66}" srcOrd="0" destOrd="0" parTransId="{F5FD3602-3BBD-4A24-9168-73E09C54E64E}" sibTransId="{D3088C5E-D67F-4380-9F47-E60D619D2250}"/>
    <dgm:cxn modelId="{9C4349A1-07CD-43F6-A638-88205030EDE3}" srcId="{A2F1C0EC-94FB-4484-904E-3BD13ECF851E}" destId="{2118F54B-BC44-413B-BA5B-CC5B65C1D03C}" srcOrd="0" destOrd="0" parTransId="{01FB308F-6A84-4AAA-8212-BB2F964D77E2}" sibTransId="{0BBF399E-03E9-42FD-A7EF-0EC7205741B1}"/>
    <dgm:cxn modelId="{5FE6CD02-3A8E-468F-BD4E-FED27843A96F}" srcId="{5C977F91-19BA-4011-80D4-180EB2EA1550}" destId="{C696A383-E758-44CF-A640-7C6568E209F0}" srcOrd="0" destOrd="0" parTransId="{352EDA8C-FEBE-4A6F-8A2A-FCA2FD27393F}" sibTransId="{B35A3D87-00C1-4765-8140-F584BBF52A09}"/>
    <dgm:cxn modelId="{661C8210-B201-48E2-90C9-98818701B055}" type="presOf" srcId="{5C977F91-19BA-4011-80D4-180EB2EA1550}" destId="{A97F2C2C-B2AB-4CF6-BFD2-914EA6476586}" srcOrd="0" destOrd="0" presId="urn:microsoft.com/office/officeart/2005/8/layout/hierarchy1"/>
    <dgm:cxn modelId="{B1DF9CEC-40F4-4099-AA88-3705C45E900B}" srcId="{FF879DDD-5FC1-4212-B0F8-FF8BD35D41C2}" destId="{00534512-52CF-425D-9335-5A98789071FD}" srcOrd="0" destOrd="0" parTransId="{4D004519-33F2-429D-84CC-A4CB319FF814}" sibTransId="{C211695B-9F4D-45A1-8AA2-84825EBAC624}"/>
    <dgm:cxn modelId="{FCF8D1C1-FDE8-4B6C-BDED-13CF63F12037}" type="presOf" srcId="{4D004519-33F2-429D-84CC-A4CB319FF814}" destId="{46645EB9-BA40-4072-B89F-04BF186E7808}" srcOrd="0" destOrd="0" presId="urn:microsoft.com/office/officeart/2005/8/layout/hierarchy1"/>
    <dgm:cxn modelId="{6D018F2D-AE02-4436-95E9-08E909554318}" type="presOf" srcId="{D5CF5C87-5359-4013-BCAE-E95D79EF54BE}" destId="{D9DF53C4-4B28-4C2B-ADE1-39A991210762}" srcOrd="0" destOrd="0" presId="urn:microsoft.com/office/officeart/2005/8/layout/hierarchy1"/>
    <dgm:cxn modelId="{440B3507-52C6-4C4C-95A4-09A503A0593D}" type="presOf" srcId="{418C8952-EFE1-4989-8F82-ECA1F796DDF8}" destId="{63B6E467-50CE-4F05-97EA-E89CBF5D3DB2}" srcOrd="0" destOrd="0" presId="urn:microsoft.com/office/officeart/2005/8/layout/hierarchy1"/>
    <dgm:cxn modelId="{7488FC7C-4579-4806-80AB-7C39445D455A}" type="presOf" srcId="{B8864FA5-1BBB-4CE0-ABD9-F009092FFA70}" destId="{91AAE944-E584-4B3F-85F7-1CBC72D38987}" srcOrd="0" destOrd="0" presId="urn:microsoft.com/office/officeart/2005/8/layout/hierarchy1"/>
    <dgm:cxn modelId="{651CA9D3-7DD0-4252-B4A7-D8C2CA0D78AB}" type="presOf" srcId="{00534512-52CF-425D-9335-5A98789071FD}" destId="{D1870F0F-7C52-4F90-9E26-364CF79B7A41}" srcOrd="0" destOrd="0" presId="urn:microsoft.com/office/officeart/2005/8/layout/hierarchy1"/>
    <dgm:cxn modelId="{CE637356-5946-42DD-89A9-ED23E7B2D447}" type="presOf" srcId="{E22F2B81-20D2-4769-B111-538B8BFCEC66}" destId="{224B68C2-D660-4548-BF24-99AAAAE3CDA2}" srcOrd="0" destOrd="0" presId="urn:microsoft.com/office/officeart/2005/8/layout/hierarchy1"/>
    <dgm:cxn modelId="{D85CA8B7-A184-41F0-85F2-E8535AFD4903}" srcId="{62AB3040-3E5F-494E-9C27-B01C7C5B32C7}" destId="{D5CF5C87-5359-4013-BCAE-E95D79EF54BE}" srcOrd="0" destOrd="0" parTransId="{95BCAF7B-F99D-4506-A136-E3A2AFF9E91F}" sibTransId="{DB11690B-8718-4187-9BF7-6782EDF99BA2}"/>
    <dgm:cxn modelId="{9D532AB9-6C58-4C73-BD0F-91C6CF2B68FF}" srcId="{C696A383-E758-44CF-A640-7C6568E209F0}" destId="{FF879DDD-5FC1-4212-B0F8-FF8BD35D41C2}" srcOrd="0" destOrd="0" parTransId="{F8C2CF07-8DBA-4AAE-985B-ADE9F06AE8DD}" sibTransId="{BF6BC53A-9A90-4E8A-A448-F16723C2F7CE}"/>
    <dgm:cxn modelId="{41EDFE8C-3B9B-4055-848D-B245A7E7A9D5}" type="presOf" srcId="{01FB308F-6A84-4AAA-8212-BB2F964D77E2}" destId="{F99605C9-FA75-4484-A2E7-5F44EFFCAEF0}" srcOrd="0" destOrd="0" presId="urn:microsoft.com/office/officeart/2005/8/layout/hierarchy1"/>
    <dgm:cxn modelId="{70A0E184-EAD4-4B70-98AC-B3B3527CCB69}" type="presOf" srcId="{F8C2CF07-8DBA-4AAE-985B-ADE9F06AE8DD}" destId="{78C6757A-389E-463C-AC74-CE99798DF6ED}" srcOrd="0" destOrd="0" presId="urn:microsoft.com/office/officeart/2005/8/layout/hierarchy1"/>
    <dgm:cxn modelId="{D8C490D1-6A52-46AC-A4B5-448EA036FB41}" type="presOf" srcId="{D3EFE4AB-3910-42D7-8F6E-4908A8B7AF4C}" destId="{2EC46053-2F3B-4DE9-A952-50692E153131}" srcOrd="0" destOrd="0" presId="urn:microsoft.com/office/officeart/2005/8/layout/hierarchy1"/>
    <dgm:cxn modelId="{E05F571D-E9F7-4EDC-A706-6A713B11E9B7}" type="presOf" srcId="{62AB3040-3E5F-494E-9C27-B01C7C5B32C7}" destId="{A88E6BF8-C803-4D6D-B811-DD197CB8EDDC}" srcOrd="0" destOrd="0" presId="urn:microsoft.com/office/officeart/2005/8/layout/hierarchy1"/>
    <dgm:cxn modelId="{2532281C-502D-4242-AC32-E8048C5E6FB1}" type="presOf" srcId="{01736F29-39CD-4A1C-8FE6-25D42008BCDD}" destId="{2E2E8BD0-3C82-4593-B6F1-260A0880E5F3}" srcOrd="0" destOrd="0" presId="urn:microsoft.com/office/officeart/2005/8/layout/hierarchy1"/>
    <dgm:cxn modelId="{F9D4BCBB-E03A-4563-94B6-6878710A85EA}" srcId="{E34B29F5-67E0-4E24-B665-7BE6635D208C}" destId="{62AB3040-3E5F-494E-9C27-B01C7C5B32C7}" srcOrd="0" destOrd="0" parTransId="{01736F29-39CD-4A1C-8FE6-25D42008BCDD}" sibTransId="{A3CAE2DC-77B2-45D2-92D1-D30783D1FAEA}"/>
    <dgm:cxn modelId="{A7B4A981-805F-437D-A25B-AB9B3AEDD779}" type="presOf" srcId="{95BCAF7B-F99D-4506-A136-E3A2AFF9E91F}" destId="{47FFFBEE-77A8-42BF-9E16-B33A874E6955}" srcOrd="0" destOrd="0" presId="urn:microsoft.com/office/officeart/2005/8/layout/hierarchy1"/>
    <dgm:cxn modelId="{805F7207-B4E7-4FC8-B0B6-27CDCE0642AB}" type="presOf" srcId="{21CA01C2-CE9A-4A77-B9B8-E89E47971527}" destId="{34AE868F-6B13-454B-BBF7-0F857503A07A}" srcOrd="0" destOrd="0" presId="urn:microsoft.com/office/officeart/2005/8/layout/hierarchy1"/>
    <dgm:cxn modelId="{E8F0F278-92AA-40CA-BBDD-4274A9FE7358}" type="presOf" srcId="{C696A383-E758-44CF-A640-7C6568E209F0}" destId="{DE8374BE-F404-4F62-8E45-82E8BBD6618B}" srcOrd="0" destOrd="0" presId="urn:microsoft.com/office/officeart/2005/8/layout/hierarchy1"/>
    <dgm:cxn modelId="{DE28074A-FEB9-4BFE-ABBC-5B09EBF66D39}" type="presOf" srcId="{DAB5432B-1E9C-49C5-9775-98170647807C}" destId="{BDA6459C-919F-4123-982B-C6FDA16C4FC7}" srcOrd="0" destOrd="0" presId="urn:microsoft.com/office/officeart/2005/8/layout/hierarchy1"/>
    <dgm:cxn modelId="{CBBE13F1-8A58-4513-965A-F567840F37C6}" srcId="{E22F2B81-20D2-4769-B111-538B8BFCEC66}" destId="{DAB5432B-1E9C-49C5-9775-98170647807C}" srcOrd="1" destOrd="0" parTransId="{B8864FA5-1BBB-4CE0-ABD9-F009092FFA70}" sibTransId="{424771E9-40EC-40FB-ACB5-0986875D2C2B}"/>
    <dgm:cxn modelId="{FB081AC1-AE81-4A15-A80C-C3C19CFD2F0C}" type="presOf" srcId="{FF879DDD-5FC1-4212-B0F8-FF8BD35D41C2}" destId="{5047C3C8-8C0D-43A8-9769-60A9A013C46A}" srcOrd="0" destOrd="0" presId="urn:microsoft.com/office/officeart/2005/8/layout/hierarchy1"/>
    <dgm:cxn modelId="{22C4FEF5-BCC2-4474-811B-5FE5D3A7690C}" type="presParOf" srcId="{5C6A49F5-74FE-4287-9001-654287C9A534}" destId="{3E4A3682-0374-40BD-A67B-9D87FDDEF210}" srcOrd="0" destOrd="0" presId="urn:microsoft.com/office/officeart/2005/8/layout/hierarchy1"/>
    <dgm:cxn modelId="{8E35575D-A8AF-4C93-9C1E-42C287DD0B2B}" type="presParOf" srcId="{3E4A3682-0374-40BD-A67B-9D87FDDEF210}" destId="{FDE70880-658F-4D64-A63F-69A32B6C7386}" srcOrd="0" destOrd="0" presId="urn:microsoft.com/office/officeart/2005/8/layout/hierarchy1"/>
    <dgm:cxn modelId="{4004EA96-4AA3-45A7-BD8E-FB90D1E76323}" type="presParOf" srcId="{FDE70880-658F-4D64-A63F-69A32B6C7386}" destId="{85CCC452-A081-442F-B5E6-501761B979C9}" srcOrd="0" destOrd="0" presId="urn:microsoft.com/office/officeart/2005/8/layout/hierarchy1"/>
    <dgm:cxn modelId="{15908243-A000-43A2-8D13-FCA94349148E}" type="presParOf" srcId="{FDE70880-658F-4D64-A63F-69A32B6C7386}" destId="{224B68C2-D660-4548-BF24-99AAAAE3CDA2}" srcOrd="1" destOrd="0" presId="urn:microsoft.com/office/officeart/2005/8/layout/hierarchy1"/>
    <dgm:cxn modelId="{1B320D6A-24C5-4019-B0A6-ED383F733262}" type="presParOf" srcId="{3E4A3682-0374-40BD-A67B-9D87FDDEF210}" destId="{A53EA3CD-5146-4576-866E-6DBBCF872A7B}" srcOrd="1" destOrd="0" presId="urn:microsoft.com/office/officeart/2005/8/layout/hierarchy1"/>
    <dgm:cxn modelId="{E7B35A3B-6D43-4209-87F3-0B125713EE7C}" type="presParOf" srcId="{A53EA3CD-5146-4576-866E-6DBBCF872A7B}" destId="{2EC46053-2F3B-4DE9-A952-50692E153131}" srcOrd="0" destOrd="0" presId="urn:microsoft.com/office/officeart/2005/8/layout/hierarchy1"/>
    <dgm:cxn modelId="{D96DBF28-A125-4AB4-9674-E0CBB5E05506}" type="presParOf" srcId="{A53EA3CD-5146-4576-866E-6DBBCF872A7B}" destId="{57882B52-E4BE-496D-BDE3-1CA0B9AF0960}" srcOrd="1" destOrd="0" presId="urn:microsoft.com/office/officeart/2005/8/layout/hierarchy1"/>
    <dgm:cxn modelId="{D470601E-22CC-494A-996F-75CE5D0D56DC}" type="presParOf" srcId="{57882B52-E4BE-496D-BDE3-1CA0B9AF0960}" destId="{3BB0FB48-4DC3-414B-BC62-C57765906995}" srcOrd="0" destOrd="0" presId="urn:microsoft.com/office/officeart/2005/8/layout/hierarchy1"/>
    <dgm:cxn modelId="{73F49026-6018-472B-9A91-6E7E9AB6F814}" type="presParOf" srcId="{3BB0FB48-4DC3-414B-BC62-C57765906995}" destId="{DD012420-E429-4DC9-AF57-138DB1610693}" srcOrd="0" destOrd="0" presId="urn:microsoft.com/office/officeart/2005/8/layout/hierarchy1"/>
    <dgm:cxn modelId="{731BED90-7FD6-44BD-BB0D-A22B145F7755}" type="presParOf" srcId="{3BB0FB48-4DC3-414B-BC62-C57765906995}" destId="{C4C74666-35B8-4C38-B7AD-9072BF867510}" srcOrd="1" destOrd="0" presId="urn:microsoft.com/office/officeart/2005/8/layout/hierarchy1"/>
    <dgm:cxn modelId="{4076677C-BA5A-4453-8C07-AA96BD006278}" type="presParOf" srcId="{57882B52-E4BE-496D-BDE3-1CA0B9AF0960}" destId="{C0487E0A-E68D-44EE-AB90-5EFC7455064C}" srcOrd="1" destOrd="0" presId="urn:microsoft.com/office/officeart/2005/8/layout/hierarchy1"/>
    <dgm:cxn modelId="{D0C17707-24A7-4098-AE73-98C3AB395134}" type="presParOf" srcId="{C0487E0A-E68D-44EE-AB90-5EFC7455064C}" destId="{F99605C9-FA75-4484-A2E7-5F44EFFCAEF0}" srcOrd="0" destOrd="0" presId="urn:microsoft.com/office/officeart/2005/8/layout/hierarchy1"/>
    <dgm:cxn modelId="{289CAD6C-D3CF-4660-A09C-0D0D9C245832}" type="presParOf" srcId="{C0487E0A-E68D-44EE-AB90-5EFC7455064C}" destId="{7E3EDBBF-5C41-4956-B5AF-63AA2DDCB1B9}" srcOrd="1" destOrd="0" presId="urn:microsoft.com/office/officeart/2005/8/layout/hierarchy1"/>
    <dgm:cxn modelId="{A9A92E55-A1D0-4FCC-8BFB-A15947391A5D}" type="presParOf" srcId="{7E3EDBBF-5C41-4956-B5AF-63AA2DDCB1B9}" destId="{45A669C8-D6D7-4E08-B720-BC79CF8061DD}" srcOrd="0" destOrd="0" presId="urn:microsoft.com/office/officeart/2005/8/layout/hierarchy1"/>
    <dgm:cxn modelId="{3F048611-0CE6-4498-AAFB-AEF1D1AC1CAB}" type="presParOf" srcId="{45A669C8-D6D7-4E08-B720-BC79CF8061DD}" destId="{FF6755BB-FF43-4650-A264-6DBF34B1852C}" srcOrd="0" destOrd="0" presId="urn:microsoft.com/office/officeart/2005/8/layout/hierarchy1"/>
    <dgm:cxn modelId="{9ED9FA3D-DBD7-48E1-9594-4A2EEF2A9547}" type="presParOf" srcId="{45A669C8-D6D7-4E08-B720-BC79CF8061DD}" destId="{F85FA9E6-CE0D-4738-8976-9AD3AF202B6A}" srcOrd="1" destOrd="0" presId="urn:microsoft.com/office/officeart/2005/8/layout/hierarchy1"/>
    <dgm:cxn modelId="{76F11D8D-6FE1-482E-B748-994ED6A1CD2A}" type="presParOf" srcId="{7E3EDBBF-5C41-4956-B5AF-63AA2DDCB1B9}" destId="{2AC908FA-BE61-4F46-BA0A-D0149C9DCC53}" srcOrd="1" destOrd="0" presId="urn:microsoft.com/office/officeart/2005/8/layout/hierarchy1"/>
    <dgm:cxn modelId="{9F673956-E217-4903-A968-2FE0A4F0C8C2}" type="presParOf" srcId="{2AC908FA-BE61-4F46-BA0A-D0149C9DCC53}" destId="{553587C2-66CF-40D0-9C51-9C9755AD41D7}" srcOrd="0" destOrd="0" presId="urn:microsoft.com/office/officeart/2005/8/layout/hierarchy1"/>
    <dgm:cxn modelId="{0434B56C-8E40-4D2D-A8C9-BE72DA96CBEC}" type="presParOf" srcId="{2AC908FA-BE61-4F46-BA0A-D0149C9DCC53}" destId="{ED646459-88A3-458D-9768-D06A4EA8B3FD}" srcOrd="1" destOrd="0" presId="urn:microsoft.com/office/officeart/2005/8/layout/hierarchy1"/>
    <dgm:cxn modelId="{611F8BC1-1C1C-45ED-9E05-43DF2D67F4E4}" type="presParOf" srcId="{ED646459-88A3-458D-9768-D06A4EA8B3FD}" destId="{AABA7B83-0798-45E5-9AC3-DEE7DAC73595}" srcOrd="0" destOrd="0" presId="urn:microsoft.com/office/officeart/2005/8/layout/hierarchy1"/>
    <dgm:cxn modelId="{3F51146D-E740-4CCB-A2AB-4BF864D016C9}" type="presParOf" srcId="{AABA7B83-0798-45E5-9AC3-DEE7DAC73595}" destId="{BB655CCA-36F4-4FE3-8F95-637112C6B1D0}" srcOrd="0" destOrd="0" presId="urn:microsoft.com/office/officeart/2005/8/layout/hierarchy1"/>
    <dgm:cxn modelId="{3751F24C-F780-4782-816F-B81DA0945D9E}" type="presParOf" srcId="{AABA7B83-0798-45E5-9AC3-DEE7DAC73595}" destId="{34AE868F-6B13-454B-BBF7-0F857503A07A}" srcOrd="1" destOrd="0" presId="urn:microsoft.com/office/officeart/2005/8/layout/hierarchy1"/>
    <dgm:cxn modelId="{7C3D9A35-A63F-4936-8651-120498E53F32}" type="presParOf" srcId="{ED646459-88A3-458D-9768-D06A4EA8B3FD}" destId="{9F7461DE-B7C6-49A9-A550-30BDDFF34166}" srcOrd="1" destOrd="0" presId="urn:microsoft.com/office/officeart/2005/8/layout/hierarchy1"/>
    <dgm:cxn modelId="{A175F2A5-36AC-4DD3-8D6B-724D8CEA5C25}" type="presParOf" srcId="{9F7461DE-B7C6-49A9-A550-30BDDFF34166}" destId="{63B6E467-50CE-4F05-97EA-E89CBF5D3DB2}" srcOrd="0" destOrd="0" presId="urn:microsoft.com/office/officeart/2005/8/layout/hierarchy1"/>
    <dgm:cxn modelId="{3BCB2A1B-9DB2-4A56-928E-21A94B686E12}" type="presParOf" srcId="{9F7461DE-B7C6-49A9-A550-30BDDFF34166}" destId="{21E6F928-CE67-4B43-AB4A-3A59A63D191A}" srcOrd="1" destOrd="0" presId="urn:microsoft.com/office/officeart/2005/8/layout/hierarchy1"/>
    <dgm:cxn modelId="{3E54AA95-10C9-4A9C-A41E-A5F7F47EB70A}" type="presParOf" srcId="{21E6F928-CE67-4B43-AB4A-3A59A63D191A}" destId="{EACE8DAB-6D9B-43E5-B5B7-FBA1E78116E3}" srcOrd="0" destOrd="0" presId="urn:microsoft.com/office/officeart/2005/8/layout/hierarchy1"/>
    <dgm:cxn modelId="{C25774E5-6B90-4767-B096-C2BCA4E39312}" type="presParOf" srcId="{EACE8DAB-6D9B-43E5-B5B7-FBA1E78116E3}" destId="{8AF365DB-537B-4272-8517-AE4CE7153694}" srcOrd="0" destOrd="0" presId="urn:microsoft.com/office/officeart/2005/8/layout/hierarchy1"/>
    <dgm:cxn modelId="{B739D289-CFAF-4D58-9349-FC0067A81602}" type="presParOf" srcId="{EACE8DAB-6D9B-43E5-B5B7-FBA1E78116E3}" destId="{A97F2C2C-B2AB-4CF6-BFD2-914EA6476586}" srcOrd="1" destOrd="0" presId="urn:microsoft.com/office/officeart/2005/8/layout/hierarchy1"/>
    <dgm:cxn modelId="{AEE3D830-0BCD-46C9-9927-676554679030}" type="presParOf" srcId="{21E6F928-CE67-4B43-AB4A-3A59A63D191A}" destId="{1DEB8FD6-1B23-4F8E-9BDF-4D2A6F82AC7E}" srcOrd="1" destOrd="0" presId="urn:microsoft.com/office/officeart/2005/8/layout/hierarchy1"/>
    <dgm:cxn modelId="{32F24CBE-1392-44CC-886C-96F123F2B976}" type="presParOf" srcId="{1DEB8FD6-1B23-4F8E-9BDF-4D2A6F82AC7E}" destId="{A64F3661-073A-49BA-BF00-79493E043156}" srcOrd="0" destOrd="0" presId="urn:microsoft.com/office/officeart/2005/8/layout/hierarchy1"/>
    <dgm:cxn modelId="{FA90E783-9C78-49D4-9234-D6AEBEFDC0A3}" type="presParOf" srcId="{1DEB8FD6-1B23-4F8E-9BDF-4D2A6F82AC7E}" destId="{1924EE0F-E71D-4EF8-8467-219A213B564E}" srcOrd="1" destOrd="0" presId="urn:microsoft.com/office/officeart/2005/8/layout/hierarchy1"/>
    <dgm:cxn modelId="{E86E14D9-B85D-40CB-8FF3-4DFFA2954473}" type="presParOf" srcId="{1924EE0F-E71D-4EF8-8467-219A213B564E}" destId="{DE183BE0-9066-4A3B-BDA4-3F7451A562E2}" srcOrd="0" destOrd="0" presId="urn:microsoft.com/office/officeart/2005/8/layout/hierarchy1"/>
    <dgm:cxn modelId="{A6FBA727-31E2-4F62-9FBB-C8A0562F66FD}" type="presParOf" srcId="{DE183BE0-9066-4A3B-BDA4-3F7451A562E2}" destId="{20966F67-B051-4264-96DD-3F20B88B7ADF}" srcOrd="0" destOrd="0" presId="urn:microsoft.com/office/officeart/2005/8/layout/hierarchy1"/>
    <dgm:cxn modelId="{DEAAD3B7-954E-49D4-9BA1-20A68303F8E7}" type="presParOf" srcId="{DE183BE0-9066-4A3B-BDA4-3F7451A562E2}" destId="{DE8374BE-F404-4F62-8E45-82E8BBD6618B}" srcOrd="1" destOrd="0" presId="urn:microsoft.com/office/officeart/2005/8/layout/hierarchy1"/>
    <dgm:cxn modelId="{0578C6B1-DC62-4CEA-B737-96447CC9076E}" type="presParOf" srcId="{1924EE0F-E71D-4EF8-8467-219A213B564E}" destId="{32DC5C4E-629D-42C7-850B-794C4D3A4B33}" srcOrd="1" destOrd="0" presId="urn:microsoft.com/office/officeart/2005/8/layout/hierarchy1"/>
    <dgm:cxn modelId="{D40AEBD8-A61D-48E8-9DFE-9F3EB1D33CEF}" type="presParOf" srcId="{32DC5C4E-629D-42C7-850B-794C4D3A4B33}" destId="{78C6757A-389E-463C-AC74-CE99798DF6ED}" srcOrd="0" destOrd="0" presId="urn:microsoft.com/office/officeart/2005/8/layout/hierarchy1"/>
    <dgm:cxn modelId="{CC4BC893-B1D4-4DF9-B08C-980847368D3F}" type="presParOf" srcId="{32DC5C4E-629D-42C7-850B-794C4D3A4B33}" destId="{F7B167AB-8266-474F-B117-376D9E67A2EF}" srcOrd="1" destOrd="0" presId="urn:microsoft.com/office/officeart/2005/8/layout/hierarchy1"/>
    <dgm:cxn modelId="{E0EAE74D-417C-49A6-B0E3-782CA38CE2B8}" type="presParOf" srcId="{F7B167AB-8266-474F-B117-376D9E67A2EF}" destId="{0CFED7B6-C197-429A-AE8F-22629FF542EE}" srcOrd="0" destOrd="0" presId="urn:microsoft.com/office/officeart/2005/8/layout/hierarchy1"/>
    <dgm:cxn modelId="{A5471375-EF8E-4ED5-B153-1CF0F580DD2A}" type="presParOf" srcId="{0CFED7B6-C197-429A-AE8F-22629FF542EE}" destId="{FB790C88-D5B2-4D3E-AFAA-FCF95ED47931}" srcOrd="0" destOrd="0" presId="urn:microsoft.com/office/officeart/2005/8/layout/hierarchy1"/>
    <dgm:cxn modelId="{7140BB5C-928C-40D4-A9FA-D5F5A1058837}" type="presParOf" srcId="{0CFED7B6-C197-429A-AE8F-22629FF542EE}" destId="{5047C3C8-8C0D-43A8-9769-60A9A013C46A}" srcOrd="1" destOrd="0" presId="urn:microsoft.com/office/officeart/2005/8/layout/hierarchy1"/>
    <dgm:cxn modelId="{A180B971-A658-40EC-AE10-3A97E9140870}" type="presParOf" srcId="{F7B167AB-8266-474F-B117-376D9E67A2EF}" destId="{FCB4A862-EC3D-4A4C-B1F0-D707846B32F2}" srcOrd="1" destOrd="0" presId="urn:microsoft.com/office/officeart/2005/8/layout/hierarchy1"/>
    <dgm:cxn modelId="{A6D99B68-4C1F-4728-B00D-4CAA37B994BB}" type="presParOf" srcId="{FCB4A862-EC3D-4A4C-B1F0-D707846B32F2}" destId="{46645EB9-BA40-4072-B89F-04BF186E7808}" srcOrd="0" destOrd="0" presId="urn:microsoft.com/office/officeart/2005/8/layout/hierarchy1"/>
    <dgm:cxn modelId="{DFA9AF09-87A2-4DB3-B8C7-BB40C72D6C3A}" type="presParOf" srcId="{FCB4A862-EC3D-4A4C-B1F0-D707846B32F2}" destId="{2F5F63C1-7CDF-44B4-8D96-BD3456E2EC3D}" srcOrd="1" destOrd="0" presId="urn:microsoft.com/office/officeart/2005/8/layout/hierarchy1"/>
    <dgm:cxn modelId="{FD354396-0C37-45A4-822E-E8B68036EA3C}" type="presParOf" srcId="{2F5F63C1-7CDF-44B4-8D96-BD3456E2EC3D}" destId="{DD95B449-2C6B-417F-ADF5-11EAC46A4EFF}" srcOrd="0" destOrd="0" presId="urn:microsoft.com/office/officeart/2005/8/layout/hierarchy1"/>
    <dgm:cxn modelId="{5D34885B-774E-4349-A802-D8B02D454F5A}" type="presParOf" srcId="{DD95B449-2C6B-417F-ADF5-11EAC46A4EFF}" destId="{51D80C23-FDDF-4481-8687-FDE8DCB778F5}" srcOrd="0" destOrd="0" presId="urn:microsoft.com/office/officeart/2005/8/layout/hierarchy1"/>
    <dgm:cxn modelId="{3EC3A984-5782-4CC0-862E-8C6FA124B806}" type="presParOf" srcId="{DD95B449-2C6B-417F-ADF5-11EAC46A4EFF}" destId="{D1870F0F-7C52-4F90-9E26-364CF79B7A41}" srcOrd="1" destOrd="0" presId="urn:microsoft.com/office/officeart/2005/8/layout/hierarchy1"/>
    <dgm:cxn modelId="{7D1E5C30-A857-4FEC-B1A8-5655BE2EF4F9}" type="presParOf" srcId="{2F5F63C1-7CDF-44B4-8D96-BD3456E2EC3D}" destId="{7BED4720-A1C3-4A27-8607-6C7CB8A2FE53}" srcOrd="1" destOrd="0" presId="urn:microsoft.com/office/officeart/2005/8/layout/hierarchy1"/>
    <dgm:cxn modelId="{13C857DA-FA35-445F-81D0-FA1C71E9060F}" type="presParOf" srcId="{A53EA3CD-5146-4576-866E-6DBBCF872A7B}" destId="{91AAE944-E584-4B3F-85F7-1CBC72D38987}" srcOrd="2" destOrd="0" presId="urn:microsoft.com/office/officeart/2005/8/layout/hierarchy1"/>
    <dgm:cxn modelId="{85E2AE38-BB73-4CA5-99E3-6B651B645477}" type="presParOf" srcId="{A53EA3CD-5146-4576-866E-6DBBCF872A7B}" destId="{3055EBCA-135F-47CD-92FB-29BBF8CBF1D1}" srcOrd="3" destOrd="0" presId="urn:microsoft.com/office/officeart/2005/8/layout/hierarchy1"/>
    <dgm:cxn modelId="{3224D9F3-FB68-4F5E-BA0F-4CA08265A875}" type="presParOf" srcId="{3055EBCA-135F-47CD-92FB-29BBF8CBF1D1}" destId="{701FBD6D-3656-43EE-B2F0-64D1037938B7}" srcOrd="0" destOrd="0" presId="urn:microsoft.com/office/officeart/2005/8/layout/hierarchy1"/>
    <dgm:cxn modelId="{936F0B5C-36B9-4485-9F4E-7C02FB052033}" type="presParOf" srcId="{701FBD6D-3656-43EE-B2F0-64D1037938B7}" destId="{5C09FA1D-5E88-45F7-879C-3A5343BA257A}" srcOrd="0" destOrd="0" presId="urn:microsoft.com/office/officeart/2005/8/layout/hierarchy1"/>
    <dgm:cxn modelId="{B1D7B69E-EB71-4651-8ECE-C8755F4B1D59}" type="presParOf" srcId="{701FBD6D-3656-43EE-B2F0-64D1037938B7}" destId="{BDA6459C-919F-4123-982B-C6FDA16C4FC7}" srcOrd="1" destOrd="0" presId="urn:microsoft.com/office/officeart/2005/8/layout/hierarchy1"/>
    <dgm:cxn modelId="{4D56B9C8-5674-4A76-A791-142C14CFE609}" type="presParOf" srcId="{3055EBCA-135F-47CD-92FB-29BBF8CBF1D1}" destId="{8DD41C1E-0E5A-436A-BE30-E60DF98B54BE}" srcOrd="1" destOrd="0" presId="urn:microsoft.com/office/officeart/2005/8/layout/hierarchy1"/>
    <dgm:cxn modelId="{AB881AC1-3567-4B2F-92B7-8E8BB6D53C29}" type="presParOf" srcId="{8DD41C1E-0E5A-436A-BE30-E60DF98B54BE}" destId="{5DAED42D-544D-4565-A35E-C7F810AC8B4C}" srcOrd="0" destOrd="0" presId="urn:microsoft.com/office/officeart/2005/8/layout/hierarchy1"/>
    <dgm:cxn modelId="{1A795178-E615-4419-895A-FD387E8A976D}" type="presParOf" srcId="{8DD41C1E-0E5A-436A-BE30-E60DF98B54BE}" destId="{65832985-BB4A-4B5F-899E-7ACBCA6129F0}" srcOrd="1" destOrd="0" presId="urn:microsoft.com/office/officeart/2005/8/layout/hierarchy1"/>
    <dgm:cxn modelId="{E0F66E01-AAD1-496D-9C65-3268E54B1E7A}" type="presParOf" srcId="{65832985-BB4A-4B5F-899E-7ACBCA6129F0}" destId="{3D0B3251-AE20-4BB1-B67B-C4EDFF732439}" srcOrd="0" destOrd="0" presId="urn:microsoft.com/office/officeart/2005/8/layout/hierarchy1"/>
    <dgm:cxn modelId="{F11FA2C7-0C1B-40BD-BFCE-19214AAED2AA}" type="presParOf" srcId="{3D0B3251-AE20-4BB1-B67B-C4EDFF732439}" destId="{2A9E6B31-6B41-4305-85F1-02E576EEB4CF}" srcOrd="0" destOrd="0" presId="urn:microsoft.com/office/officeart/2005/8/layout/hierarchy1"/>
    <dgm:cxn modelId="{3D423B79-1C1F-40A1-AC2A-66FA2CE27BF5}" type="presParOf" srcId="{3D0B3251-AE20-4BB1-B67B-C4EDFF732439}" destId="{774E9AE0-2EA1-4E24-8461-28591540339E}" srcOrd="1" destOrd="0" presId="urn:microsoft.com/office/officeart/2005/8/layout/hierarchy1"/>
    <dgm:cxn modelId="{4264D276-816C-49DD-8C91-C86D6A5FE2D3}" type="presParOf" srcId="{65832985-BB4A-4B5F-899E-7ACBCA6129F0}" destId="{E0D30B75-A40C-4536-940F-6C3E1266D201}" srcOrd="1" destOrd="0" presId="urn:microsoft.com/office/officeart/2005/8/layout/hierarchy1"/>
    <dgm:cxn modelId="{91AA62DC-60AA-448B-BC29-996E3C740042}" type="presParOf" srcId="{E0D30B75-A40C-4536-940F-6C3E1266D201}" destId="{2E2E8BD0-3C82-4593-B6F1-260A0880E5F3}" srcOrd="0" destOrd="0" presId="urn:microsoft.com/office/officeart/2005/8/layout/hierarchy1"/>
    <dgm:cxn modelId="{AD8AFF43-5414-496B-A7FC-579FF24AED4E}" type="presParOf" srcId="{E0D30B75-A40C-4536-940F-6C3E1266D201}" destId="{694A0686-1CBD-42BD-93BD-B70569A070C3}" srcOrd="1" destOrd="0" presId="urn:microsoft.com/office/officeart/2005/8/layout/hierarchy1"/>
    <dgm:cxn modelId="{87C5F03C-9665-4873-84F2-02C19A2A8F35}" type="presParOf" srcId="{694A0686-1CBD-42BD-93BD-B70569A070C3}" destId="{BD58D900-E8B7-40AD-9FC0-8756463BE786}" srcOrd="0" destOrd="0" presId="urn:microsoft.com/office/officeart/2005/8/layout/hierarchy1"/>
    <dgm:cxn modelId="{C1C63195-0A91-4178-B31A-31BE386BCE74}" type="presParOf" srcId="{BD58D900-E8B7-40AD-9FC0-8756463BE786}" destId="{A936473A-41D2-4FD5-8EB7-19B58B158914}" srcOrd="0" destOrd="0" presId="urn:microsoft.com/office/officeart/2005/8/layout/hierarchy1"/>
    <dgm:cxn modelId="{EBF38D7E-B5A5-4E22-B1D0-736C00AC2B9B}" type="presParOf" srcId="{BD58D900-E8B7-40AD-9FC0-8756463BE786}" destId="{A88E6BF8-C803-4D6D-B811-DD197CB8EDDC}" srcOrd="1" destOrd="0" presId="urn:microsoft.com/office/officeart/2005/8/layout/hierarchy1"/>
    <dgm:cxn modelId="{DF6DA671-A53D-49A8-A911-B7FFCB0CE599}" type="presParOf" srcId="{694A0686-1CBD-42BD-93BD-B70569A070C3}" destId="{C62F1FCC-3D19-4B42-A0B7-B975E4ABFDFE}" srcOrd="1" destOrd="0" presId="urn:microsoft.com/office/officeart/2005/8/layout/hierarchy1"/>
    <dgm:cxn modelId="{E32DDF1F-04D5-45F0-BFDC-719E5B243795}" type="presParOf" srcId="{C62F1FCC-3D19-4B42-A0B7-B975E4ABFDFE}" destId="{47FFFBEE-77A8-42BF-9E16-B33A874E6955}" srcOrd="0" destOrd="0" presId="urn:microsoft.com/office/officeart/2005/8/layout/hierarchy1"/>
    <dgm:cxn modelId="{1E7EEC03-4571-4727-935C-1C938B072390}" type="presParOf" srcId="{C62F1FCC-3D19-4B42-A0B7-B975E4ABFDFE}" destId="{CDE8C5D5-56E6-4804-AF22-D6A34202B06A}" srcOrd="1" destOrd="0" presId="urn:microsoft.com/office/officeart/2005/8/layout/hierarchy1"/>
    <dgm:cxn modelId="{D66C122E-686E-49CC-90C3-AF0D8BC55384}" type="presParOf" srcId="{CDE8C5D5-56E6-4804-AF22-D6A34202B06A}" destId="{D7C591D6-D2FA-4B16-A899-5ADF4004E3F5}" srcOrd="0" destOrd="0" presId="urn:microsoft.com/office/officeart/2005/8/layout/hierarchy1"/>
    <dgm:cxn modelId="{3DCEA4DB-4637-4282-A9C8-6B7029496759}" type="presParOf" srcId="{D7C591D6-D2FA-4B16-A899-5ADF4004E3F5}" destId="{0F0E73D7-BD09-4C49-BDDE-BF8EA51CFD7C}" srcOrd="0" destOrd="0" presId="urn:microsoft.com/office/officeart/2005/8/layout/hierarchy1"/>
    <dgm:cxn modelId="{03428786-2B29-4903-8101-0ABBBD07226A}" type="presParOf" srcId="{D7C591D6-D2FA-4B16-A899-5ADF4004E3F5}" destId="{D9DF53C4-4B28-4C2B-ADE1-39A991210762}" srcOrd="1" destOrd="0" presId="urn:microsoft.com/office/officeart/2005/8/layout/hierarchy1"/>
    <dgm:cxn modelId="{FE9DA769-DBF7-46EB-8A92-3219C437D1EF}" type="presParOf" srcId="{CDE8C5D5-56E6-4804-AF22-D6A34202B06A}" destId="{F51B6F7F-A143-4C38-B6B2-D658B3B2336E}" srcOrd="1" destOrd="0" presId="urn:microsoft.com/office/officeart/2005/8/layout/hierarchy1"/>
  </dgm:cxnLst>
  <dgm:bg/>
  <dgm:whole/>
</dgm:dataModel>
</file>

<file path=ppt/diagrams/data3.xml><?xml version="1.0" encoding="utf-8"?>
<dgm:dataModel xmlns:dgm="http://schemas.openxmlformats.org/drawingml/2006/diagram" xmlns:a="http://schemas.openxmlformats.org/drawingml/2006/main">
  <dgm:ptLst>
    <dgm:pt modelId="{C955359F-A37A-4059-8AB1-E682CEA81AB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2B56634-B1CE-44B7-B43C-7BC9325D179A}">
      <dgm:prSet phldrT="[Text]"/>
      <dgm:spPr>
        <a:ln>
          <a:solidFill>
            <a:schemeClr val="accent1">
              <a:hueOff val="0"/>
              <a:satOff val="0"/>
              <a:lumOff val="0"/>
              <a:alpha val="99000"/>
            </a:schemeClr>
          </a:solidFill>
        </a:ln>
      </dgm:spPr>
      <dgm:t>
        <a:bodyPr/>
        <a:lstStyle/>
        <a:p>
          <a:r>
            <a:rPr lang="en-US" dirty="0" smtClean="0"/>
            <a:t>Methods of Job Evaluation</a:t>
          </a:r>
          <a:endParaRPr lang="en-US" dirty="0"/>
        </a:p>
      </dgm:t>
    </dgm:pt>
    <dgm:pt modelId="{9B86EF24-DF52-459B-BEEB-CDBD8270B37C}" type="parTrans" cxnId="{FB6F7E9A-4A90-479B-90C4-161C12800729}">
      <dgm:prSet/>
      <dgm:spPr/>
      <dgm:t>
        <a:bodyPr/>
        <a:lstStyle/>
        <a:p>
          <a:endParaRPr lang="en-US"/>
        </a:p>
      </dgm:t>
    </dgm:pt>
    <dgm:pt modelId="{4904B0A8-D89A-462D-80C1-6ED94F6CABCE}" type="sibTrans" cxnId="{FB6F7E9A-4A90-479B-90C4-161C12800729}">
      <dgm:prSet/>
      <dgm:spPr/>
      <dgm:t>
        <a:bodyPr/>
        <a:lstStyle/>
        <a:p>
          <a:endParaRPr lang="en-US"/>
        </a:p>
      </dgm:t>
    </dgm:pt>
    <dgm:pt modelId="{F9D3041D-B276-42B5-8B34-D9B476C68081}">
      <dgm:prSet phldrT="[Text]"/>
      <dgm:spPr/>
      <dgm:t>
        <a:bodyPr/>
        <a:lstStyle/>
        <a:p>
          <a:r>
            <a:rPr lang="en-US" dirty="0" smtClean="0"/>
            <a:t>Non Analytical</a:t>
          </a:r>
          <a:endParaRPr lang="en-US" dirty="0"/>
        </a:p>
      </dgm:t>
    </dgm:pt>
    <dgm:pt modelId="{B7D01369-618E-4140-A7C5-D78B6A33C95E}" type="parTrans" cxnId="{A62070F0-0730-4575-A33A-7325E10F0658}">
      <dgm:prSet/>
      <dgm:spPr/>
      <dgm:t>
        <a:bodyPr/>
        <a:lstStyle/>
        <a:p>
          <a:endParaRPr lang="en-US" dirty="0"/>
        </a:p>
      </dgm:t>
    </dgm:pt>
    <dgm:pt modelId="{FE34A9C2-3D7A-4F7C-9A05-DC8A7C54CA0F}" type="sibTrans" cxnId="{A62070F0-0730-4575-A33A-7325E10F0658}">
      <dgm:prSet/>
      <dgm:spPr/>
      <dgm:t>
        <a:bodyPr/>
        <a:lstStyle/>
        <a:p>
          <a:endParaRPr lang="en-US"/>
        </a:p>
      </dgm:t>
    </dgm:pt>
    <dgm:pt modelId="{B3E4FB0A-B154-4DB5-9956-34A2B0EF2544}">
      <dgm:prSet phldrT="[Text]"/>
      <dgm:spPr/>
      <dgm:t>
        <a:bodyPr/>
        <a:lstStyle/>
        <a:p>
          <a:r>
            <a:rPr lang="en-US" dirty="0" smtClean="0"/>
            <a:t>Ranking Method</a:t>
          </a:r>
          <a:endParaRPr lang="en-US" dirty="0"/>
        </a:p>
      </dgm:t>
    </dgm:pt>
    <dgm:pt modelId="{942CE6F4-20B5-4974-A573-028EE8DE34CE}" type="parTrans" cxnId="{F56807AB-3B55-4FEB-99CB-8E8C43775BEC}">
      <dgm:prSet/>
      <dgm:spPr/>
      <dgm:t>
        <a:bodyPr/>
        <a:lstStyle/>
        <a:p>
          <a:endParaRPr lang="en-US" dirty="0"/>
        </a:p>
      </dgm:t>
    </dgm:pt>
    <dgm:pt modelId="{0A5DC027-FC48-4594-BE21-46347FAD9B38}" type="sibTrans" cxnId="{F56807AB-3B55-4FEB-99CB-8E8C43775BEC}">
      <dgm:prSet/>
      <dgm:spPr/>
      <dgm:t>
        <a:bodyPr/>
        <a:lstStyle/>
        <a:p>
          <a:endParaRPr lang="en-US"/>
        </a:p>
      </dgm:t>
    </dgm:pt>
    <dgm:pt modelId="{E51ADD1A-539D-4872-806F-028AB16896FE}">
      <dgm:prSet/>
      <dgm:spPr/>
      <dgm:t>
        <a:bodyPr/>
        <a:lstStyle/>
        <a:p>
          <a:r>
            <a:rPr lang="en-US" dirty="0" smtClean="0"/>
            <a:t>Job-grading Method </a:t>
          </a:r>
          <a:endParaRPr lang="en-US" dirty="0"/>
        </a:p>
      </dgm:t>
    </dgm:pt>
    <dgm:pt modelId="{AED57E8A-7363-48D6-AF3C-C05677818107}" type="parTrans" cxnId="{F9B27472-D434-457A-8FAF-ACFCE754C7CD}">
      <dgm:prSet/>
      <dgm:spPr/>
      <dgm:t>
        <a:bodyPr/>
        <a:lstStyle/>
        <a:p>
          <a:endParaRPr lang="en-US" dirty="0"/>
        </a:p>
      </dgm:t>
    </dgm:pt>
    <dgm:pt modelId="{CEF72F9B-EA5C-455C-8415-17D662F091C8}" type="sibTrans" cxnId="{F9B27472-D434-457A-8FAF-ACFCE754C7CD}">
      <dgm:prSet/>
      <dgm:spPr/>
      <dgm:t>
        <a:bodyPr/>
        <a:lstStyle/>
        <a:p>
          <a:endParaRPr lang="en-US"/>
        </a:p>
      </dgm:t>
    </dgm:pt>
    <dgm:pt modelId="{43DDAFFD-3D6E-4A19-BAAA-0144A397DFB9}">
      <dgm:prSet phldrT="[Text]"/>
      <dgm:spPr/>
      <dgm:t>
        <a:bodyPr/>
        <a:lstStyle/>
        <a:p>
          <a:r>
            <a:rPr lang="en-US" dirty="0" smtClean="0"/>
            <a:t>Analytical</a:t>
          </a:r>
          <a:endParaRPr lang="en-US" dirty="0"/>
        </a:p>
      </dgm:t>
    </dgm:pt>
    <dgm:pt modelId="{F2559EC8-48F8-455B-8C41-B7E9B8AF2A53}" type="parTrans" cxnId="{48D41574-DA85-4F3E-A5A9-5D21F97932E2}">
      <dgm:prSet/>
      <dgm:spPr/>
      <dgm:t>
        <a:bodyPr/>
        <a:lstStyle/>
        <a:p>
          <a:endParaRPr lang="en-US" dirty="0"/>
        </a:p>
      </dgm:t>
    </dgm:pt>
    <dgm:pt modelId="{12C04A40-3FD7-4BFE-874B-928EAAAB75DD}" type="sibTrans" cxnId="{48D41574-DA85-4F3E-A5A9-5D21F97932E2}">
      <dgm:prSet/>
      <dgm:spPr/>
      <dgm:t>
        <a:bodyPr/>
        <a:lstStyle/>
        <a:p>
          <a:endParaRPr lang="en-US"/>
        </a:p>
      </dgm:t>
    </dgm:pt>
    <dgm:pt modelId="{8D2A8E1F-EF76-42BE-A704-0011C1D3371F}">
      <dgm:prSet phldrT="[Text]"/>
      <dgm:spPr/>
      <dgm:t>
        <a:bodyPr/>
        <a:lstStyle/>
        <a:p>
          <a:r>
            <a:rPr lang="en-US" dirty="0" smtClean="0"/>
            <a:t>Point Rating Method</a:t>
          </a:r>
          <a:endParaRPr lang="en-US" dirty="0"/>
        </a:p>
      </dgm:t>
    </dgm:pt>
    <dgm:pt modelId="{9BB135DA-E4EF-4032-B8AA-0442B30AC08E}" type="parTrans" cxnId="{E808F511-5571-40F1-A995-DDBA95666E38}">
      <dgm:prSet/>
      <dgm:spPr/>
      <dgm:t>
        <a:bodyPr/>
        <a:lstStyle/>
        <a:p>
          <a:endParaRPr lang="en-US" dirty="0"/>
        </a:p>
      </dgm:t>
    </dgm:pt>
    <dgm:pt modelId="{47E35037-A138-4A3A-BB3F-3447F658471F}" type="sibTrans" cxnId="{E808F511-5571-40F1-A995-DDBA95666E38}">
      <dgm:prSet/>
      <dgm:spPr/>
      <dgm:t>
        <a:bodyPr/>
        <a:lstStyle/>
        <a:p>
          <a:endParaRPr lang="en-US"/>
        </a:p>
      </dgm:t>
    </dgm:pt>
    <dgm:pt modelId="{25AA8EE8-9AB3-4D09-8DB1-C4DA66BF715B}">
      <dgm:prSet phldrT="[Text]"/>
      <dgm:spPr/>
      <dgm:t>
        <a:bodyPr/>
        <a:lstStyle/>
        <a:p>
          <a:r>
            <a:rPr lang="en-US" dirty="0" smtClean="0"/>
            <a:t>Factor comparison Method</a:t>
          </a:r>
          <a:endParaRPr lang="en-US" dirty="0"/>
        </a:p>
      </dgm:t>
    </dgm:pt>
    <dgm:pt modelId="{3734B419-B1E8-4179-9B05-7AFB420A5790}" type="parTrans" cxnId="{E695CB81-0064-4B22-AB15-2FC70D0A63CA}">
      <dgm:prSet/>
      <dgm:spPr/>
      <dgm:t>
        <a:bodyPr/>
        <a:lstStyle/>
        <a:p>
          <a:endParaRPr lang="en-US" dirty="0"/>
        </a:p>
      </dgm:t>
    </dgm:pt>
    <dgm:pt modelId="{C535DD2C-B3F8-41CB-ACE0-BCCEBCBB6794}" type="sibTrans" cxnId="{E695CB81-0064-4B22-AB15-2FC70D0A63CA}">
      <dgm:prSet/>
      <dgm:spPr/>
      <dgm:t>
        <a:bodyPr/>
        <a:lstStyle/>
        <a:p>
          <a:endParaRPr lang="en-US"/>
        </a:p>
      </dgm:t>
    </dgm:pt>
    <dgm:pt modelId="{1F59F9E2-3755-410D-B244-FE6C99A36334}" type="pres">
      <dgm:prSet presAssocID="{C955359F-A37A-4059-8AB1-E682CEA81ABD}" presName="hierChild1" presStyleCnt="0">
        <dgm:presLayoutVars>
          <dgm:chPref val="1"/>
          <dgm:dir/>
          <dgm:animOne val="branch"/>
          <dgm:animLvl val="lvl"/>
          <dgm:resizeHandles/>
        </dgm:presLayoutVars>
      </dgm:prSet>
      <dgm:spPr/>
      <dgm:t>
        <a:bodyPr/>
        <a:lstStyle/>
        <a:p>
          <a:endParaRPr lang="en-US"/>
        </a:p>
      </dgm:t>
    </dgm:pt>
    <dgm:pt modelId="{2F238B22-4DBF-4B44-BE65-FFE412E6E5F7}" type="pres">
      <dgm:prSet presAssocID="{22B56634-B1CE-44B7-B43C-7BC9325D179A}" presName="hierRoot1" presStyleCnt="0"/>
      <dgm:spPr/>
    </dgm:pt>
    <dgm:pt modelId="{562C17D1-9817-4E5A-8D71-B14B9A57FCBB}" type="pres">
      <dgm:prSet presAssocID="{22B56634-B1CE-44B7-B43C-7BC9325D179A}" presName="composite" presStyleCnt="0"/>
      <dgm:spPr/>
    </dgm:pt>
    <dgm:pt modelId="{0C78A1DC-CD52-419B-8E07-0C18EDBC00B5}" type="pres">
      <dgm:prSet presAssocID="{22B56634-B1CE-44B7-B43C-7BC9325D179A}" presName="background" presStyleLbl="node0" presStyleIdx="0" presStyleCnt="1"/>
      <dgm:spPr/>
    </dgm:pt>
    <dgm:pt modelId="{C9872936-C97B-44F3-AA24-0BE6E1D9078C}" type="pres">
      <dgm:prSet presAssocID="{22B56634-B1CE-44B7-B43C-7BC9325D179A}" presName="text" presStyleLbl="fgAcc0" presStyleIdx="0" presStyleCnt="1" custScaleX="369654">
        <dgm:presLayoutVars>
          <dgm:chPref val="3"/>
        </dgm:presLayoutVars>
      </dgm:prSet>
      <dgm:spPr/>
      <dgm:t>
        <a:bodyPr/>
        <a:lstStyle/>
        <a:p>
          <a:endParaRPr lang="en-US"/>
        </a:p>
      </dgm:t>
    </dgm:pt>
    <dgm:pt modelId="{021A718E-81C3-4A29-84FA-733BAD708CE6}" type="pres">
      <dgm:prSet presAssocID="{22B56634-B1CE-44B7-B43C-7BC9325D179A}" presName="hierChild2" presStyleCnt="0"/>
      <dgm:spPr/>
    </dgm:pt>
    <dgm:pt modelId="{D3F836F5-06CE-4440-A39D-60589B09A36D}" type="pres">
      <dgm:prSet presAssocID="{B7D01369-618E-4140-A7C5-D78B6A33C95E}" presName="Name10" presStyleLbl="parChTrans1D2" presStyleIdx="0" presStyleCnt="2"/>
      <dgm:spPr/>
      <dgm:t>
        <a:bodyPr/>
        <a:lstStyle/>
        <a:p>
          <a:endParaRPr lang="en-US"/>
        </a:p>
      </dgm:t>
    </dgm:pt>
    <dgm:pt modelId="{D4E9E49E-E69D-4546-A2BB-67FBF5D66D29}" type="pres">
      <dgm:prSet presAssocID="{F9D3041D-B276-42B5-8B34-D9B476C68081}" presName="hierRoot2" presStyleCnt="0"/>
      <dgm:spPr/>
    </dgm:pt>
    <dgm:pt modelId="{8875DB22-9751-470C-8D03-9F3CD84B30AB}" type="pres">
      <dgm:prSet presAssocID="{F9D3041D-B276-42B5-8B34-D9B476C68081}" presName="composite2" presStyleCnt="0"/>
      <dgm:spPr/>
    </dgm:pt>
    <dgm:pt modelId="{AA11258A-A847-4D1E-9B15-B1BFABDEF40D}" type="pres">
      <dgm:prSet presAssocID="{F9D3041D-B276-42B5-8B34-D9B476C68081}" presName="background2" presStyleLbl="node2" presStyleIdx="0" presStyleCnt="2"/>
      <dgm:spPr/>
    </dgm:pt>
    <dgm:pt modelId="{2AD8EF58-9BC0-4759-9D2E-3FE01F9D123E}" type="pres">
      <dgm:prSet presAssocID="{F9D3041D-B276-42B5-8B34-D9B476C68081}" presName="text2" presStyleLbl="fgAcc2" presStyleIdx="0" presStyleCnt="2" custScaleX="171177">
        <dgm:presLayoutVars>
          <dgm:chPref val="3"/>
        </dgm:presLayoutVars>
      </dgm:prSet>
      <dgm:spPr/>
      <dgm:t>
        <a:bodyPr/>
        <a:lstStyle/>
        <a:p>
          <a:endParaRPr lang="en-US"/>
        </a:p>
      </dgm:t>
    </dgm:pt>
    <dgm:pt modelId="{FA263B5E-1C3D-4D75-A19F-E0F8FB2DCD17}" type="pres">
      <dgm:prSet presAssocID="{F9D3041D-B276-42B5-8B34-D9B476C68081}" presName="hierChild3" presStyleCnt="0"/>
      <dgm:spPr/>
    </dgm:pt>
    <dgm:pt modelId="{1DA84DFB-EAC8-4EA6-9315-0FC71B791B91}" type="pres">
      <dgm:prSet presAssocID="{942CE6F4-20B5-4974-A573-028EE8DE34CE}" presName="Name17" presStyleLbl="parChTrans1D3" presStyleIdx="0" presStyleCnt="4"/>
      <dgm:spPr/>
      <dgm:t>
        <a:bodyPr/>
        <a:lstStyle/>
        <a:p>
          <a:endParaRPr lang="en-US"/>
        </a:p>
      </dgm:t>
    </dgm:pt>
    <dgm:pt modelId="{972B319C-38E9-4F74-93B9-9E62ECAABD56}" type="pres">
      <dgm:prSet presAssocID="{B3E4FB0A-B154-4DB5-9956-34A2B0EF2544}" presName="hierRoot3" presStyleCnt="0"/>
      <dgm:spPr/>
    </dgm:pt>
    <dgm:pt modelId="{4E82B736-682E-4B1E-B620-AADA6C9CD299}" type="pres">
      <dgm:prSet presAssocID="{B3E4FB0A-B154-4DB5-9956-34A2B0EF2544}" presName="composite3" presStyleCnt="0"/>
      <dgm:spPr/>
    </dgm:pt>
    <dgm:pt modelId="{0C750B2A-65F6-479A-858A-07C6AC6826BF}" type="pres">
      <dgm:prSet presAssocID="{B3E4FB0A-B154-4DB5-9956-34A2B0EF2544}" presName="background3" presStyleLbl="node3" presStyleIdx="0" presStyleCnt="4"/>
      <dgm:spPr/>
    </dgm:pt>
    <dgm:pt modelId="{DAB3041D-9278-4997-A89A-81F15866BCF1}" type="pres">
      <dgm:prSet presAssocID="{B3E4FB0A-B154-4DB5-9956-34A2B0EF2544}" presName="text3" presStyleLbl="fgAcc3" presStyleIdx="0" presStyleCnt="4">
        <dgm:presLayoutVars>
          <dgm:chPref val="3"/>
        </dgm:presLayoutVars>
      </dgm:prSet>
      <dgm:spPr/>
      <dgm:t>
        <a:bodyPr/>
        <a:lstStyle/>
        <a:p>
          <a:endParaRPr lang="en-US"/>
        </a:p>
      </dgm:t>
    </dgm:pt>
    <dgm:pt modelId="{439A408C-E229-4DCF-BE50-E729C03DCE2E}" type="pres">
      <dgm:prSet presAssocID="{B3E4FB0A-B154-4DB5-9956-34A2B0EF2544}" presName="hierChild4" presStyleCnt="0"/>
      <dgm:spPr/>
    </dgm:pt>
    <dgm:pt modelId="{F1F5841A-9CF8-4DA5-A27A-C4961498B5C6}" type="pres">
      <dgm:prSet presAssocID="{AED57E8A-7363-48D6-AF3C-C05677818107}" presName="Name17" presStyleLbl="parChTrans1D3" presStyleIdx="1" presStyleCnt="4"/>
      <dgm:spPr/>
      <dgm:t>
        <a:bodyPr/>
        <a:lstStyle/>
        <a:p>
          <a:endParaRPr lang="en-US"/>
        </a:p>
      </dgm:t>
    </dgm:pt>
    <dgm:pt modelId="{1F2C7CF8-8019-425F-8B2E-88A6820434F4}" type="pres">
      <dgm:prSet presAssocID="{E51ADD1A-539D-4872-806F-028AB16896FE}" presName="hierRoot3" presStyleCnt="0"/>
      <dgm:spPr/>
    </dgm:pt>
    <dgm:pt modelId="{FAEDA2B0-CF1B-4332-B787-73082CF765CA}" type="pres">
      <dgm:prSet presAssocID="{E51ADD1A-539D-4872-806F-028AB16896FE}" presName="composite3" presStyleCnt="0"/>
      <dgm:spPr/>
    </dgm:pt>
    <dgm:pt modelId="{AD3BCB1F-B7EB-4468-9840-D29ABA5DBCCC}" type="pres">
      <dgm:prSet presAssocID="{E51ADD1A-539D-4872-806F-028AB16896FE}" presName="background3" presStyleLbl="node3" presStyleIdx="1" presStyleCnt="4"/>
      <dgm:spPr/>
    </dgm:pt>
    <dgm:pt modelId="{E649FDE8-B147-4916-9821-19FD2E56BB2B}" type="pres">
      <dgm:prSet presAssocID="{E51ADD1A-539D-4872-806F-028AB16896FE}" presName="text3" presStyleLbl="fgAcc3" presStyleIdx="1" presStyleCnt="4">
        <dgm:presLayoutVars>
          <dgm:chPref val="3"/>
        </dgm:presLayoutVars>
      </dgm:prSet>
      <dgm:spPr/>
      <dgm:t>
        <a:bodyPr/>
        <a:lstStyle/>
        <a:p>
          <a:endParaRPr lang="en-US"/>
        </a:p>
      </dgm:t>
    </dgm:pt>
    <dgm:pt modelId="{96350EAE-3772-465B-87BF-C46AB721D5DA}" type="pres">
      <dgm:prSet presAssocID="{E51ADD1A-539D-4872-806F-028AB16896FE}" presName="hierChild4" presStyleCnt="0"/>
      <dgm:spPr/>
    </dgm:pt>
    <dgm:pt modelId="{27365A64-469E-4138-9954-4410FEFA62BF}" type="pres">
      <dgm:prSet presAssocID="{F2559EC8-48F8-455B-8C41-B7E9B8AF2A53}" presName="Name10" presStyleLbl="parChTrans1D2" presStyleIdx="1" presStyleCnt="2"/>
      <dgm:spPr/>
      <dgm:t>
        <a:bodyPr/>
        <a:lstStyle/>
        <a:p>
          <a:endParaRPr lang="en-US"/>
        </a:p>
      </dgm:t>
    </dgm:pt>
    <dgm:pt modelId="{12B9F18F-70BD-4F6F-9384-399F21E50284}" type="pres">
      <dgm:prSet presAssocID="{43DDAFFD-3D6E-4A19-BAAA-0144A397DFB9}" presName="hierRoot2" presStyleCnt="0"/>
      <dgm:spPr/>
    </dgm:pt>
    <dgm:pt modelId="{6E00A523-188B-46A0-8BC8-B5EA5E98849C}" type="pres">
      <dgm:prSet presAssocID="{43DDAFFD-3D6E-4A19-BAAA-0144A397DFB9}" presName="composite2" presStyleCnt="0"/>
      <dgm:spPr/>
    </dgm:pt>
    <dgm:pt modelId="{62EDB7BF-ABD3-42D4-9FD8-3372D2A1836E}" type="pres">
      <dgm:prSet presAssocID="{43DDAFFD-3D6E-4A19-BAAA-0144A397DFB9}" presName="background2" presStyleLbl="node2" presStyleIdx="1" presStyleCnt="2"/>
      <dgm:spPr/>
    </dgm:pt>
    <dgm:pt modelId="{AA8CDD87-ECB6-4589-AE57-244C975B9B27}" type="pres">
      <dgm:prSet presAssocID="{43DDAFFD-3D6E-4A19-BAAA-0144A397DFB9}" presName="text2" presStyleLbl="fgAcc2" presStyleIdx="1" presStyleCnt="2" custScaleX="180476">
        <dgm:presLayoutVars>
          <dgm:chPref val="3"/>
        </dgm:presLayoutVars>
      </dgm:prSet>
      <dgm:spPr/>
      <dgm:t>
        <a:bodyPr/>
        <a:lstStyle/>
        <a:p>
          <a:endParaRPr lang="en-US"/>
        </a:p>
      </dgm:t>
    </dgm:pt>
    <dgm:pt modelId="{F810C274-C696-4B6B-BD07-93A7F0EDE94C}" type="pres">
      <dgm:prSet presAssocID="{43DDAFFD-3D6E-4A19-BAAA-0144A397DFB9}" presName="hierChild3" presStyleCnt="0"/>
      <dgm:spPr/>
    </dgm:pt>
    <dgm:pt modelId="{72C9CCA5-2804-429D-92B4-2366B8051490}" type="pres">
      <dgm:prSet presAssocID="{9BB135DA-E4EF-4032-B8AA-0442B30AC08E}" presName="Name17" presStyleLbl="parChTrans1D3" presStyleIdx="2" presStyleCnt="4"/>
      <dgm:spPr/>
      <dgm:t>
        <a:bodyPr/>
        <a:lstStyle/>
        <a:p>
          <a:endParaRPr lang="en-US"/>
        </a:p>
      </dgm:t>
    </dgm:pt>
    <dgm:pt modelId="{99B75638-CCD3-47FD-AC75-32B34B7DF3DC}" type="pres">
      <dgm:prSet presAssocID="{8D2A8E1F-EF76-42BE-A704-0011C1D3371F}" presName="hierRoot3" presStyleCnt="0"/>
      <dgm:spPr/>
    </dgm:pt>
    <dgm:pt modelId="{94D7CC18-42ED-4DBE-80A5-23ED64B6AB6D}" type="pres">
      <dgm:prSet presAssocID="{8D2A8E1F-EF76-42BE-A704-0011C1D3371F}" presName="composite3" presStyleCnt="0"/>
      <dgm:spPr/>
    </dgm:pt>
    <dgm:pt modelId="{2E3C5F62-E8D5-45C5-8E0A-FBF68B7B5973}" type="pres">
      <dgm:prSet presAssocID="{8D2A8E1F-EF76-42BE-A704-0011C1D3371F}" presName="background3" presStyleLbl="node3" presStyleIdx="2" presStyleCnt="4"/>
      <dgm:spPr/>
    </dgm:pt>
    <dgm:pt modelId="{DF68D008-831D-4D37-AE48-E9F1A1C649DD}" type="pres">
      <dgm:prSet presAssocID="{8D2A8E1F-EF76-42BE-A704-0011C1D3371F}" presName="text3" presStyleLbl="fgAcc3" presStyleIdx="2" presStyleCnt="4" custLinFactNeighborX="2288" custLinFactNeighborY="-7207">
        <dgm:presLayoutVars>
          <dgm:chPref val="3"/>
        </dgm:presLayoutVars>
      </dgm:prSet>
      <dgm:spPr/>
      <dgm:t>
        <a:bodyPr/>
        <a:lstStyle/>
        <a:p>
          <a:endParaRPr lang="en-US"/>
        </a:p>
      </dgm:t>
    </dgm:pt>
    <dgm:pt modelId="{81F5D488-B464-44AE-B85D-1166CCF8BACF}" type="pres">
      <dgm:prSet presAssocID="{8D2A8E1F-EF76-42BE-A704-0011C1D3371F}" presName="hierChild4" presStyleCnt="0"/>
      <dgm:spPr/>
    </dgm:pt>
    <dgm:pt modelId="{B605845A-B47E-46EF-A841-87B6D1168E6B}" type="pres">
      <dgm:prSet presAssocID="{3734B419-B1E8-4179-9B05-7AFB420A5790}" presName="Name17" presStyleLbl="parChTrans1D3" presStyleIdx="3" presStyleCnt="4"/>
      <dgm:spPr/>
      <dgm:t>
        <a:bodyPr/>
        <a:lstStyle/>
        <a:p>
          <a:endParaRPr lang="en-US"/>
        </a:p>
      </dgm:t>
    </dgm:pt>
    <dgm:pt modelId="{57F65062-6C46-4A47-AD16-F4BF3535204E}" type="pres">
      <dgm:prSet presAssocID="{25AA8EE8-9AB3-4D09-8DB1-C4DA66BF715B}" presName="hierRoot3" presStyleCnt="0"/>
      <dgm:spPr/>
    </dgm:pt>
    <dgm:pt modelId="{B2779FDA-BF4D-4587-BFDE-384A77FFB409}" type="pres">
      <dgm:prSet presAssocID="{25AA8EE8-9AB3-4D09-8DB1-C4DA66BF715B}" presName="composite3" presStyleCnt="0"/>
      <dgm:spPr/>
    </dgm:pt>
    <dgm:pt modelId="{C90818AC-F673-4D31-8604-4742E173434B}" type="pres">
      <dgm:prSet presAssocID="{25AA8EE8-9AB3-4D09-8DB1-C4DA66BF715B}" presName="background3" presStyleLbl="node3" presStyleIdx="3" presStyleCnt="4"/>
      <dgm:spPr/>
    </dgm:pt>
    <dgm:pt modelId="{35C9B0E1-4D11-4ADA-9F80-FD2345DB5B72}" type="pres">
      <dgm:prSet presAssocID="{25AA8EE8-9AB3-4D09-8DB1-C4DA66BF715B}" presName="text3" presStyleLbl="fgAcc3" presStyleIdx="3" presStyleCnt="4">
        <dgm:presLayoutVars>
          <dgm:chPref val="3"/>
        </dgm:presLayoutVars>
      </dgm:prSet>
      <dgm:spPr/>
      <dgm:t>
        <a:bodyPr/>
        <a:lstStyle/>
        <a:p>
          <a:endParaRPr lang="en-US"/>
        </a:p>
      </dgm:t>
    </dgm:pt>
    <dgm:pt modelId="{0B3F0800-FA64-4B19-85F8-D66E436AC39A}" type="pres">
      <dgm:prSet presAssocID="{25AA8EE8-9AB3-4D09-8DB1-C4DA66BF715B}" presName="hierChild4" presStyleCnt="0"/>
      <dgm:spPr/>
    </dgm:pt>
  </dgm:ptLst>
  <dgm:cxnLst>
    <dgm:cxn modelId="{7B7C6B7B-B140-4EB9-86CE-B4DF1F6F7E81}" type="presOf" srcId="{8D2A8E1F-EF76-42BE-A704-0011C1D3371F}" destId="{DF68D008-831D-4D37-AE48-E9F1A1C649DD}" srcOrd="0" destOrd="0" presId="urn:microsoft.com/office/officeart/2005/8/layout/hierarchy1"/>
    <dgm:cxn modelId="{48D41574-DA85-4F3E-A5A9-5D21F97932E2}" srcId="{22B56634-B1CE-44B7-B43C-7BC9325D179A}" destId="{43DDAFFD-3D6E-4A19-BAAA-0144A397DFB9}" srcOrd="1" destOrd="0" parTransId="{F2559EC8-48F8-455B-8C41-B7E9B8AF2A53}" sibTransId="{12C04A40-3FD7-4BFE-874B-928EAAAB75DD}"/>
    <dgm:cxn modelId="{E808F511-5571-40F1-A995-DDBA95666E38}" srcId="{43DDAFFD-3D6E-4A19-BAAA-0144A397DFB9}" destId="{8D2A8E1F-EF76-42BE-A704-0011C1D3371F}" srcOrd="0" destOrd="0" parTransId="{9BB135DA-E4EF-4032-B8AA-0442B30AC08E}" sibTransId="{47E35037-A138-4A3A-BB3F-3447F658471F}"/>
    <dgm:cxn modelId="{407D77D3-B64C-4494-BE32-851B66EB9B1D}" type="presOf" srcId="{B3E4FB0A-B154-4DB5-9956-34A2B0EF2544}" destId="{DAB3041D-9278-4997-A89A-81F15866BCF1}" srcOrd="0" destOrd="0" presId="urn:microsoft.com/office/officeart/2005/8/layout/hierarchy1"/>
    <dgm:cxn modelId="{11AB758B-0E0B-4879-A85B-D8E127716EB5}" type="presOf" srcId="{AED57E8A-7363-48D6-AF3C-C05677818107}" destId="{F1F5841A-9CF8-4DA5-A27A-C4961498B5C6}" srcOrd="0" destOrd="0" presId="urn:microsoft.com/office/officeart/2005/8/layout/hierarchy1"/>
    <dgm:cxn modelId="{08D8D540-7BF5-41F0-AD8F-0647C4FC1996}" type="presOf" srcId="{F2559EC8-48F8-455B-8C41-B7E9B8AF2A53}" destId="{27365A64-469E-4138-9954-4410FEFA62BF}" srcOrd="0" destOrd="0" presId="urn:microsoft.com/office/officeart/2005/8/layout/hierarchy1"/>
    <dgm:cxn modelId="{A62070F0-0730-4575-A33A-7325E10F0658}" srcId="{22B56634-B1CE-44B7-B43C-7BC9325D179A}" destId="{F9D3041D-B276-42B5-8B34-D9B476C68081}" srcOrd="0" destOrd="0" parTransId="{B7D01369-618E-4140-A7C5-D78B6A33C95E}" sibTransId="{FE34A9C2-3D7A-4F7C-9A05-DC8A7C54CA0F}"/>
    <dgm:cxn modelId="{BBBF5D41-8520-4ACF-A8B7-81090CCAB6AA}" type="presOf" srcId="{22B56634-B1CE-44B7-B43C-7BC9325D179A}" destId="{C9872936-C97B-44F3-AA24-0BE6E1D9078C}" srcOrd="0" destOrd="0" presId="urn:microsoft.com/office/officeart/2005/8/layout/hierarchy1"/>
    <dgm:cxn modelId="{62DD051A-B184-45FF-B865-A8927355C163}" type="presOf" srcId="{3734B419-B1E8-4179-9B05-7AFB420A5790}" destId="{B605845A-B47E-46EF-A841-87B6D1168E6B}" srcOrd="0" destOrd="0" presId="urn:microsoft.com/office/officeart/2005/8/layout/hierarchy1"/>
    <dgm:cxn modelId="{E695CB81-0064-4B22-AB15-2FC70D0A63CA}" srcId="{43DDAFFD-3D6E-4A19-BAAA-0144A397DFB9}" destId="{25AA8EE8-9AB3-4D09-8DB1-C4DA66BF715B}" srcOrd="1" destOrd="0" parTransId="{3734B419-B1E8-4179-9B05-7AFB420A5790}" sibTransId="{C535DD2C-B3F8-41CB-ACE0-BCCEBCBB6794}"/>
    <dgm:cxn modelId="{3B12EE36-A330-4D69-AEAE-417E237388DC}" type="presOf" srcId="{F9D3041D-B276-42B5-8B34-D9B476C68081}" destId="{2AD8EF58-9BC0-4759-9D2E-3FE01F9D123E}" srcOrd="0" destOrd="0" presId="urn:microsoft.com/office/officeart/2005/8/layout/hierarchy1"/>
    <dgm:cxn modelId="{DB650887-68DF-428D-80FE-DF7535203316}" type="presOf" srcId="{25AA8EE8-9AB3-4D09-8DB1-C4DA66BF715B}" destId="{35C9B0E1-4D11-4ADA-9F80-FD2345DB5B72}" srcOrd="0" destOrd="0" presId="urn:microsoft.com/office/officeart/2005/8/layout/hierarchy1"/>
    <dgm:cxn modelId="{A732EB73-412D-47BA-9D0D-9C915D2C5F2C}" type="presOf" srcId="{C955359F-A37A-4059-8AB1-E682CEA81ABD}" destId="{1F59F9E2-3755-410D-B244-FE6C99A36334}" srcOrd="0" destOrd="0" presId="urn:microsoft.com/office/officeart/2005/8/layout/hierarchy1"/>
    <dgm:cxn modelId="{C31381CC-7A1A-44D5-AD95-0B3EAF8B341A}" type="presOf" srcId="{B7D01369-618E-4140-A7C5-D78B6A33C95E}" destId="{D3F836F5-06CE-4440-A39D-60589B09A36D}" srcOrd="0" destOrd="0" presId="urn:microsoft.com/office/officeart/2005/8/layout/hierarchy1"/>
    <dgm:cxn modelId="{F56807AB-3B55-4FEB-99CB-8E8C43775BEC}" srcId="{F9D3041D-B276-42B5-8B34-D9B476C68081}" destId="{B3E4FB0A-B154-4DB5-9956-34A2B0EF2544}" srcOrd="0" destOrd="0" parTransId="{942CE6F4-20B5-4974-A573-028EE8DE34CE}" sibTransId="{0A5DC027-FC48-4594-BE21-46347FAD9B38}"/>
    <dgm:cxn modelId="{81300667-72D2-4A65-AAF1-3B910B6A2592}" type="presOf" srcId="{E51ADD1A-539D-4872-806F-028AB16896FE}" destId="{E649FDE8-B147-4916-9821-19FD2E56BB2B}" srcOrd="0" destOrd="0" presId="urn:microsoft.com/office/officeart/2005/8/layout/hierarchy1"/>
    <dgm:cxn modelId="{F9B27472-D434-457A-8FAF-ACFCE754C7CD}" srcId="{F9D3041D-B276-42B5-8B34-D9B476C68081}" destId="{E51ADD1A-539D-4872-806F-028AB16896FE}" srcOrd="1" destOrd="0" parTransId="{AED57E8A-7363-48D6-AF3C-C05677818107}" sibTransId="{CEF72F9B-EA5C-455C-8415-17D662F091C8}"/>
    <dgm:cxn modelId="{FB6F7E9A-4A90-479B-90C4-161C12800729}" srcId="{C955359F-A37A-4059-8AB1-E682CEA81ABD}" destId="{22B56634-B1CE-44B7-B43C-7BC9325D179A}" srcOrd="0" destOrd="0" parTransId="{9B86EF24-DF52-459B-BEEB-CDBD8270B37C}" sibTransId="{4904B0A8-D89A-462D-80C1-6ED94F6CABCE}"/>
    <dgm:cxn modelId="{A049601B-2D3A-41B9-AAA0-76C206E44AE8}" type="presOf" srcId="{9BB135DA-E4EF-4032-B8AA-0442B30AC08E}" destId="{72C9CCA5-2804-429D-92B4-2366B8051490}" srcOrd="0" destOrd="0" presId="urn:microsoft.com/office/officeart/2005/8/layout/hierarchy1"/>
    <dgm:cxn modelId="{277AFE1F-61DD-45AB-B7CC-6FBDA007A6FA}" type="presOf" srcId="{43DDAFFD-3D6E-4A19-BAAA-0144A397DFB9}" destId="{AA8CDD87-ECB6-4589-AE57-244C975B9B27}" srcOrd="0" destOrd="0" presId="urn:microsoft.com/office/officeart/2005/8/layout/hierarchy1"/>
    <dgm:cxn modelId="{6DFE208B-328F-42C7-BD20-DBFACA5F69D5}" type="presOf" srcId="{942CE6F4-20B5-4974-A573-028EE8DE34CE}" destId="{1DA84DFB-EAC8-4EA6-9315-0FC71B791B91}" srcOrd="0" destOrd="0" presId="urn:microsoft.com/office/officeart/2005/8/layout/hierarchy1"/>
    <dgm:cxn modelId="{FE31853D-A4E4-434E-A01E-F21FE290AEE7}" type="presParOf" srcId="{1F59F9E2-3755-410D-B244-FE6C99A36334}" destId="{2F238B22-4DBF-4B44-BE65-FFE412E6E5F7}" srcOrd="0" destOrd="0" presId="urn:microsoft.com/office/officeart/2005/8/layout/hierarchy1"/>
    <dgm:cxn modelId="{80149083-6511-4D6B-BBBA-3F80BEC8D608}" type="presParOf" srcId="{2F238B22-4DBF-4B44-BE65-FFE412E6E5F7}" destId="{562C17D1-9817-4E5A-8D71-B14B9A57FCBB}" srcOrd="0" destOrd="0" presId="urn:microsoft.com/office/officeart/2005/8/layout/hierarchy1"/>
    <dgm:cxn modelId="{4D52C35F-664E-49F0-A6E2-69BEA4973986}" type="presParOf" srcId="{562C17D1-9817-4E5A-8D71-B14B9A57FCBB}" destId="{0C78A1DC-CD52-419B-8E07-0C18EDBC00B5}" srcOrd="0" destOrd="0" presId="urn:microsoft.com/office/officeart/2005/8/layout/hierarchy1"/>
    <dgm:cxn modelId="{E34758AD-E325-422A-8659-D8635AE79226}" type="presParOf" srcId="{562C17D1-9817-4E5A-8D71-B14B9A57FCBB}" destId="{C9872936-C97B-44F3-AA24-0BE6E1D9078C}" srcOrd="1" destOrd="0" presId="urn:microsoft.com/office/officeart/2005/8/layout/hierarchy1"/>
    <dgm:cxn modelId="{79BB3673-F214-4264-A8BA-92196AFBBCCA}" type="presParOf" srcId="{2F238B22-4DBF-4B44-BE65-FFE412E6E5F7}" destId="{021A718E-81C3-4A29-84FA-733BAD708CE6}" srcOrd="1" destOrd="0" presId="urn:microsoft.com/office/officeart/2005/8/layout/hierarchy1"/>
    <dgm:cxn modelId="{04DC15E0-5782-4243-A3C6-F8757360CDCF}" type="presParOf" srcId="{021A718E-81C3-4A29-84FA-733BAD708CE6}" destId="{D3F836F5-06CE-4440-A39D-60589B09A36D}" srcOrd="0" destOrd="0" presId="urn:microsoft.com/office/officeart/2005/8/layout/hierarchy1"/>
    <dgm:cxn modelId="{54AB0831-4046-4BA1-A627-0D844C55D33C}" type="presParOf" srcId="{021A718E-81C3-4A29-84FA-733BAD708CE6}" destId="{D4E9E49E-E69D-4546-A2BB-67FBF5D66D29}" srcOrd="1" destOrd="0" presId="urn:microsoft.com/office/officeart/2005/8/layout/hierarchy1"/>
    <dgm:cxn modelId="{4BD6EC62-B8D8-4FFF-A61C-1D27AF058CC2}" type="presParOf" srcId="{D4E9E49E-E69D-4546-A2BB-67FBF5D66D29}" destId="{8875DB22-9751-470C-8D03-9F3CD84B30AB}" srcOrd="0" destOrd="0" presId="urn:microsoft.com/office/officeart/2005/8/layout/hierarchy1"/>
    <dgm:cxn modelId="{C9E079E1-A62C-4F34-9FCA-1579C3D62A59}" type="presParOf" srcId="{8875DB22-9751-470C-8D03-9F3CD84B30AB}" destId="{AA11258A-A847-4D1E-9B15-B1BFABDEF40D}" srcOrd="0" destOrd="0" presId="urn:microsoft.com/office/officeart/2005/8/layout/hierarchy1"/>
    <dgm:cxn modelId="{2DCBB338-E48D-48EF-94D7-9867BF9AA766}" type="presParOf" srcId="{8875DB22-9751-470C-8D03-9F3CD84B30AB}" destId="{2AD8EF58-9BC0-4759-9D2E-3FE01F9D123E}" srcOrd="1" destOrd="0" presId="urn:microsoft.com/office/officeart/2005/8/layout/hierarchy1"/>
    <dgm:cxn modelId="{7E5CF50D-DB09-45CD-99C9-4B304E6110F8}" type="presParOf" srcId="{D4E9E49E-E69D-4546-A2BB-67FBF5D66D29}" destId="{FA263B5E-1C3D-4D75-A19F-E0F8FB2DCD17}" srcOrd="1" destOrd="0" presId="urn:microsoft.com/office/officeart/2005/8/layout/hierarchy1"/>
    <dgm:cxn modelId="{ADDF022E-7FBD-4CD1-8EBF-2DD1424152E7}" type="presParOf" srcId="{FA263B5E-1C3D-4D75-A19F-E0F8FB2DCD17}" destId="{1DA84DFB-EAC8-4EA6-9315-0FC71B791B91}" srcOrd="0" destOrd="0" presId="urn:microsoft.com/office/officeart/2005/8/layout/hierarchy1"/>
    <dgm:cxn modelId="{F471FD85-0679-48F1-AAB7-9A7C5FAE04F4}" type="presParOf" srcId="{FA263B5E-1C3D-4D75-A19F-E0F8FB2DCD17}" destId="{972B319C-38E9-4F74-93B9-9E62ECAABD56}" srcOrd="1" destOrd="0" presId="urn:microsoft.com/office/officeart/2005/8/layout/hierarchy1"/>
    <dgm:cxn modelId="{36D1BEC3-D465-4440-82C8-2B578BDABE4C}" type="presParOf" srcId="{972B319C-38E9-4F74-93B9-9E62ECAABD56}" destId="{4E82B736-682E-4B1E-B620-AADA6C9CD299}" srcOrd="0" destOrd="0" presId="urn:microsoft.com/office/officeart/2005/8/layout/hierarchy1"/>
    <dgm:cxn modelId="{C7F594D7-4E21-4ED6-A204-CDBA5A45143B}" type="presParOf" srcId="{4E82B736-682E-4B1E-B620-AADA6C9CD299}" destId="{0C750B2A-65F6-479A-858A-07C6AC6826BF}" srcOrd="0" destOrd="0" presId="urn:microsoft.com/office/officeart/2005/8/layout/hierarchy1"/>
    <dgm:cxn modelId="{1ACCB88B-184A-43CE-898E-FCDCFF1ACD90}" type="presParOf" srcId="{4E82B736-682E-4B1E-B620-AADA6C9CD299}" destId="{DAB3041D-9278-4997-A89A-81F15866BCF1}" srcOrd="1" destOrd="0" presId="urn:microsoft.com/office/officeart/2005/8/layout/hierarchy1"/>
    <dgm:cxn modelId="{E3F2DA38-231B-48F4-BC1E-B2CEAE65AAB6}" type="presParOf" srcId="{972B319C-38E9-4F74-93B9-9E62ECAABD56}" destId="{439A408C-E229-4DCF-BE50-E729C03DCE2E}" srcOrd="1" destOrd="0" presId="urn:microsoft.com/office/officeart/2005/8/layout/hierarchy1"/>
    <dgm:cxn modelId="{41D6DB0F-1BAC-461B-A8E5-D3F020E7613D}" type="presParOf" srcId="{FA263B5E-1C3D-4D75-A19F-E0F8FB2DCD17}" destId="{F1F5841A-9CF8-4DA5-A27A-C4961498B5C6}" srcOrd="2" destOrd="0" presId="urn:microsoft.com/office/officeart/2005/8/layout/hierarchy1"/>
    <dgm:cxn modelId="{8F70B709-551C-4CA2-A2E3-1166291A8477}" type="presParOf" srcId="{FA263B5E-1C3D-4D75-A19F-E0F8FB2DCD17}" destId="{1F2C7CF8-8019-425F-8B2E-88A6820434F4}" srcOrd="3" destOrd="0" presId="urn:microsoft.com/office/officeart/2005/8/layout/hierarchy1"/>
    <dgm:cxn modelId="{BB4B84F7-26F6-4DAC-A06E-8AF38F7428BF}" type="presParOf" srcId="{1F2C7CF8-8019-425F-8B2E-88A6820434F4}" destId="{FAEDA2B0-CF1B-4332-B787-73082CF765CA}" srcOrd="0" destOrd="0" presId="urn:microsoft.com/office/officeart/2005/8/layout/hierarchy1"/>
    <dgm:cxn modelId="{9AC620C2-8831-42A5-A797-2B42247E6268}" type="presParOf" srcId="{FAEDA2B0-CF1B-4332-B787-73082CF765CA}" destId="{AD3BCB1F-B7EB-4468-9840-D29ABA5DBCCC}" srcOrd="0" destOrd="0" presId="urn:microsoft.com/office/officeart/2005/8/layout/hierarchy1"/>
    <dgm:cxn modelId="{00188FB2-2575-4FA7-A573-A4D80C150100}" type="presParOf" srcId="{FAEDA2B0-CF1B-4332-B787-73082CF765CA}" destId="{E649FDE8-B147-4916-9821-19FD2E56BB2B}" srcOrd="1" destOrd="0" presId="urn:microsoft.com/office/officeart/2005/8/layout/hierarchy1"/>
    <dgm:cxn modelId="{6409FBFF-1212-401B-B7C0-957C4B7EEEB0}" type="presParOf" srcId="{1F2C7CF8-8019-425F-8B2E-88A6820434F4}" destId="{96350EAE-3772-465B-87BF-C46AB721D5DA}" srcOrd="1" destOrd="0" presId="urn:microsoft.com/office/officeart/2005/8/layout/hierarchy1"/>
    <dgm:cxn modelId="{E6E1F3B6-A6CE-434A-B83B-552A7A4DE105}" type="presParOf" srcId="{021A718E-81C3-4A29-84FA-733BAD708CE6}" destId="{27365A64-469E-4138-9954-4410FEFA62BF}" srcOrd="2" destOrd="0" presId="urn:microsoft.com/office/officeart/2005/8/layout/hierarchy1"/>
    <dgm:cxn modelId="{4E5FE872-3F3C-4CC9-A614-E3459CD0B438}" type="presParOf" srcId="{021A718E-81C3-4A29-84FA-733BAD708CE6}" destId="{12B9F18F-70BD-4F6F-9384-399F21E50284}" srcOrd="3" destOrd="0" presId="urn:microsoft.com/office/officeart/2005/8/layout/hierarchy1"/>
    <dgm:cxn modelId="{3D56A75F-5E0B-44D8-A6C7-D49747180F4F}" type="presParOf" srcId="{12B9F18F-70BD-4F6F-9384-399F21E50284}" destId="{6E00A523-188B-46A0-8BC8-B5EA5E98849C}" srcOrd="0" destOrd="0" presId="urn:microsoft.com/office/officeart/2005/8/layout/hierarchy1"/>
    <dgm:cxn modelId="{2581BC3D-7716-4959-954B-1513717B1AC3}" type="presParOf" srcId="{6E00A523-188B-46A0-8BC8-B5EA5E98849C}" destId="{62EDB7BF-ABD3-42D4-9FD8-3372D2A1836E}" srcOrd="0" destOrd="0" presId="urn:microsoft.com/office/officeart/2005/8/layout/hierarchy1"/>
    <dgm:cxn modelId="{94C24A3B-BCFD-407E-8343-E8741D994579}" type="presParOf" srcId="{6E00A523-188B-46A0-8BC8-B5EA5E98849C}" destId="{AA8CDD87-ECB6-4589-AE57-244C975B9B27}" srcOrd="1" destOrd="0" presId="urn:microsoft.com/office/officeart/2005/8/layout/hierarchy1"/>
    <dgm:cxn modelId="{2DA52DDB-0A72-47C3-910A-EC6AE3E81549}" type="presParOf" srcId="{12B9F18F-70BD-4F6F-9384-399F21E50284}" destId="{F810C274-C696-4B6B-BD07-93A7F0EDE94C}" srcOrd="1" destOrd="0" presId="urn:microsoft.com/office/officeart/2005/8/layout/hierarchy1"/>
    <dgm:cxn modelId="{F0D0C1AB-9071-43E4-90B1-B4B1A1F34DF8}" type="presParOf" srcId="{F810C274-C696-4B6B-BD07-93A7F0EDE94C}" destId="{72C9CCA5-2804-429D-92B4-2366B8051490}" srcOrd="0" destOrd="0" presId="urn:microsoft.com/office/officeart/2005/8/layout/hierarchy1"/>
    <dgm:cxn modelId="{D732BF52-66B9-4D10-ADE8-68ECBCC4332E}" type="presParOf" srcId="{F810C274-C696-4B6B-BD07-93A7F0EDE94C}" destId="{99B75638-CCD3-47FD-AC75-32B34B7DF3DC}" srcOrd="1" destOrd="0" presId="urn:microsoft.com/office/officeart/2005/8/layout/hierarchy1"/>
    <dgm:cxn modelId="{981FC510-9AA1-4191-BDE5-972F9B5683DF}" type="presParOf" srcId="{99B75638-CCD3-47FD-AC75-32B34B7DF3DC}" destId="{94D7CC18-42ED-4DBE-80A5-23ED64B6AB6D}" srcOrd="0" destOrd="0" presId="urn:microsoft.com/office/officeart/2005/8/layout/hierarchy1"/>
    <dgm:cxn modelId="{81E30214-C852-4082-9318-A8DFA3C60F97}" type="presParOf" srcId="{94D7CC18-42ED-4DBE-80A5-23ED64B6AB6D}" destId="{2E3C5F62-E8D5-45C5-8E0A-FBF68B7B5973}" srcOrd="0" destOrd="0" presId="urn:microsoft.com/office/officeart/2005/8/layout/hierarchy1"/>
    <dgm:cxn modelId="{5B8C73FA-CF00-4AC5-AEBB-515098A69FBE}" type="presParOf" srcId="{94D7CC18-42ED-4DBE-80A5-23ED64B6AB6D}" destId="{DF68D008-831D-4D37-AE48-E9F1A1C649DD}" srcOrd="1" destOrd="0" presId="urn:microsoft.com/office/officeart/2005/8/layout/hierarchy1"/>
    <dgm:cxn modelId="{D8484A8C-4303-4C47-9D3B-86A3D6D0915C}" type="presParOf" srcId="{99B75638-CCD3-47FD-AC75-32B34B7DF3DC}" destId="{81F5D488-B464-44AE-B85D-1166CCF8BACF}" srcOrd="1" destOrd="0" presId="urn:microsoft.com/office/officeart/2005/8/layout/hierarchy1"/>
    <dgm:cxn modelId="{E4B70230-5750-4DD9-A7EC-C8E3EE93CC9E}" type="presParOf" srcId="{F810C274-C696-4B6B-BD07-93A7F0EDE94C}" destId="{B605845A-B47E-46EF-A841-87B6D1168E6B}" srcOrd="2" destOrd="0" presId="urn:microsoft.com/office/officeart/2005/8/layout/hierarchy1"/>
    <dgm:cxn modelId="{BF0F9BA4-BD0D-45CA-918E-9DE11AF9FA1A}" type="presParOf" srcId="{F810C274-C696-4B6B-BD07-93A7F0EDE94C}" destId="{57F65062-6C46-4A47-AD16-F4BF3535204E}" srcOrd="3" destOrd="0" presId="urn:microsoft.com/office/officeart/2005/8/layout/hierarchy1"/>
    <dgm:cxn modelId="{94D78CF4-75F1-4F49-8CD2-CA3D9AA5B9D4}" type="presParOf" srcId="{57F65062-6C46-4A47-AD16-F4BF3535204E}" destId="{B2779FDA-BF4D-4587-BFDE-384A77FFB409}" srcOrd="0" destOrd="0" presId="urn:microsoft.com/office/officeart/2005/8/layout/hierarchy1"/>
    <dgm:cxn modelId="{7DFD23BE-7261-4020-9D06-5EB285CF63EA}" type="presParOf" srcId="{B2779FDA-BF4D-4587-BFDE-384A77FFB409}" destId="{C90818AC-F673-4D31-8604-4742E173434B}" srcOrd="0" destOrd="0" presId="urn:microsoft.com/office/officeart/2005/8/layout/hierarchy1"/>
    <dgm:cxn modelId="{5D668225-168D-4870-88F9-E3119F56CA6A}" type="presParOf" srcId="{B2779FDA-BF4D-4587-BFDE-384A77FFB409}" destId="{35C9B0E1-4D11-4ADA-9F80-FD2345DB5B72}" srcOrd="1" destOrd="0" presId="urn:microsoft.com/office/officeart/2005/8/layout/hierarchy1"/>
    <dgm:cxn modelId="{9BEBDA53-5040-444E-BDE5-31A134071B70}" type="presParOf" srcId="{57F65062-6C46-4A47-AD16-F4BF3535204E}" destId="{0B3F0800-FA64-4B19-85F8-D66E436AC39A}"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C2AA9C-B934-4BE3-B2B4-C78392AE6159}" type="datetimeFigureOut">
              <a:rPr lang="en-US" smtClean="0"/>
              <a:pPr/>
              <a:t>1/15/2022</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006FD-5FED-4B5A-80C5-2C594DB59B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06FD-5FED-4B5A-80C5-2C594DB59BF3}"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F27BAF-3EB1-4534-9D3C-00FFE9589122}" type="slidenum">
              <a:rPr lang="en-US">
                <a:latin typeface="Arial" panose="020B0604020202020204" pitchFamily="34" charset="0"/>
              </a:rPr>
              <a:pPr>
                <a:spcBef>
                  <a:spcPct val="0"/>
                </a:spcBef>
              </a:pPr>
              <a:t>39</a:t>
            </a:fld>
            <a:endParaRPr lang="en-US">
              <a:latin typeface="Arial" panose="020B0604020202020204" pitchFamily="34" charset="0"/>
            </a:endParaRPr>
          </a:p>
        </p:txBody>
      </p:sp>
    </p:spTree>
    <p:extLst>
      <p:ext uri="{BB962C8B-B14F-4D97-AF65-F5344CB8AC3E}">
        <p14:creationId xmlns:p14="http://schemas.microsoft.com/office/powerpoint/2010/main" xmlns="" val="10758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85800"/>
            <a:ext cx="61722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A2A1E6-E5CB-4739-B86C-981A8DA8A97C}" type="slidenum">
              <a:rPr lang="en-US" smtClean="0"/>
              <a:pPr/>
              <a:t>53</a:t>
            </a:fld>
            <a:endParaRPr lang="en-US"/>
          </a:p>
        </p:txBody>
      </p:sp>
    </p:spTree>
    <p:extLst>
      <p:ext uri="{BB962C8B-B14F-4D97-AF65-F5344CB8AC3E}">
        <p14:creationId xmlns:p14="http://schemas.microsoft.com/office/powerpoint/2010/main" xmlns="" val="200675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5830" y="2130428"/>
            <a:ext cx="1049274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51660" y="3886200"/>
            <a:ext cx="864108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9690" y="274641"/>
            <a:ext cx="277749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7220" y="274641"/>
            <a:ext cx="812673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5123" y="4406903"/>
            <a:ext cx="1049274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75123" y="2906713"/>
            <a:ext cx="1049274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7220" y="1600203"/>
            <a:ext cx="545211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75070" y="1600203"/>
            <a:ext cx="545211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7220" y="1535113"/>
            <a:ext cx="54542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7220" y="2174875"/>
            <a:ext cx="54542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70785" y="1535113"/>
            <a:ext cx="54563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0785" y="2174875"/>
            <a:ext cx="545639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222" y="273050"/>
            <a:ext cx="406122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826317" y="273053"/>
            <a:ext cx="6900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7222" y="1435103"/>
            <a:ext cx="406122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19589" y="4800600"/>
            <a:ext cx="740664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419589" y="612775"/>
            <a:ext cx="74066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419589" y="5367338"/>
            <a:ext cx="74066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220" y="274638"/>
            <a:ext cx="1110996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17220" y="1600203"/>
            <a:ext cx="1110996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17220" y="6356353"/>
            <a:ext cx="28803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1/15/2022</a:t>
            </a:fld>
            <a:endParaRPr lang="en-US"/>
          </a:p>
        </p:txBody>
      </p:sp>
      <p:sp>
        <p:nvSpPr>
          <p:cNvPr id="5" name="Footer Placeholder 4"/>
          <p:cNvSpPr>
            <a:spLocks noGrp="1"/>
          </p:cNvSpPr>
          <p:nvPr>
            <p:ph type="ftr" sz="quarter" idx="3"/>
          </p:nvPr>
        </p:nvSpPr>
        <p:spPr>
          <a:xfrm>
            <a:off x="4217670" y="6356353"/>
            <a:ext cx="39090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46820" y="6356353"/>
            <a:ext cx="28803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s://cleartax.in/g/terms/income"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cleartax.in/g/terms/exchange" TargetMode="External"/><Relationship Id="rId2" Type="http://schemas.openxmlformats.org/officeDocument/2006/relationships/hyperlink" Target="https://cleartax.in/g/terms/retirement-benefits" TargetMode="External"/><Relationship Id="rId1" Type="http://schemas.openxmlformats.org/officeDocument/2006/relationships/slideLayout" Target="../slideLayouts/slideLayout7.xml"/><Relationship Id="rId4" Type="http://schemas.openxmlformats.org/officeDocument/2006/relationships/hyperlink" Target="https://cleartax.in/g/terms/cash"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5830" y="838202"/>
            <a:ext cx="10492740" cy="1981199"/>
          </a:xfrm>
        </p:spPr>
        <p:txBody>
          <a:bodyPr>
            <a:normAutofit/>
          </a:bodyPr>
          <a:lstStyle/>
          <a:p>
            <a:r>
              <a:rPr lang="en-US" sz="8800" dirty="0" smtClean="0">
                <a:solidFill>
                  <a:srgbClr val="C00000"/>
                </a:solidFill>
                <a:latin typeface="Algerian" pitchFamily="82" charset="0"/>
              </a:rPr>
              <a:t>UNIT 5</a:t>
            </a:r>
            <a:endParaRPr lang="en-US" sz="8800" dirty="0">
              <a:solidFill>
                <a:srgbClr val="C00000"/>
              </a:solidFill>
              <a:latin typeface="Algerian" pitchFamily="82" charset="0"/>
            </a:endParaRPr>
          </a:p>
        </p:txBody>
      </p:sp>
      <p:sp>
        <p:nvSpPr>
          <p:cNvPr id="3" name="Subtitle 2"/>
          <p:cNvSpPr>
            <a:spLocks noGrp="1"/>
          </p:cNvSpPr>
          <p:nvPr>
            <p:ph type="subTitle" idx="1"/>
          </p:nvPr>
        </p:nvSpPr>
        <p:spPr>
          <a:xfrm>
            <a:off x="0" y="3886200"/>
            <a:ext cx="12344400" cy="2971800"/>
          </a:xfrm>
          <a:solidFill>
            <a:schemeClr val="accent3">
              <a:lumMod val="75000"/>
            </a:schemeClr>
          </a:solidFill>
        </p:spPr>
        <p:txBody>
          <a:bodyPr>
            <a:noAutofit/>
          </a:bodyPr>
          <a:lstStyle/>
          <a:p>
            <a:r>
              <a:rPr lang="en-US" sz="7200" dirty="0" smtClean="0">
                <a:solidFill>
                  <a:srgbClr val="002060"/>
                </a:solidFill>
                <a:latin typeface="Arial Black" pitchFamily="34" charset="0"/>
              </a:rPr>
              <a:t>Compensation management</a:t>
            </a:r>
            <a:endParaRPr lang="en-US" sz="7200" dirty="0">
              <a:solidFill>
                <a:srgbClr val="00206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0" y="0"/>
            <a:ext cx="12344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Compensation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70" name="Rectangle 2"/>
          <p:cNvSpPr>
            <a:spLocks noChangeArrowheads="1"/>
          </p:cNvSpPr>
          <p:nvPr/>
        </p:nvSpPr>
        <p:spPr bwMode="auto">
          <a:xfrm>
            <a:off x="0" y="0"/>
            <a:ext cx="12344400" cy="0"/>
          </a:xfrm>
          <a:prstGeom prst="rect">
            <a:avLst/>
          </a:prstGeom>
          <a:solidFill>
            <a:srgbClr val="0000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71" name="Rectangle 3"/>
          <p:cNvSpPr>
            <a:spLocks noChangeArrowheads="1"/>
          </p:cNvSpPr>
          <p:nvPr/>
        </p:nvSpPr>
        <p:spPr bwMode="auto">
          <a:xfrm>
            <a:off x="0" y="0"/>
            <a:ext cx="271463" cy="268288"/>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72" name="Rectangle 4"/>
          <p:cNvSpPr>
            <a:spLocks noChangeArrowheads="1"/>
          </p:cNvSpPr>
          <p:nvPr/>
        </p:nvSpPr>
        <p:spPr bwMode="auto">
          <a:xfrm>
            <a:off x="0" y="0"/>
            <a:ext cx="271463"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636C8B"/>
                </a:solidFill>
                <a:effectLst/>
                <a:latin typeface="Source Sans Pro"/>
                <a:cs typeface="Arial" pitchFamily="34" charset="0"/>
              </a:rPr>
              <a:t>1</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55300" b="0" i="0" u="none" strike="noStrike" cap="none" normalizeH="0" baseline="0" smtClean="0">
                <a:ln>
                  <a:noFill/>
                </a:ln>
                <a:solidFill>
                  <a:schemeClr val="tx1"/>
                </a:solidFill>
                <a:effectLst/>
                <a:latin typeface="Arial" pitchFamily="34" charset="0"/>
                <a:cs typeface="Arial" pitchFamily="34" charset="0"/>
              </a:rPr>
              <a:t> </a:t>
            </a:r>
            <a:r>
              <a:rPr kumimoji="0" lang="en-US" sz="1800" b="0" i="0" u="none" strike="noStrike" cap="none" normalizeH="0" baseline="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74" name="Rectangle 6"/>
          <p:cNvSpPr>
            <a:spLocks noChangeArrowheads="1"/>
          </p:cNvSpPr>
          <p:nvPr/>
        </p:nvSpPr>
        <p:spPr bwMode="auto">
          <a:xfrm>
            <a:off x="0" y="0"/>
            <a:ext cx="12344400" cy="0"/>
          </a:xfrm>
          <a:prstGeom prst="rect">
            <a:avLst/>
          </a:prstGeom>
          <a:solidFill>
            <a:srgbClr val="E9F7FD"/>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7 of 16</a:t>
            </a:r>
            <a:endParaRPr kumimoji="0" lang="en-US" sz="900" b="0" i="0" u="none" strike="noStrike" cap="none" normalizeH="0" baseline="0" smtClean="0">
              <a:ln>
                <a:noFill/>
              </a:ln>
              <a:solidFill>
                <a:srgbClr val="21224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
            </a:r>
            <a:br>
              <a:rPr kumimoji="0" lang="en-US" sz="900" b="0" i="0" u="none" strike="noStrike" cap="none" normalizeH="0" baseline="0" smtClean="0">
                <a:ln>
                  <a:noFill/>
                </a:ln>
                <a:solidFill>
                  <a:srgbClr val="212240"/>
                </a:solidFill>
                <a:effectLst/>
                <a:latin typeface="HelveticaNeue-Light"/>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8373" name="Picture 5" descr="Direct compensation&#10;                          Medical&#10;                         Reimburs&#10;                          -ement&#10; ..."/>
          <p:cNvPicPr>
            <a:picLocks noChangeAspect="1" noChangeArrowheads="1"/>
          </p:cNvPicPr>
          <p:nvPr/>
        </p:nvPicPr>
        <p:blipFill>
          <a:blip r:embed="rId2"/>
          <a:srcRect/>
          <a:stretch>
            <a:fillRect/>
          </a:stretch>
        </p:blipFill>
        <p:spPr bwMode="auto">
          <a:xfrm>
            <a:off x="0" y="0"/>
            <a:ext cx="12344400" cy="6858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0" y="0"/>
            <a:ext cx="12344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Compensation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394" name="Rectangle 2"/>
          <p:cNvSpPr>
            <a:spLocks noChangeArrowheads="1"/>
          </p:cNvSpPr>
          <p:nvPr/>
        </p:nvSpPr>
        <p:spPr bwMode="auto">
          <a:xfrm>
            <a:off x="0" y="0"/>
            <a:ext cx="12344400" cy="0"/>
          </a:xfrm>
          <a:prstGeom prst="rect">
            <a:avLst/>
          </a:prstGeom>
          <a:solidFill>
            <a:srgbClr val="0000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397" name="Rectangle 5"/>
          <p:cNvSpPr>
            <a:spLocks noChangeArrowheads="1"/>
          </p:cNvSpPr>
          <p:nvPr/>
        </p:nvSpPr>
        <p:spPr bwMode="auto">
          <a:xfrm>
            <a:off x="0" y="0"/>
            <a:ext cx="12344400" cy="0"/>
          </a:xfrm>
          <a:prstGeom prst="rect">
            <a:avLst/>
          </a:prstGeom>
          <a:solidFill>
            <a:srgbClr val="E9F7FD"/>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8 of 16</a:t>
            </a:r>
            <a:endParaRPr kumimoji="0" lang="en-US" sz="900" b="0" i="0" u="none" strike="noStrike" cap="none" normalizeH="0" baseline="0" smtClean="0">
              <a:ln>
                <a:noFill/>
              </a:ln>
              <a:solidFill>
                <a:srgbClr val="21224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
            </a:r>
            <a:br>
              <a:rPr kumimoji="0" lang="en-US" sz="900" b="0" i="0" u="none" strike="noStrike" cap="none" normalizeH="0" baseline="0" smtClean="0">
                <a:ln>
                  <a:noFill/>
                </a:ln>
                <a:solidFill>
                  <a:srgbClr val="212240"/>
                </a:solidFill>
                <a:effectLst/>
                <a:latin typeface="HelveticaNeue-Light"/>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9396" name="Picture 4" descr="Indirect compensation&#10;&#10;&#10; Indirect compensation refers to non-monetary benefits&#10;  offered and provided to employees in lie..."/>
          <p:cNvPicPr>
            <a:picLocks noChangeAspect="1" noChangeArrowheads="1"/>
          </p:cNvPicPr>
          <p:nvPr/>
        </p:nvPicPr>
        <p:blipFill>
          <a:blip r:embed="rId2"/>
          <a:srcRect/>
          <a:stretch>
            <a:fillRect/>
          </a:stretch>
        </p:blipFill>
        <p:spPr bwMode="auto">
          <a:xfrm>
            <a:off x="0" y="0"/>
            <a:ext cx="12344400" cy="6858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0"/>
            <a:ext cx="12344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Compensation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18" name="Rectangle 2"/>
          <p:cNvSpPr>
            <a:spLocks noChangeArrowheads="1"/>
          </p:cNvSpPr>
          <p:nvPr/>
        </p:nvSpPr>
        <p:spPr bwMode="auto">
          <a:xfrm>
            <a:off x="0" y="0"/>
            <a:ext cx="12344400" cy="0"/>
          </a:xfrm>
          <a:prstGeom prst="rect">
            <a:avLst/>
          </a:prstGeom>
          <a:solidFill>
            <a:srgbClr val="0000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19" name="Rectangle 3"/>
          <p:cNvSpPr>
            <a:spLocks noChangeArrowheads="1"/>
          </p:cNvSpPr>
          <p:nvPr/>
        </p:nvSpPr>
        <p:spPr bwMode="auto">
          <a:xfrm>
            <a:off x="0" y="0"/>
            <a:ext cx="271463" cy="268288"/>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20" name="Rectangle 4"/>
          <p:cNvSpPr>
            <a:spLocks noChangeArrowheads="1"/>
          </p:cNvSpPr>
          <p:nvPr/>
        </p:nvSpPr>
        <p:spPr bwMode="auto">
          <a:xfrm>
            <a:off x="0" y="0"/>
            <a:ext cx="271463"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636C8B"/>
                </a:solidFill>
                <a:effectLst/>
                <a:latin typeface="Source Sans Pro"/>
                <a:cs typeface="Arial" pitchFamily="34" charset="0"/>
              </a:rPr>
              <a:t>1</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55300" b="0" i="0" u="none" strike="noStrike" cap="none" normalizeH="0" baseline="0" smtClean="0">
                <a:ln>
                  <a:noFill/>
                </a:ln>
                <a:solidFill>
                  <a:schemeClr val="tx1"/>
                </a:solidFill>
                <a:effectLst/>
                <a:latin typeface="Arial" pitchFamily="34" charset="0"/>
                <a:cs typeface="Arial" pitchFamily="34" charset="0"/>
              </a:rPr>
              <a:t> </a:t>
            </a:r>
            <a:r>
              <a:rPr kumimoji="0" lang="en-US" sz="1800" b="0" i="0" u="none" strike="noStrike" cap="none" normalizeH="0" baseline="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22" name="Rectangle 6"/>
          <p:cNvSpPr>
            <a:spLocks noChangeArrowheads="1"/>
          </p:cNvSpPr>
          <p:nvPr/>
        </p:nvSpPr>
        <p:spPr bwMode="auto">
          <a:xfrm>
            <a:off x="0" y="0"/>
            <a:ext cx="12344400" cy="0"/>
          </a:xfrm>
          <a:prstGeom prst="rect">
            <a:avLst/>
          </a:prstGeom>
          <a:solidFill>
            <a:srgbClr val="E9F7FD"/>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9 of 16</a:t>
            </a:r>
            <a:endParaRPr kumimoji="0" lang="en-US" sz="900" b="0" i="0" u="none" strike="noStrike" cap="none" normalizeH="0" baseline="0" smtClean="0">
              <a:ln>
                <a:noFill/>
              </a:ln>
              <a:solidFill>
                <a:srgbClr val="21224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
            </a:r>
            <a:br>
              <a:rPr kumimoji="0" lang="en-US" sz="900" b="0" i="0" u="none" strike="noStrike" cap="none" normalizeH="0" baseline="0" smtClean="0">
                <a:ln>
                  <a:noFill/>
                </a:ln>
                <a:solidFill>
                  <a:srgbClr val="212240"/>
                </a:solidFill>
                <a:effectLst/>
                <a:latin typeface="HelveticaNeue-Light"/>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0421" name="Picture 5" descr="Indirect compensation&#10;                  Overtime&#10;                   Policy&#10;         Leave               Hospitaliza&#10;      ..."/>
          <p:cNvPicPr>
            <a:picLocks noChangeAspect="1" noChangeArrowheads="1"/>
          </p:cNvPicPr>
          <p:nvPr/>
        </p:nvPicPr>
        <p:blipFill>
          <a:blip r:embed="rId2"/>
          <a:srcRect/>
          <a:stretch>
            <a:fillRect/>
          </a:stretch>
        </p:blipFill>
        <p:spPr bwMode="auto">
          <a:xfrm>
            <a:off x="0" y="0"/>
            <a:ext cx="12344400" cy="6858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wards and Compensation. Nature of Compensation Types of Rewards   Intrinsic  Intangible, psychological, and social effects of compensation   Extrinsic. - ppt download"/>
          <p:cNvPicPr>
            <a:picLocks noChangeAspect="1" noChangeArrowheads="1"/>
          </p:cNvPicPr>
          <p:nvPr/>
        </p:nvPicPr>
        <p:blipFill>
          <a:blip r:embed="rId2"/>
          <a:srcRect/>
          <a:stretch>
            <a:fillRect/>
          </a:stretch>
        </p:blipFill>
        <p:spPr bwMode="auto">
          <a:xfrm>
            <a:off x="0" y="-1"/>
            <a:ext cx="12344400" cy="685800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344400" cy="6705600"/>
          </a:xfrm>
        </p:spPr>
        <p:txBody>
          <a:bodyPr>
            <a:normAutofit/>
          </a:bodyPr>
          <a:lstStyle/>
          <a:p>
            <a:pPr marL="514350" indent="-514350" algn="just">
              <a:buFont typeface="+mj-lt"/>
              <a:buAutoNum type="arabicPeriod"/>
            </a:pPr>
            <a:r>
              <a:rPr lang="en-US" dirty="0" smtClean="0"/>
              <a:t>Wage and salary : wage is the remuneration paid periodically to an employee or worker . wages usually refer to the hourly rate paid to such groups as production and maintenance employees(I . e. blue collar workers).	</a:t>
            </a:r>
            <a:endParaRPr lang="en-US" dirty="0"/>
          </a:p>
          <a:p>
            <a:pPr lvl="1" algn="just"/>
            <a:endParaRPr lang="en-US" dirty="0" smtClean="0"/>
          </a:p>
          <a:p>
            <a:pPr lvl="1" algn="just"/>
            <a:r>
              <a:rPr lang="en-US" dirty="0" smtClean="0"/>
              <a:t>On the other hand salary refers to the weekly or monthly rates paid to clerical, administrative and professional employees(I .e. white collar workers).</a:t>
            </a:r>
          </a:p>
          <a:p>
            <a:pPr marL="514350" indent="-514350" algn="just">
              <a:buNone/>
            </a:pPr>
            <a:endParaRPr lang="en-US" dirty="0" smtClean="0"/>
          </a:p>
          <a:p>
            <a:pPr marL="514350" indent="-514350" algn="just">
              <a:buNone/>
            </a:pPr>
            <a:r>
              <a:rPr lang="en-US" dirty="0" smtClean="0"/>
              <a:t>2.  Incentives : it refers to all the plans that provide extra pay for extra performance in addition to regular salary and wages.</a:t>
            </a:r>
          </a:p>
          <a:p>
            <a:pPr marL="514350" indent="-514350" algn="just">
              <a:buFont typeface="+mj-lt"/>
              <a:buAutoNum type="arabicPeriod"/>
            </a:pPr>
            <a:endParaRPr lang="en-US" dirty="0"/>
          </a:p>
        </p:txBody>
      </p:sp>
    </p:spTree>
    <p:extLst>
      <p:ext uri="{BB962C8B-B14F-4D97-AF65-F5344CB8AC3E}">
        <p14:creationId xmlns:p14="http://schemas.microsoft.com/office/powerpoint/2010/main" xmlns="" val="56347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344400" cy="6858000"/>
          </a:xfrm>
        </p:spPr>
        <p:txBody>
          <a:bodyPr>
            <a:normAutofit/>
          </a:bodyPr>
          <a:lstStyle/>
          <a:p>
            <a:pPr>
              <a:buNone/>
            </a:pPr>
            <a:r>
              <a:rPr lang="en-US" dirty="0" smtClean="0"/>
              <a:t>3.benefits: they are usually known as ‘fringe benefits’ because they are offered by the employer to the employee as a fringe (free of cost). The term covers a number of benefits like:</a:t>
            </a:r>
          </a:p>
          <a:p>
            <a:pPr lvl="1">
              <a:buFont typeface="Wingdings" pitchFamily="2" charset="2"/>
              <a:buChar char="§"/>
            </a:pPr>
            <a:r>
              <a:rPr lang="en-US" sz="2800" dirty="0" smtClean="0"/>
              <a:t>Pay for time not worked (holidays,leaves,paid vacation etc.)</a:t>
            </a:r>
          </a:p>
          <a:p>
            <a:pPr lvl="1">
              <a:buFont typeface="Wingdings" pitchFamily="2" charset="2"/>
              <a:buChar char="§"/>
            </a:pPr>
            <a:r>
              <a:rPr lang="en-US" sz="2800" dirty="0" smtClean="0"/>
              <a:t>Protection programs(insurance , pension etc.)</a:t>
            </a:r>
          </a:p>
          <a:p>
            <a:pPr lvl="1">
              <a:buFont typeface="Wingdings" pitchFamily="2" charset="2"/>
              <a:buChar char="§"/>
            </a:pPr>
            <a:r>
              <a:rPr lang="en-US" sz="2800" dirty="0" smtClean="0"/>
              <a:t>Executive benefits(telephone , security guards , newspapers etc.)</a:t>
            </a:r>
          </a:p>
          <a:p>
            <a:pPr marL="457200" lvl="1" indent="0">
              <a:buNone/>
            </a:pPr>
            <a:endParaRPr lang="en-US" sz="2800" dirty="0" smtClean="0"/>
          </a:p>
          <a:p>
            <a:pPr>
              <a:buNone/>
            </a:pPr>
            <a:r>
              <a:rPr lang="en-US" dirty="0" smtClean="0"/>
              <a:t>4.Services and perquisites : organization also provide a number of services that employees find desirable. These services are provided by the organization at no cost to the employee . </a:t>
            </a:r>
          </a:p>
          <a:p>
            <a:pPr lvl="1"/>
            <a:r>
              <a:rPr lang="en-US" sz="2800" dirty="0"/>
              <a:t>T</a:t>
            </a:r>
            <a:r>
              <a:rPr lang="en-US" sz="2800" dirty="0" smtClean="0"/>
              <a:t>hese services include :</a:t>
            </a:r>
          </a:p>
          <a:p>
            <a:pPr lvl="2"/>
            <a:r>
              <a:rPr lang="en-US" sz="2800" dirty="0" smtClean="0"/>
              <a:t>work clothing,transportation facilities,child care facilities financial and legal services educational ,medical, outplacement services etc.</a:t>
            </a:r>
            <a:endParaRPr lang="en-US" sz="2800" dirty="0"/>
          </a:p>
        </p:txBody>
      </p:sp>
    </p:spTree>
    <p:extLst>
      <p:ext uri="{BB962C8B-B14F-4D97-AF65-F5344CB8AC3E}">
        <p14:creationId xmlns:p14="http://schemas.microsoft.com/office/powerpoint/2010/main" xmlns="" val="1932490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344400" cy="1325563"/>
          </a:xfrm>
          <a:solidFill>
            <a:schemeClr val="accent2">
              <a:lumMod val="60000"/>
              <a:lumOff val="40000"/>
            </a:schemeClr>
          </a:solidFill>
        </p:spPr>
        <p:txBody>
          <a:bodyPr>
            <a:normAutofit/>
          </a:bodyPr>
          <a:lstStyle/>
          <a:p>
            <a:r>
              <a:rPr lang="en-US" b="1" dirty="0" smtClean="0"/>
              <a:t>Structure and components of compensation </a:t>
            </a:r>
            <a:endParaRPr lang="en-US" b="1" dirty="0"/>
          </a:p>
        </p:txBody>
      </p:sp>
      <p:graphicFrame>
        <p:nvGraphicFramePr>
          <p:cNvPr id="4" name="Content Placeholder 3"/>
          <p:cNvGraphicFramePr>
            <a:graphicFrameLocks noGrp="1"/>
          </p:cNvGraphicFramePr>
          <p:nvPr>
            <p:ph idx="1"/>
          </p:nvPr>
        </p:nvGraphicFramePr>
        <p:xfrm>
          <a:off x="914400" y="1600200"/>
          <a:ext cx="10286999"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82878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678" y="5"/>
            <a:ext cx="10647045" cy="990599"/>
          </a:xfrm>
          <a:solidFill>
            <a:schemeClr val="accent6">
              <a:lumMod val="40000"/>
              <a:lumOff val="60000"/>
            </a:schemeClr>
          </a:solidFill>
        </p:spPr>
        <p:txBody>
          <a:bodyPr>
            <a:normAutofit fontScale="90000"/>
          </a:bodyPr>
          <a:lstStyle/>
          <a:p>
            <a:r>
              <a:rPr lang="en-US" b="1" i="1" dirty="0" smtClean="0"/>
              <a:t>Process of compensation management </a:t>
            </a:r>
            <a:br>
              <a:rPr lang="en-US" b="1" i="1" dirty="0" smtClean="0"/>
            </a:br>
            <a:r>
              <a:rPr lang="en-US" b="1" i="1" dirty="0" smtClean="0"/>
              <a:t>(The pay determination process)</a:t>
            </a:r>
            <a:endParaRPr lang="en-US" b="1" i="1" dirty="0"/>
          </a:p>
        </p:txBody>
      </p:sp>
      <p:pic>
        <p:nvPicPr>
          <p:cNvPr id="32770" name="Picture 2" descr="Compensation management"/>
          <p:cNvPicPr>
            <a:picLocks noChangeAspect="1" noChangeArrowheads="1"/>
          </p:cNvPicPr>
          <p:nvPr/>
        </p:nvPicPr>
        <p:blipFill>
          <a:blip r:embed="rId2"/>
          <a:srcRect/>
          <a:stretch>
            <a:fillRect/>
          </a:stretch>
        </p:blipFill>
        <p:spPr bwMode="auto">
          <a:xfrm>
            <a:off x="381000" y="1066800"/>
            <a:ext cx="11734800" cy="5791200"/>
          </a:xfrm>
          <a:prstGeom prst="rect">
            <a:avLst/>
          </a:prstGeom>
          <a:noFill/>
          <a:ln>
            <a:solidFill>
              <a:schemeClr val="accent4">
                <a:lumMod val="40000"/>
                <a:lumOff val="60000"/>
              </a:schemeClr>
            </a:solidFill>
          </a:ln>
        </p:spPr>
      </p:pic>
    </p:spTree>
    <p:extLst>
      <p:ext uri="{BB962C8B-B14F-4D97-AF65-F5344CB8AC3E}">
        <p14:creationId xmlns:p14="http://schemas.microsoft.com/office/powerpoint/2010/main" xmlns="" val="3704618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normAutofit fontScale="90000"/>
          </a:bodyPr>
          <a:lstStyle/>
          <a:p>
            <a:r>
              <a:rPr lang="en-US" dirty="0" smtClean="0"/>
              <a:t>Process of compensation management( the pay determination process) </a:t>
            </a:r>
            <a:endParaRPr lang="en-US" dirty="0"/>
          </a:p>
        </p:txBody>
      </p:sp>
      <p:sp>
        <p:nvSpPr>
          <p:cNvPr id="3" name="Content Placeholder 2"/>
          <p:cNvSpPr>
            <a:spLocks noGrp="1"/>
          </p:cNvSpPr>
          <p:nvPr>
            <p:ph idx="1"/>
          </p:nvPr>
        </p:nvSpPr>
        <p:spPr>
          <a:xfrm>
            <a:off x="1905000" y="1752600"/>
            <a:ext cx="7543800" cy="4558352"/>
          </a:xfrm>
          <a:solidFill>
            <a:schemeClr val="bg2">
              <a:lumMod val="75000"/>
            </a:schemeClr>
          </a:solidFill>
        </p:spPr>
        <p:txBody>
          <a:bodyPr>
            <a:normAutofit fontScale="92500" lnSpcReduction="10000"/>
          </a:bodyPr>
          <a:lstStyle/>
          <a:p>
            <a:pPr marL="514350" indent="-514350">
              <a:buFont typeface="+mj-lt"/>
              <a:buAutoNum type="arabicPeriod"/>
            </a:pPr>
            <a:r>
              <a:rPr lang="en-US" dirty="0" smtClean="0"/>
              <a:t>Performing job analysis</a:t>
            </a:r>
          </a:p>
          <a:p>
            <a:pPr marL="514350" indent="-514350">
              <a:buFont typeface="+mj-lt"/>
              <a:buAutoNum type="arabicPeriod"/>
            </a:pPr>
            <a:r>
              <a:rPr lang="en-US" dirty="0" smtClean="0"/>
              <a:t>Conducting pay(wage/salary)surveys</a:t>
            </a:r>
          </a:p>
          <a:p>
            <a:pPr marL="514350" indent="-514350">
              <a:buNone/>
            </a:pPr>
            <a:r>
              <a:rPr lang="en-US" b="1" i="1" dirty="0" smtClean="0"/>
              <a:t>           benchmark jobs					packaged surveys					own surveys</a:t>
            </a:r>
          </a:p>
          <a:p>
            <a:pPr marL="514350" indent="-514350">
              <a:buNone/>
            </a:pPr>
            <a:r>
              <a:rPr lang="en-US" dirty="0" smtClean="0"/>
              <a:t>3.Analysis of organizational problems</a:t>
            </a:r>
          </a:p>
          <a:p>
            <a:pPr marL="514350" indent="-514350">
              <a:buNone/>
            </a:pPr>
            <a:r>
              <a:rPr lang="en-US" dirty="0" smtClean="0"/>
              <a:t>4.Preparation of pay structure</a:t>
            </a:r>
          </a:p>
          <a:p>
            <a:pPr marL="514350" indent="-514350">
              <a:buNone/>
            </a:pPr>
            <a:r>
              <a:rPr lang="en-US" dirty="0" smtClean="0"/>
              <a:t>5.Framing pay administration rules</a:t>
            </a:r>
          </a:p>
          <a:p>
            <a:pPr marL="514350" indent="-514350">
              <a:buNone/>
            </a:pPr>
            <a:r>
              <a:rPr lang="en-US" dirty="0" smtClean="0"/>
              <a:t>6.Implimentation of wage and salaries</a:t>
            </a:r>
          </a:p>
          <a:p>
            <a:pPr marL="514350" indent="-514350">
              <a:buNone/>
            </a:pPr>
            <a:endParaRPr lang="en-US" dirty="0"/>
          </a:p>
        </p:txBody>
      </p:sp>
    </p:spTree>
    <p:extLst>
      <p:ext uri="{BB962C8B-B14F-4D97-AF65-F5344CB8AC3E}">
        <p14:creationId xmlns:p14="http://schemas.microsoft.com/office/powerpoint/2010/main" xmlns="" val="2804132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12115800" cy="4832092"/>
          </a:xfrm>
          <a:prstGeom prst="rect">
            <a:avLst/>
          </a:prstGeom>
          <a:solidFill>
            <a:srgbClr val="002060"/>
          </a:solidFill>
        </p:spPr>
        <p:txBody>
          <a:bodyPr wrap="square">
            <a:spAutoFit/>
          </a:bodyPr>
          <a:lstStyle/>
          <a:p>
            <a:r>
              <a:rPr lang="en-US" sz="4400" b="1" dirty="0" smtClean="0">
                <a:solidFill>
                  <a:srgbClr val="FFFF00"/>
                </a:solidFill>
              </a:rPr>
              <a:t>1. Performing Job Analysis: </a:t>
            </a:r>
          </a:p>
          <a:p>
            <a:pPr algn="just"/>
            <a:r>
              <a:rPr lang="en-US" dirty="0" smtClean="0"/>
              <a:t>	</a:t>
            </a:r>
            <a:r>
              <a:rPr lang="en-US" sz="4400" dirty="0" smtClean="0">
                <a:solidFill>
                  <a:schemeClr val="bg1"/>
                </a:solidFill>
              </a:rPr>
              <a:t>Job analysis has two major outcomes </a:t>
            </a:r>
            <a:r>
              <a:rPr lang="en-US" sz="4400" dirty="0" err="1" smtClean="0">
                <a:solidFill>
                  <a:schemeClr val="bg1"/>
                </a:solidFill>
              </a:rPr>
              <a:t>vía</a:t>
            </a:r>
            <a:r>
              <a:rPr lang="en-US" sz="4400" dirty="0" smtClean="0">
                <a:solidFill>
                  <a:schemeClr val="bg1"/>
                </a:solidFill>
              </a:rPr>
              <a:t>, job description and job specification. After that, evaluating or rating of the job occurs. A job is evaluated to its value relative to all other jobs in the organization which involves converting the relative job values into specific monetary values.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12344400" cy="0"/>
          </a:xfrm>
          <a:prstGeom prst="rect">
            <a:avLst/>
          </a:prstGeom>
          <a:solidFill>
            <a:srgbClr val="0000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0" y="0"/>
            <a:ext cx="271463" cy="268288"/>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0" y="0"/>
            <a:ext cx="271463"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636C8B"/>
                </a:solidFill>
                <a:effectLst/>
                <a:latin typeface="Source Sans Pro"/>
                <a:cs typeface="Arial" pitchFamily="34" charset="0"/>
              </a:rPr>
              <a:t>3</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55300" b="0" i="0" u="none" strike="noStrike" cap="none" normalizeH="0" baseline="0" smtClean="0">
                <a:ln>
                  <a:noFill/>
                </a:ln>
                <a:solidFill>
                  <a:schemeClr val="tx1"/>
                </a:solidFill>
                <a:effectLst/>
                <a:latin typeface="Arial" pitchFamily="34" charset="0"/>
                <a:cs typeface="Arial" pitchFamily="34" charset="0"/>
              </a:rPr>
              <a:t> </a:t>
            </a:r>
            <a:r>
              <a:rPr kumimoji="0" lang="en-US" sz="1800" b="0" i="0" u="none" strike="noStrike" cap="none" normalizeH="0" baseline="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0" y="0"/>
            <a:ext cx="12344400" cy="0"/>
          </a:xfrm>
          <a:prstGeom prst="rect">
            <a:avLst/>
          </a:prstGeom>
          <a:solidFill>
            <a:srgbClr val="E9F7FD"/>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2 of 16</a:t>
            </a:r>
            <a:endParaRPr kumimoji="0" lang="en-US" sz="900" b="0" i="0" u="none" strike="noStrike" cap="none" normalizeH="0" baseline="0" smtClean="0">
              <a:ln>
                <a:noFill/>
              </a:ln>
              <a:solidFill>
                <a:srgbClr val="21224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
            </a:r>
            <a:br>
              <a:rPr kumimoji="0" lang="en-US" sz="900" b="0" i="0" u="none" strike="noStrike" cap="none" normalizeH="0" baseline="0" smtClean="0">
                <a:ln>
                  <a:noFill/>
                </a:ln>
                <a:solidFill>
                  <a:srgbClr val="212240"/>
                </a:solidFill>
                <a:effectLst/>
                <a:latin typeface="HelveticaNeue-Light"/>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9" name="Picture 5" descr="Compensation Management&#10;Compensation is the&#10;remuneration received by&#10;an employee in return for&#10;his/her contribution to the..."/>
          <p:cNvPicPr>
            <a:picLocks noChangeAspect="1" noChangeArrowheads="1"/>
          </p:cNvPicPr>
          <p:nvPr/>
        </p:nvPicPr>
        <p:blipFill>
          <a:blip r:embed="rId2"/>
          <a:srcRect/>
          <a:stretch>
            <a:fillRect/>
          </a:stretch>
        </p:blipFill>
        <p:spPr bwMode="auto">
          <a:xfrm>
            <a:off x="0" y="0"/>
            <a:ext cx="12344400" cy="6858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1"/>
            <a:ext cx="11506200" cy="6186309"/>
          </a:xfrm>
          <a:prstGeom prst="rect">
            <a:avLst/>
          </a:prstGeom>
          <a:solidFill>
            <a:schemeClr val="accent2">
              <a:lumMod val="75000"/>
            </a:schemeClr>
          </a:solidFill>
          <a:ln>
            <a:solidFill>
              <a:srgbClr val="002060"/>
            </a:solidFill>
          </a:ln>
        </p:spPr>
        <p:txBody>
          <a:bodyPr wrap="square">
            <a:spAutoFit/>
          </a:bodyPr>
          <a:lstStyle/>
          <a:p>
            <a:r>
              <a:rPr lang="en-US" sz="3200" b="1" dirty="0" smtClean="0">
                <a:solidFill>
                  <a:schemeClr val="bg1"/>
                </a:solidFill>
              </a:rPr>
              <a:t>2. Conducting Pay (Wage/Salary) Surveys:</a:t>
            </a:r>
          </a:p>
          <a:p>
            <a:pPr algn="just"/>
            <a:r>
              <a:rPr lang="en-US" dirty="0" smtClean="0"/>
              <a:t>	</a:t>
            </a:r>
            <a:r>
              <a:rPr lang="en-US" sz="2400" dirty="0" smtClean="0"/>
              <a:t> </a:t>
            </a:r>
            <a:r>
              <a:rPr lang="en-US" sz="2800" dirty="0" smtClean="0">
                <a:solidFill>
                  <a:srgbClr val="FFFF00"/>
                </a:solidFill>
              </a:rPr>
              <a:t>In this step the actual amount of money to be paid is determined through wage and salary surveys. The objectives of pay survey are to seek answers to the following important questions:</a:t>
            </a:r>
          </a:p>
          <a:p>
            <a:pPr algn="just">
              <a:buFont typeface="Wingdings" pitchFamily="2" charset="2"/>
              <a:buChar char="q"/>
            </a:pPr>
            <a:r>
              <a:rPr lang="en-US" sz="2800" dirty="0" smtClean="0">
                <a:solidFill>
                  <a:srgbClr val="FFFF00"/>
                </a:solidFill>
              </a:rPr>
              <a:t>  How much other firms are paying?. </a:t>
            </a:r>
          </a:p>
          <a:p>
            <a:pPr algn="just">
              <a:buFont typeface="Wingdings" pitchFamily="2" charset="2"/>
              <a:buChar char="q"/>
            </a:pPr>
            <a:r>
              <a:rPr lang="en-US" sz="2800" dirty="0" smtClean="0">
                <a:solidFill>
                  <a:srgbClr val="FFFF00"/>
                </a:solidFill>
              </a:rPr>
              <a:t>  What are the items included in social security?</a:t>
            </a:r>
          </a:p>
          <a:p>
            <a:pPr algn="just">
              <a:buFont typeface="Wingdings" pitchFamily="2" charset="2"/>
              <a:buChar char="q"/>
            </a:pPr>
            <a:r>
              <a:rPr lang="en-US" sz="2800" dirty="0" smtClean="0">
                <a:solidFill>
                  <a:srgbClr val="FFFF00"/>
                </a:solidFill>
              </a:rPr>
              <a:t>  What is the level of pay offered by other firms for similar jobs?</a:t>
            </a:r>
          </a:p>
          <a:p>
            <a:pPr algn="just">
              <a:buFont typeface="Wingdings" pitchFamily="2" charset="2"/>
              <a:buChar char="q"/>
            </a:pPr>
            <a:r>
              <a:rPr lang="en-US" sz="2800" dirty="0" smtClean="0">
                <a:solidFill>
                  <a:srgbClr val="FFFF00"/>
                </a:solidFill>
              </a:rPr>
              <a:t>Benchmark jobs: Based on the relative price of these jobs, other jobs are compared to determine the relative pay scales accordingly. These jobs are usually known as good indicators.</a:t>
            </a:r>
          </a:p>
          <a:p>
            <a:pPr algn="just">
              <a:buFont typeface="Wingdings" pitchFamily="2" charset="2"/>
              <a:buChar char="q"/>
            </a:pPr>
            <a:r>
              <a:rPr lang="en-US" sz="2800" dirty="0" smtClean="0">
                <a:solidFill>
                  <a:srgbClr val="FFFF00"/>
                </a:solidFill>
              </a:rPr>
              <a:t>   Packaged surveys: These surveys are readily available from the research agencies. </a:t>
            </a:r>
          </a:p>
          <a:p>
            <a:pPr algn="just">
              <a:buFont typeface="Wingdings" pitchFamily="2" charset="2"/>
              <a:buChar char="q"/>
            </a:pPr>
            <a:r>
              <a:rPr lang="en-US" sz="2800" dirty="0" smtClean="0">
                <a:solidFill>
                  <a:srgbClr val="FFFF00"/>
                </a:solidFill>
              </a:rPr>
              <a:t>  Own surveys: Big companies also go through their own surveys for the purpose of pay structure</a:t>
            </a:r>
            <a:r>
              <a:rPr lang="en-US" sz="2400" dirty="0" smtClean="0">
                <a:solidFill>
                  <a:srgbClr val="FFFF00"/>
                </a:solidFill>
              </a:rPr>
              <a:t>.</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11963400" cy="6617196"/>
          </a:xfrm>
          <a:prstGeom prst="rect">
            <a:avLst/>
          </a:prstGeom>
          <a:ln>
            <a:solidFill>
              <a:schemeClr val="tx2"/>
            </a:solidFill>
          </a:ln>
        </p:spPr>
        <p:txBody>
          <a:bodyPr wrap="square">
            <a:spAutoFit/>
          </a:bodyPr>
          <a:lstStyle/>
          <a:p>
            <a:endParaRPr lang="en-US" sz="3600" b="1" dirty="0" smtClean="0">
              <a:solidFill>
                <a:srgbClr val="002060"/>
              </a:solidFill>
            </a:endParaRPr>
          </a:p>
          <a:p>
            <a:r>
              <a:rPr lang="en-US" sz="3600" b="1" dirty="0" smtClean="0">
                <a:solidFill>
                  <a:srgbClr val="002060"/>
                </a:solidFill>
              </a:rPr>
              <a:t>3. Analysis of Organizational Problems: </a:t>
            </a:r>
          </a:p>
          <a:p>
            <a:r>
              <a:rPr lang="en-US" dirty="0" smtClean="0"/>
              <a:t>	</a:t>
            </a:r>
            <a:r>
              <a:rPr lang="en-US" sz="3200" dirty="0" smtClean="0"/>
              <a:t>Determination of pay requires more than wage and salary surveys. Dozens of variables can affect wage structure. HR managers maybe interested in following queries: . </a:t>
            </a:r>
          </a:p>
          <a:p>
            <a:pPr>
              <a:buFont typeface="Wingdings" pitchFamily="2" charset="2"/>
              <a:buChar char="v"/>
            </a:pPr>
            <a:r>
              <a:rPr lang="en-US" sz="3200" dirty="0" smtClean="0"/>
              <a:t>What should be the relationship between the pay structure and fringe benefits? </a:t>
            </a:r>
          </a:p>
          <a:p>
            <a:pPr>
              <a:buFont typeface="Wingdings" pitchFamily="2" charset="2"/>
              <a:buChar char="v"/>
            </a:pPr>
            <a:r>
              <a:rPr lang="en-US" sz="3200" dirty="0" smtClean="0"/>
              <a:t>Would the firm recruit new employees after revised pay structure evaluation?</a:t>
            </a:r>
          </a:p>
          <a:p>
            <a:pPr>
              <a:buFont typeface="Wingdings" pitchFamily="2" charset="2"/>
              <a:buChar char="v"/>
            </a:pPr>
            <a:r>
              <a:rPr lang="en-US" sz="3200" dirty="0" smtClean="0"/>
              <a:t> Are the prevailing rates in industry consistent with the result of job evaluation?</a:t>
            </a:r>
          </a:p>
          <a:p>
            <a:pPr>
              <a:buFont typeface="Wingdings" pitchFamily="2" charset="2"/>
              <a:buChar char="v"/>
            </a:pPr>
            <a:r>
              <a:rPr lang="en-US" sz="3200" dirty="0" smtClean="0"/>
              <a:t> What will be the result of paying higher or lower compensation and so 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11887200" cy="6001643"/>
          </a:xfrm>
          <a:prstGeom prst="rect">
            <a:avLst/>
          </a:prstGeom>
          <a:solidFill>
            <a:schemeClr val="accent1">
              <a:lumMod val="40000"/>
              <a:lumOff val="60000"/>
            </a:schemeClr>
          </a:solidFill>
          <a:ln>
            <a:solidFill>
              <a:schemeClr val="accent2"/>
            </a:solidFill>
          </a:ln>
        </p:spPr>
        <p:txBody>
          <a:bodyPr wrap="square">
            <a:spAutoFit/>
          </a:bodyPr>
          <a:lstStyle/>
          <a:p>
            <a:pPr algn="just"/>
            <a:r>
              <a:rPr lang="en-US" dirty="0" smtClean="0"/>
              <a:t>	</a:t>
            </a:r>
            <a:r>
              <a:rPr lang="en-US" sz="3200" dirty="0" smtClean="0"/>
              <a:t>It is the joint outcome of above three steps. For the purpose of determining pay structure a lot of decisions need to be taken. For example :</a:t>
            </a:r>
          </a:p>
          <a:p>
            <a:pPr algn="just">
              <a:buFont typeface="Wingdings" pitchFamily="2" charset="2"/>
              <a:buChar char="Ø"/>
            </a:pPr>
            <a:r>
              <a:rPr lang="en-US" sz="3200" dirty="0" smtClean="0"/>
              <a:t>Whether to pay amounts equal, above or below the industry level?</a:t>
            </a:r>
          </a:p>
          <a:p>
            <a:pPr algn="just">
              <a:buFont typeface="Wingdings" pitchFamily="2" charset="2"/>
              <a:buChar char="Ø"/>
            </a:pPr>
            <a:r>
              <a:rPr lang="en-US" sz="3200" dirty="0" smtClean="0"/>
              <a:t>Whether there should be single rates? Or, whether pay ranges should provide former it increases?</a:t>
            </a:r>
          </a:p>
          <a:p>
            <a:pPr algn="just">
              <a:buFont typeface="Wingdings" pitchFamily="2" charset="2"/>
              <a:buChar char="Ø"/>
            </a:pPr>
            <a:r>
              <a:rPr lang="en-US" sz="3200" dirty="0" smtClean="0"/>
              <a:t>The number of width of pay grades and the extent of overlap. </a:t>
            </a:r>
          </a:p>
          <a:p>
            <a:pPr algn="just">
              <a:buFont typeface="Wingdings" pitchFamily="2" charset="2"/>
              <a:buChar char="Ø"/>
            </a:pPr>
            <a:r>
              <a:rPr lang="en-US" sz="3200" dirty="0" smtClean="0"/>
              <a:t> Which jobs are to be placed in each of the pay grades?</a:t>
            </a:r>
          </a:p>
          <a:p>
            <a:pPr algn="just">
              <a:buFont typeface="Wingdings" pitchFamily="2" charset="2"/>
              <a:buChar char="Ø"/>
            </a:pPr>
            <a:r>
              <a:rPr lang="en-US" sz="3200" dirty="0" smtClean="0"/>
              <a:t>The actual money value to be assigned to various pay grades. Differentials between pay plans etc.</a:t>
            </a:r>
          </a:p>
          <a:p>
            <a:pPr algn="just"/>
            <a:r>
              <a:rPr lang="en-US" sz="3200" dirty="0" smtClean="0"/>
              <a:t>		Conclusions: In reality, there are no hard and fast rules for making such decisions.</a:t>
            </a:r>
            <a:endParaRPr lang="en-US" sz="3200" dirty="0"/>
          </a:p>
        </p:txBody>
      </p:sp>
      <p:sp>
        <p:nvSpPr>
          <p:cNvPr id="6" name="Rectangle 5"/>
          <p:cNvSpPr/>
          <p:nvPr/>
        </p:nvSpPr>
        <p:spPr>
          <a:xfrm>
            <a:off x="228600" y="152400"/>
            <a:ext cx="815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i="1" dirty="0" smtClean="0"/>
              <a:t>4. Preparation of Pay Structure: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11887200" cy="6001643"/>
          </a:xfrm>
          <a:prstGeom prst="rect">
            <a:avLst/>
          </a:prstGeom>
          <a:ln>
            <a:solidFill>
              <a:srgbClr val="00B0F0"/>
            </a:solidFill>
          </a:ln>
        </p:spPr>
        <p:txBody>
          <a:bodyPr wrap="square">
            <a:spAutoFit/>
          </a:bodyPr>
          <a:lstStyle/>
          <a:p>
            <a:r>
              <a:rPr lang="en-US" sz="3200" b="1" dirty="0" smtClean="0"/>
              <a:t>5. Framing Pay Administration Rules: </a:t>
            </a:r>
          </a:p>
          <a:p>
            <a:pPr algn="just"/>
            <a:r>
              <a:rPr lang="en-US" sz="3200" dirty="0" smtClean="0"/>
              <a:t>	As the rate ranges have been determined, the development of rules/policies of pay system has to be fixed. A lot of policies and rules are required to answer the following issues:. </a:t>
            </a:r>
          </a:p>
          <a:p>
            <a:pPr algn="just">
              <a:buFont typeface="Wingdings" pitchFamily="2" charset="2"/>
              <a:buChar char="v"/>
            </a:pPr>
            <a:r>
              <a:rPr lang="en-US" sz="3200" dirty="0" smtClean="0"/>
              <a:t>A trade off between seniority and merit basis.</a:t>
            </a:r>
          </a:p>
          <a:p>
            <a:pPr algn="just">
              <a:buFont typeface="Wingdings" pitchFamily="2" charset="2"/>
              <a:buChar char="v"/>
            </a:pPr>
            <a:r>
              <a:rPr lang="en-US" sz="3200" dirty="0" smtClean="0"/>
              <a:t>The frequency of pay increases.</a:t>
            </a:r>
          </a:p>
          <a:p>
            <a:pPr algn="just">
              <a:buFont typeface="Wingdings" pitchFamily="2" charset="2"/>
              <a:buChar char="v"/>
            </a:pPr>
            <a:r>
              <a:rPr lang="en-US" sz="3200" dirty="0" smtClean="0"/>
              <a:t>How to control salary and wage costs. </a:t>
            </a:r>
          </a:p>
          <a:p>
            <a:pPr algn="just">
              <a:buFont typeface="Wingdings" pitchFamily="2" charset="2"/>
              <a:buChar char="v"/>
            </a:pPr>
            <a:r>
              <a:rPr lang="en-US" sz="3200" dirty="0" smtClean="0"/>
              <a:t>Other important activities are:</a:t>
            </a:r>
          </a:p>
          <a:p>
            <a:pPr lvl="1" algn="just">
              <a:buFont typeface="Arial" pitchFamily="34" charset="0"/>
              <a:buChar char="•"/>
            </a:pPr>
            <a:r>
              <a:rPr lang="en-US" sz="3200" dirty="0" smtClean="0"/>
              <a:t>The employees are to be informed of the details of pay program. </a:t>
            </a:r>
          </a:p>
          <a:p>
            <a:pPr lvl="1" algn="just">
              <a:buFont typeface="Arial" pitchFamily="34" charset="0"/>
              <a:buChar char="•"/>
            </a:pPr>
            <a:r>
              <a:rPr lang="en-US" sz="3200" dirty="0" smtClean="0"/>
              <a:t>Transparency vs. secrecy (secrecy may create dissatisfaction and negative attitude). </a:t>
            </a:r>
          </a:p>
          <a:p>
            <a:pPr lvl="1" algn="just">
              <a:buFont typeface="Arial" pitchFamily="34" charset="0"/>
              <a:buChar char="•"/>
            </a:pPr>
            <a:r>
              <a:rPr lang="en-US" sz="3200" dirty="0" smtClean="0"/>
              <a:t>The job is appraised and pay is fixed for the grade.</a:t>
            </a:r>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11811000" cy="5509200"/>
          </a:xfrm>
          <a:prstGeom prst="rect">
            <a:avLst/>
          </a:prstGeom>
          <a:ln>
            <a:solidFill>
              <a:schemeClr val="accent4">
                <a:lumMod val="75000"/>
              </a:schemeClr>
            </a:solidFill>
          </a:ln>
        </p:spPr>
        <p:txBody>
          <a:bodyPr wrap="square">
            <a:spAutoFit/>
          </a:bodyPr>
          <a:lstStyle/>
          <a:p>
            <a:r>
              <a:rPr lang="en-US" sz="3200" b="1" dirty="0" smtClean="0">
                <a:solidFill>
                  <a:srgbClr val="0070C0"/>
                </a:solidFill>
              </a:rPr>
              <a:t>6. Implementation of Wages and Salaries: </a:t>
            </a:r>
          </a:p>
          <a:p>
            <a:pPr algn="just"/>
            <a:r>
              <a:rPr lang="en-US" dirty="0" smtClean="0"/>
              <a:t>	</a:t>
            </a:r>
            <a:r>
              <a:rPr lang="en-US" sz="4000" dirty="0" smtClean="0">
                <a:solidFill>
                  <a:schemeClr val="accent2">
                    <a:lumMod val="75000"/>
                  </a:schemeClr>
                </a:solidFill>
              </a:rPr>
              <a:t>Finally, it should be implemented and controlled by authorized executives. Due to the sensitivity of pay system, it is usually assigned to a committee composed of high-ranking officers for frequent advice and help from technical/HR staff which may review the whole implementation process. HR department must ensure the compliance with the established rules, policies and pay structures.</a:t>
            </a:r>
            <a:endParaRPr lang="en-US" sz="40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613813110"/>
              </p:ext>
            </p:extLst>
          </p:nvPr>
        </p:nvGraphicFramePr>
        <p:xfrm>
          <a:off x="2" y="0"/>
          <a:ext cx="12146338" cy="670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15529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11734800" cy="1323439"/>
          </a:xfrm>
          <a:prstGeom prst="rect">
            <a:avLst/>
          </a:prstGeom>
          <a:solidFill>
            <a:schemeClr val="accent1">
              <a:lumMod val="20000"/>
              <a:lumOff val="80000"/>
            </a:schemeClr>
          </a:solidFill>
        </p:spPr>
        <p:txBody>
          <a:bodyPr wrap="square">
            <a:spAutoFit/>
          </a:bodyPr>
          <a:lstStyle/>
          <a:p>
            <a:r>
              <a:rPr lang="en-US" sz="3200" b="1" dirty="0" smtClean="0">
                <a:solidFill>
                  <a:srgbClr val="0070C0"/>
                </a:solidFill>
              </a:rPr>
              <a:t>Methods of Employee Compensation</a:t>
            </a:r>
          </a:p>
          <a:p>
            <a:r>
              <a:rPr lang="en-US" dirty="0" smtClean="0"/>
              <a:t>	</a:t>
            </a:r>
            <a:r>
              <a:rPr lang="en-US" sz="2400" dirty="0" smtClean="0"/>
              <a:t>There are various methods of compensation available in HRM practice.  Some of the popular methods are:</a:t>
            </a:r>
            <a:endParaRPr lang="en-US" dirty="0"/>
          </a:p>
        </p:txBody>
      </p:sp>
      <p:sp>
        <p:nvSpPr>
          <p:cNvPr id="3" name="Rectangle 2"/>
          <p:cNvSpPr/>
          <p:nvPr/>
        </p:nvSpPr>
        <p:spPr>
          <a:xfrm>
            <a:off x="609600" y="1752600"/>
            <a:ext cx="11430000" cy="4893647"/>
          </a:xfrm>
          <a:prstGeom prst="rect">
            <a:avLst/>
          </a:prstGeom>
          <a:solidFill>
            <a:schemeClr val="accent2">
              <a:lumMod val="20000"/>
              <a:lumOff val="80000"/>
            </a:schemeClr>
          </a:solidFill>
        </p:spPr>
        <p:txBody>
          <a:bodyPr wrap="square">
            <a:spAutoFit/>
          </a:bodyPr>
          <a:lstStyle/>
          <a:p>
            <a:pPr marL="342900" indent="-342900">
              <a:buAutoNum type="arabicPeriod"/>
            </a:pPr>
            <a:r>
              <a:rPr lang="en-US" sz="2400" b="1" i="1" u="sng" dirty="0" smtClean="0">
                <a:solidFill>
                  <a:srgbClr val="7030A0"/>
                </a:solidFill>
              </a:rPr>
              <a:t>Base plus cost of living allowance (BCOLA): </a:t>
            </a:r>
          </a:p>
          <a:p>
            <a:pPr marL="800100" lvl="1" indent="-342900" algn="just"/>
            <a:r>
              <a:rPr lang="en-US" dirty="0" smtClean="0"/>
              <a:t>			</a:t>
            </a:r>
            <a:r>
              <a:rPr lang="en-US" sz="3600" dirty="0" smtClean="0"/>
              <a:t>This method is based on two factors </a:t>
            </a:r>
            <a:r>
              <a:rPr lang="en-US" sz="3600" dirty="0" err="1" smtClean="0"/>
              <a:t>ie</a:t>
            </a:r>
            <a:r>
              <a:rPr lang="en-US" sz="3600" dirty="0" smtClean="0"/>
              <a:t>. base and allowance. Every organization has their base salary for all the types of jobs. On and above that employees are provided with cost of living allowance. COLA is an adjustment to the base salary by a percentage that is assumed to match increases in for goods and services. It is based on a </a:t>
            </a:r>
            <a:r>
              <a:rPr lang="en-US" sz="3600" dirty="0" smtClean="0"/>
              <a:t>national , </a:t>
            </a:r>
            <a:r>
              <a:rPr lang="en-US" sz="3600" dirty="0" smtClean="0"/>
              <a:t>regional or local level or account for changes in the market.</a:t>
            </a:r>
            <a:endParaRPr lang="en-US" sz="3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11734800" cy="6678751"/>
          </a:xfrm>
          <a:prstGeom prst="rect">
            <a:avLst/>
          </a:prstGeom>
          <a:solidFill>
            <a:schemeClr val="bg2"/>
          </a:solidFill>
        </p:spPr>
        <p:txBody>
          <a:bodyPr wrap="square">
            <a:spAutoFit/>
          </a:bodyPr>
          <a:lstStyle/>
          <a:p>
            <a:r>
              <a:rPr lang="en-US" sz="3200" b="1" i="1" dirty="0" smtClean="0">
                <a:solidFill>
                  <a:srgbClr val="7030A0"/>
                </a:solidFill>
              </a:rPr>
              <a:t>2. Scale plus cost of living allowance (SCOLA): </a:t>
            </a:r>
          </a:p>
          <a:p>
            <a:pPr algn="just"/>
            <a:r>
              <a:rPr lang="en-US" dirty="0" smtClean="0"/>
              <a:t>	</a:t>
            </a:r>
            <a:r>
              <a:rPr lang="en-US" sz="4400" dirty="0" smtClean="0"/>
              <a:t>This is the second method of compensation used by many organizations. It also has two components viz. scale level for a particular level of job plus the COLA given. Many companies set a range of pay rates, </a:t>
            </a:r>
            <a:r>
              <a:rPr lang="en-US" sz="4400" dirty="0" smtClean="0"/>
              <a:t>from </a:t>
            </a:r>
            <a:r>
              <a:rPr lang="en-US" sz="4400" dirty="0" smtClean="0"/>
              <a:t>minimum to maximum, designed for specific pay grade. On and above that a cost of living adjustment/allowance (COLA) is given to the employees as discussed in first methods.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10972800" cy="5816977"/>
          </a:xfrm>
          <a:prstGeom prst="rect">
            <a:avLst/>
          </a:prstGeom>
          <a:solidFill>
            <a:schemeClr val="bg2"/>
          </a:solidFill>
        </p:spPr>
        <p:txBody>
          <a:bodyPr wrap="square">
            <a:spAutoFit/>
          </a:bodyPr>
          <a:lstStyle/>
          <a:p>
            <a:pPr marL="742950" indent="-742950">
              <a:buAutoNum type="arabicPeriod" startAt="3"/>
            </a:pPr>
            <a:r>
              <a:rPr lang="en-US" sz="3600" b="1" i="1" dirty="0" smtClean="0">
                <a:solidFill>
                  <a:srgbClr val="7030A0"/>
                </a:solidFill>
              </a:rPr>
              <a:t>Cash incentives: </a:t>
            </a:r>
          </a:p>
          <a:p>
            <a:pPr marL="342900" indent="-342900" algn="just"/>
            <a:r>
              <a:rPr lang="en-US" sz="3600" b="1" i="1" dirty="0" smtClean="0">
                <a:solidFill>
                  <a:srgbClr val="7030A0"/>
                </a:solidFill>
              </a:rPr>
              <a:t>		</a:t>
            </a:r>
            <a:r>
              <a:rPr lang="en-US" sz="4800" dirty="0" smtClean="0"/>
              <a:t>This is the third method used in compensation. This method takes one of the two methods explained above. Again, the employee is given, additional compensation to motivate and reward him/her for exceeding performance goals in the form of cash incentives.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11506200" cy="6063198"/>
          </a:xfrm>
          <a:prstGeom prst="rect">
            <a:avLst/>
          </a:prstGeom>
          <a:solidFill>
            <a:schemeClr val="accent3">
              <a:lumMod val="40000"/>
              <a:lumOff val="60000"/>
            </a:schemeClr>
          </a:solidFill>
        </p:spPr>
        <p:txBody>
          <a:bodyPr wrap="square">
            <a:spAutoFit/>
          </a:bodyPr>
          <a:lstStyle/>
          <a:p>
            <a:pPr algn="just"/>
            <a:r>
              <a:rPr lang="en-US" sz="3600" b="1" i="1" dirty="0" smtClean="0">
                <a:solidFill>
                  <a:srgbClr val="7030A0"/>
                </a:solidFill>
              </a:rPr>
              <a:t>4. Bonus or variable pay: </a:t>
            </a:r>
          </a:p>
          <a:p>
            <a:pPr algn="just"/>
            <a:r>
              <a:rPr lang="en-US" dirty="0" smtClean="0"/>
              <a:t>	</a:t>
            </a:r>
            <a:r>
              <a:rPr lang="en-US" sz="4400" dirty="0" smtClean="0"/>
              <a:t>It is another method that is used by many of the organizations. It is used to compensate their employee according to their contributions. Bonus or variable pay plan (method) is an incentive pay plan which awards employees compensation, in addition to their base salary. It is given for achieving, individual or group performance and productivity goals.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67" name="Rectangle 71"/>
          <p:cNvSpPr>
            <a:spLocks noChangeArrowheads="1"/>
          </p:cNvSpPr>
          <p:nvPr/>
        </p:nvSpPr>
        <p:spPr bwMode="auto">
          <a:xfrm>
            <a:off x="0" y="0"/>
            <a:ext cx="12344400" cy="0"/>
          </a:xfrm>
          <a:prstGeom prst="rect">
            <a:avLst/>
          </a:prstGeom>
          <a:solidFill>
            <a:srgbClr val="0000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370" name="Rectangle 74"/>
          <p:cNvSpPr>
            <a:spLocks noChangeArrowheads="1"/>
          </p:cNvSpPr>
          <p:nvPr/>
        </p:nvSpPr>
        <p:spPr bwMode="auto">
          <a:xfrm>
            <a:off x="0" y="0"/>
            <a:ext cx="12344400" cy="0"/>
          </a:xfrm>
          <a:prstGeom prst="rect">
            <a:avLst/>
          </a:prstGeom>
          <a:solidFill>
            <a:srgbClr val="E9F7FD"/>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3 of 16</a:t>
            </a:r>
            <a:endParaRPr kumimoji="0" lang="en-US" sz="900" b="0" i="0" u="none" strike="noStrike" cap="none" normalizeH="0" baseline="0" smtClean="0">
              <a:ln>
                <a:noFill/>
              </a:ln>
              <a:solidFill>
                <a:srgbClr val="21224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
            </a:r>
            <a:br>
              <a:rPr kumimoji="0" lang="en-US" sz="900" b="0" i="0" u="none" strike="noStrike" cap="none" normalizeH="0" baseline="0" smtClean="0">
                <a:ln>
                  <a:noFill/>
                </a:ln>
                <a:solidFill>
                  <a:srgbClr val="212240"/>
                </a:solidFill>
                <a:effectLst/>
                <a:latin typeface="HelveticaNeue-Light"/>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5369" name="Picture 73" descr="Compensation Management&#10; Compensation is an integral part of human resource&#10;  management which helps in motivating the em..."/>
          <p:cNvPicPr>
            <a:picLocks noChangeAspect="1" noChangeArrowheads="1"/>
          </p:cNvPicPr>
          <p:nvPr/>
        </p:nvPicPr>
        <p:blipFill>
          <a:blip r:embed="rId2"/>
          <a:srcRect/>
          <a:stretch>
            <a:fillRect/>
          </a:stretch>
        </p:blipFill>
        <p:spPr bwMode="auto">
          <a:xfrm>
            <a:off x="0" y="0"/>
            <a:ext cx="12344400" cy="702627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11811000" cy="6740307"/>
          </a:xfrm>
          <a:prstGeom prst="rect">
            <a:avLst/>
          </a:prstGeom>
          <a:solidFill>
            <a:schemeClr val="bg2"/>
          </a:solidFill>
          <a:ln>
            <a:solidFill>
              <a:schemeClr val="tx2"/>
            </a:solidFill>
          </a:ln>
        </p:spPr>
        <p:txBody>
          <a:bodyPr wrap="square">
            <a:spAutoFit/>
          </a:bodyPr>
          <a:lstStyle/>
          <a:p>
            <a:pPr algn="just"/>
            <a:r>
              <a:rPr lang="en-US" sz="3200" b="1" i="1" dirty="0" smtClean="0">
                <a:solidFill>
                  <a:srgbClr val="7030A0"/>
                </a:solidFill>
              </a:rPr>
              <a:t>5. Broad banding method: </a:t>
            </a:r>
          </a:p>
          <a:p>
            <a:pPr algn="just"/>
            <a:r>
              <a:rPr lang="en-US" sz="3200" b="1" i="1" dirty="0" smtClean="0">
                <a:solidFill>
                  <a:srgbClr val="7030A0"/>
                </a:solidFill>
              </a:rPr>
              <a:t>	</a:t>
            </a:r>
            <a:r>
              <a:rPr lang="en-US" sz="4000" dirty="0" smtClean="0"/>
              <a:t>Broad banding means collapsing salary grades and ranges into just a few wide levels (or bands). Each of band contains a wide range of jobs and salary levels. It creates vertical pay rate range. For example, government of Nepal's pay plan consists of 9 main grades (class less 3+Non-officers 2+officers 4-9), each with its pay range. There are three broad bands </a:t>
            </a:r>
            <a:r>
              <a:rPr lang="en-US" sz="4000" dirty="0" err="1" smtClean="0"/>
              <a:t>viz</a:t>
            </a:r>
            <a:r>
              <a:rPr lang="en-US" sz="4000" dirty="0" smtClean="0"/>
              <a:t>; classless, non-officers, officers. For employees whose job falls in one of these grades, the pay range for that grate decides his/her minimum and maximum salary.</a:t>
            </a:r>
            <a:endParaRPr lang="en-US" sz="4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11658600" cy="6063198"/>
          </a:xfrm>
          <a:prstGeom prst="rect">
            <a:avLst/>
          </a:prstGeom>
          <a:solidFill>
            <a:schemeClr val="accent3">
              <a:lumMod val="60000"/>
              <a:lumOff val="40000"/>
            </a:schemeClr>
          </a:solidFill>
          <a:ln>
            <a:solidFill>
              <a:schemeClr val="tx2"/>
            </a:solidFill>
          </a:ln>
        </p:spPr>
        <p:txBody>
          <a:bodyPr wrap="square">
            <a:spAutoFit/>
          </a:bodyPr>
          <a:lstStyle/>
          <a:p>
            <a:r>
              <a:rPr lang="en-US" sz="3600" b="1" i="1" dirty="0" smtClean="0">
                <a:solidFill>
                  <a:srgbClr val="7030A0"/>
                </a:solidFill>
              </a:rPr>
              <a:t>6. Job or skill based pay method:</a:t>
            </a:r>
          </a:p>
          <a:p>
            <a:pPr algn="just"/>
            <a:r>
              <a:rPr lang="en-US" sz="3600" b="1" i="1" dirty="0" smtClean="0"/>
              <a:t>	 </a:t>
            </a:r>
            <a:r>
              <a:rPr lang="en-US" sz="4400" dirty="0" smtClean="0"/>
              <a:t>It is another type of compensation method which is becoming very popular in recent years. It may be due to high demand for skills, experience, and education trend in the market. In a real sense it is a salary differentiation system that bases compensation on an individual's educations, experience, knowledge, skills or specialized training.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11506200" cy="5632311"/>
          </a:xfrm>
          <a:prstGeom prst="rect">
            <a:avLst/>
          </a:prstGeom>
          <a:solidFill>
            <a:schemeClr val="accent1">
              <a:lumMod val="20000"/>
              <a:lumOff val="80000"/>
            </a:schemeClr>
          </a:solidFill>
          <a:ln>
            <a:solidFill>
              <a:srgbClr val="FF0000"/>
            </a:solidFill>
          </a:ln>
        </p:spPr>
        <p:txBody>
          <a:bodyPr wrap="square">
            <a:spAutoFit/>
          </a:bodyPr>
          <a:lstStyle/>
          <a:p>
            <a:r>
              <a:rPr lang="en-US" sz="3600" b="1" i="1" dirty="0" smtClean="0">
                <a:solidFill>
                  <a:srgbClr val="7030A0"/>
                </a:solidFill>
              </a:rPr>
              <a:t>7. Merit pay method: </a:t>
            </a:r>
          </a:p>
          <a:p>
            <a:pPr algn="just"/>
            <a:r>
              <a:rPr lang="en-US" sz="3600" b="1" i="1" dirty="0" smtClean="0"/>
              <a:t>	</a:t>
            </a:r>
            <a:r>
              <a:rPr lang="en-US" sz="5400" dirty="0" smtClean="0"/>
              <a:t>It is also a very popular method of compensation used by majority of organizations in recent days. Merit pay is a compensation system where by base pay increases are determined by individual performance.</a:t>
            </a:r>
            <a:endParaRPr lang="en-US" sz="5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11430000" cy="4739759"/>
          </a:xfrm>
          <a:prstGeom prst="rect">
            <a:avLst/>
          </a:prstGeom>
          <a:solidFill>
            <a:schemeClr val="accent1">
              <a:lumMod val="20000"/>
              <a:lumOff val="80000"/>
            </a:schemeClr>
          </a:solidFill>
          <a:ln>
            <a:solidFill>
              <a:schemeClr val="accent2"/>
            </a:solidFill>
          </a:ln>
        </p:spPr>
        <p:txBody>
          <a:bodyPr wrap="square">
            <a:spAutoFit/>
          </a:bodyPr>
          <a:lstStyle/>
          <a:p>
            <a:pPr marL="514350" indent="-514350">
              <a:buAutoNum type="arabicPeriod" startAt="8"/>
            </a:pPr>
            <a:r>
              <a:rPr lang="en-US" sz="3200" b="1" i="1" dirty="0" smtClean="0">
                <a:solidFill>
                  <a:srgbClr val="7030A0"/>
                </a:solidFill>
              </a:rPr>
              <a:t>Other forms of compensation: </a:t>
            </a:r>
          </a:p>
          <a:p>
            <a:pPr marL="800100" lvl="1" indent="-342900" algn="just"/>
            <a:r>
              <a:rPr lang="en-US" b="1" i="1" dirty="0" smtClean="0">
                <a:solidFill>
                  <a:srgbClr val="7030A0"/>
                </a:solidFill>
              </a:rPr>
              <a:t>			</a:t>
            </a:r>
            <a:r>
              <a:rPr lang="en-US" sz="5400" dirty="0" smtClean="0"/>
              <a:t>These techniques are only supplementary in nature than an established method. Some examples are: awards programs, sabbaticals, team based pay and so 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344400" cy="6858000"/>
          </a:xfrm>
        </p:spPr>
        <p:txBody>
          <a:bodyPr/>
          <a:lstStyle/>
          <a:p>
            <a:pPr>
              <a:buNone/>
            </a:pPr>
            <a:r>
              <a:rPr lang="en-US" dirty="0" smtClean="0"/>
              <a:t>		</a:t>
            </a:r>
            <a:r>
              <a:rPr lang="en-US" sz="4400" b="1" dirty="0" smtClean="0">
                <a:solidFill>
                  <a:srgbClr val="FF0000"/>
                </a:solidFill>
              </a:rPr>
              <a:t>Job </a:t>
            </a:r>
            <a:r>
              <a:rPr lang="en-US" sz="4400" b="1" dirty="0" smtClean="0">
                <a:solidFill>
                  <a:srgbClr val="FF0000"/>
                </a:solidFill>
              </a:rPr>
              <a:t>evaluation</a:t>
            </a:r>
            <a:endParaRPr lang="en-US" b="1" dirty="0" smtClean="0">
              <a:solidFill>
                <a:srgbClr val="FF0000"/>
              </a:solidFill>
            </a:endParaRPr>
          </a:p>
          <a:p>
            <a:r>
              <a:rPr lang="en-US" dirty="0" smtClean="0"/>
              <a:t>Job </a:t>
            </a:r>
            <a:r>
              <a:rPr lang="en-US" dirty="0" smtClean="0"/>
              <a:t>evaluation is a systematic way of determining the value/worth of a job in relation to the other jobs in an organization. It tries to make a systematic comparison between jobs to assess their relative worth for the purpose of establishing a rational pay structure.</a:t>
            </a:r>
          </a:p>
          <a:p>
            <a:r>
              <a:rPr lang="en-US" dirty="0" smtClean="0"/>
              <a:t>Job analysis is systematic  way of gathering information about a job.</a:t>
            </a:r>
          </a:p>
          <a:p>
            <a:pPr marL="0" indent="0">
              <a:buNone/>
            </a:pPr>
            <a:r>
              <a:rPr lang="en-US" dirty="0" smtClean="0"/>
              <a:t>Job </a:t>
            </a:r>
            <a:r>
              <a:rPr lang="en-US" dirty="0" smtClean="0"/>
              <a:t>evaluation process</a:t>
            </a:r>
          </a:p>
          <a:p>
            <a:r>
              <a:rPr lang="en-US" dirty="0" smtClean="0"/>
              <a:t>Preliminary process</a:t>
            </a:r>
          </a:p>
          <a:p>
            <a:r>
              <a:rPr lang="en-US" dirty="0" smtClean="0"/>
              <a:t>Selecting a job evaluation</a:t>
            </a:r>
          </a:p>
          <a:p>
            <a:r>
              <a:rPr lang="en-US" dirty="0" smtClean="0"/>
              <a:t>Developing the plan</a:t>
            </a:r>
          </a:p>
          <a:p>
            <a:r>
              <a:rPr lang="en-US" dirty="0" smtClean="0"/>
              <a:t>Evaluating jobs</a:t>
            </a:r>
          </a:p>
          <a:p>
            <a:endParaRPr lang="en-US" dirty="0" smtClean="0"/>
          </a:p>
          <a:p>
            <a:pPr>
              <a:buFontTx/>
              <a:buNone/>
            </a:pPr>
            <a:endParaRPr lang="en-US" dirty="0" smtClean="0"/>
          </a:p>
          <a:p>
            <a:pPr marL="0" indent="0">
              <a:buNone/>
            </a:pPr>
            <a:endParaRPr lang="en-US" dirty="0"/>
          </a:p>
        </p:txBody>
      </p:sp>
    </p:spTree>
    <p:extLst>
      <p:ext uri="{BB962C8B-B14F-4D97-AF65-F5344CB8AC3E}">
        <p14:creationId xmlns:p14="http://schemas.microsoft.com/office/powerpoint/2010/main" xmlns="" val="3915564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11658600" cy="5970865"/>
          </a:xfrm>
          <a:prstGeom prst="rect">
            <a:avLst/>
          </a:prstGeom>
          <a:solidFill>
            <a:schemeClr val="accent3">
              <a:lumMod val="20000"/>
              <a:lumOff val="80000"/>
            </a:schemeClr>
          </a:solidFill>
        </p:spPr>
        <p:txBody>
          <a:bodyPr wrap="square">
            <a:spAutoFit/>
          </a:bodyPr>
          <a:lstStyle/>
          <a:p>
            <a:pPr marL="514350" indent="-514350">
              <a:buAutoNum type="arabicPeriod"/>
            </a:pPr>
            <a:r>
              <a:rPr lang="en-US" sz="2800" b="1" dirty="0" smtClean="0">
                <a:solidFill>
                  <a:schemeClr val="tx2"/>
                </a:solidFill>
              </a:rPr>
              <a:t>Preliminary planning:</a:t>
            </a:r>
          </a:p>
          <a:p>
            <a:pPr marL="971550" lvl="1" indent="-514350" algn="just"/>
            <a:r>
              <a:rPr lang="en-US" sz="2800" b="1" dirty="0" smtClean="0">
                <a:solidFill>
                  <a:schemeClr val="tx2"/>
                </a:solidFill>
              </a:rPr>
              <a:t>		</a:t>
            </a:r>
            <a:r>
              <a:rPr lang="en-US" sz="6600" b="1" dirty="0" smtClean="0">
                <a:solidFill>
                  <a:schemeClr val="tx2"/>
                </a:solidFill>
              </a:rPr>
              <a:t> </a:t>
            </a:r>
            <a:r>
              <a:rPr lang="en-US" sz="4800" dirty="0" smtClean="0"/>
              <a:t>In it, the first issue is whether to conduct job evaluation formally or informally. The formal evaluation is relatively systematic application of standards and decision rules to rank or rate jobs. It is longer and costly process. Informal evaluation is opposite to it. </a:t>
            </a:r>
            <a:endParaRPr lang="en-US" sz="4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11734800" cy="4955203"/>
          </a:xfrm>
          <a:prstGeom prst="rect">
            <a:avLst/>
          </a:prstGeom>
        </p:spPr>
        <p:txBody>
          <a:bodyPr wrap="square">
            <a:spAutoFit/>
          </a:bodyPr>
          <a:lstStyle/>
          <a:p>
            <a:r>
              <a:rPr lang="en-US" sz="2800" b="1" dirty="0" smtClean="0">
                <a:solidFill>
                  <a:schemeClr val="tx2"/>
                </a:solidFill>
              </a:rPr>
              <a:t>2. Selecting a job evaluation plan (methods): </a:t>
            </a:r>
          </a:p>
          <a:p>
            <a:pPr algn="just"/>
            <a:r>
              <a:rPr lang="en-US" dirty="0" smtClean="0"/>
              <a:t>	</a:t>
            </a:r>
            <a:r>
              <a:rPr lang="en-US" sz="4800" dirty="0" smtClean="0"/>
              <a:t>For this purpose, four common job evaluation methods are available viz., ranking, classification, factor comparison, and point. The point method is basically the most widely used method (for details see methods of job evaluation topic).</a:t>
            </a:r>
            <a:endParaRPr lang="en-US" sz="4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1734800" cy="2185214"/>
          </a:xfrm>
          <a:prstGeom prst="rect">
            <a:avLst/>
          </a:prstGeom>
          <a:solidFill>
            <a:schemeClr val="bg2"/>
          </a:solidFill>
          <a:ln>
            <a:solidFill>
              <a:schemeClr val="accent2"/>
            </a:solidFill>
          </a:ln>
        </p:spPr>
        <p:txBody>
          <a:bodyPr wrap="square">
            <a:spAutoFit/>
          </a:bodyPr>
          <a:lstStyle/>
          <a:p>
            <a:r>
              <a:rPr lang="en-US" sz="2800" b="1" dirty="0" smtClean="0">
                <a:solidFill>
                  <a:schemeClr val="tx2"/>
                </a:solidFill>
              </a:rPr>
              <a:t>3. Developing the plan: </a:t>
            </a:r>
          </a:p>
          <a:p>
            <a:pPr algn="just"/>
            <a:r>
              <a:rPr lang="en-US" dirty="0" smtClean="0"/>
              <a:t>	</a:t>
            </a:r>
            <a:r>
              <a:rPr lang="en-US" sz="3600" dirty="0" smtClean="0"/>
              <a:t>In this third step, a job hierarchy is developed by comparing the content of various jobs against specified standards using a predetermined procedure.</a:t>
            </a:r>
            <a:endParaRPr lang="en-US" dirty="0"/>
          </a:p>
        </p:txBody>
      </p:sp>
      <p:sp>
        <p:nvSpPr>
          <p:cNvPr id="3" name="Rectangle 2"/>
          <p:cNvSpPr/>
          <p:nvPr/>
        </p:nvSpPr>
        <p:spPr>
          <a:xfrm>
            <a:off x="304800" y="2666999"/>
            <a:ext cx="11734800" cy="3354765"/>
          </a:xfrm>
          <a:prstGeom prst="rect">
            <a:avLst/>
          </a:prstGeom>
          <a:solidFill>
            <a:schemeClr val="accent3">
              <a:lumMod val="40000"/>
              <a:lumOff val="60000"/>
            </a:schemeClr>
          </a:solidFill>
          <a:ln>
            <a:solidFill>
              <a:schemeClr val="accent1"/>
            </a:solidFill>
          </a:ln>
        </p:spPr>
        <p:txBody>
          <a:bodyPr wrap="square">
            <a:spAutoFit/>
          </a:bodyPr>
          <a:lstStyle/>
          <a:p>
            <a:r>
              <a:rPr lang="en-US" sz="3200" b="1" dirty="0" smtClean="0">
                <a:solidFill>
                  <a:schemeClr val="tx2"/>
                </a:solidFill>
              </a:rPr>
              <a:t>4. Evaluating jobs: </a:t>
            </a:r>
          </a:p>
          <a:p>
            <a:r>
              <a:rPr lang="en-US" dirty="0" smtClean="0"/>
              <a:t>	</a:t>
            </a:r>
            <a:r>
              <a:rPr lang="en-US" sz="3600" dirty="0" smtClean="0"/>
              <a:t>Jobs cannot be adequately evaluated without accurate, up-to-date information about job duties and responsibilities. Very often of the job evaluation committee also observe the job and interview (</a:t>
            </a:r>
            <a:r>
              <a:rPr lang="en-US" sz="3600" dirty="0" err="1" smtClean="0"/>
              <a:t>i</a:t>
            </a:r>
            <a:r>
              <a:rPr lang="en-US" sz="3600" dirty="0" smtClean="0"/>
              <a:t>) jobholders and (ii) supervisors to obtain additional information for the evaluation.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809872" y="1143000"/>
            <a:ext cx="7448430" cy="5334000"/>
          </a:xfrm>
        </p:spPr>
        <p:txBody>
          <a:bodyPr/>
          <a:lstStyle/>
          <a:p>
            <a:pPr eaLnBrk="1" hangingPunct="1"/>
            <a:endParaRPr lang="en-US" smtClean="0"/>
          </a:p>
          <a:p>
            <a:pPr eaLnBrk="1" hangingPunct="1">
              <a:buFontTx/>
              <a:buNone/>
            </a:pPr>
            <a:r>
              <a:rPr lang="en-US" smtClean="0"/>
              <a:t>           </a:t>
            </a:r>
          </a:p>
          <a:p>
            <a:pPr eaLnBrk="1" hangingPunct="1"/>
            <a:endParaRPr lang="en-US" smtClean="0"/>
          </a:p>
          <a:p>
            <a:pPr eaLnBrk="1" hangingPunct="1"/>
            <a:endParaRPr lang="en-US" smtClean="0"/>
          </a:p>
          <a:p>
            <a:pPr eaLnBrk="1" hangingPunct="1">
              <a:buFontTx/>
              <a:buNone/>
            </a:pPr>
            <a:r>
              <a:rPr lang="en-US" smtClean="0"/>
              <a:t>           </a:t>
            </a:r>
          </a:p>
          <a:p>
            <a:pPr eaLnBrk="1" hangingPunct="1">
              <a:buFontTx/>
              <a:buNone/>
            </a:pPr>
            <a:r>
              <a:rPr lang="en-US" smtClean="0"/>
              <a:t>           </a:t>
            </a:r>
          </a:p>
          <a:p>
            <a:pPr eaLnBrk="1" hangingPunct="1">
              <a:buFontTx/>
              <a:buNone/>
            </a:pPr>
            <a:endParaRPr lang="en-US" smtClean="0"/>
          </a:p>
          <a:p>
            <a:pPr eaLnBrk="1" hangingPunct="1">
              <a:buFontTx/>
              <a:buNone/>
            </a:pPr>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graphicFrame>
        <p:nvGraphicFramePr>
          <p:cNvPr id="7" name="Diagram 6"/>
          <p:cNvGraphicFramePr/>
          <p:nvPr>
            <p:extLst>
              <p:ext uri="{D42A27DB-BD31-4B8C-83A1-F6EECF244321}">
                <p14:modId xmlns:p14="http://schemas.microsoft.com/office/powerpoint/2010/main" xmlns="" val="3875617298"/>
              </p:ext>
            </p:extLst>
          </p:nvPr>
        </p:nvGraphicFramePr>
        <p:xfrm>
          <a:off x="1" y="0"/>
          <a:ext cx="12243065"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73"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Blip>
                <a:blip r:embed="rId6"/>
              </a:buBlip>
              <a:defRPr sz="3200">
                <a:solidFill>
                  <a:schemeClr val="tx1"/>
                </a:solidFill>
                <a:latin typeface="Trebuchet MS" panose="020B0603020202020204" pitchFamily="34" charset="0"/>
              </a:defRPr>
            </a:lvl1pPr>
            <a:lvl2pPr marL="742950" indent="-285750">
              <a:spcBef>
                <a:spcPct val="20000"/>
              </a:spcBef>
              <a:buSzPct val="80000"/>
              <a:buBlip>
                <a:blip r:embed="rId7"/>
              </a:buBlip>
              <a:defRPr sz="2800">
                <a:solidFill>
                  <a:schemeClr val="tx1"/>
                </a:solidFill>
                <a:latin typeface="Trebuchet MS" panose="020B0603020202020204" pitchFamily="34" charset="0"/>
              </a:defRPr>
            </a:lvl2pPr>
            <a:lvl3pPr marL="1143000" indent="-228600">
              <a:spcBef>
                <a:spcPct val="20000"/>
              </a:spcBef>
              <a:buSzPct val="70000"/>
              <a:buBlip>
                <a:blip r:embed="rId8"/>
              </a:buBlip>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spcBef>
                <a:spcPct val="0"/>
              </a:spcBef>
              <a:buFontTx/>
              <a:buNone/>
            </a:pPr>
            <a:fld id="{B0382DA3-10A0-4CDF-81FD-6FE74A5FB24E}" type="slidenum">
              <a:rPr lang="en-US" sz="1000">
                <a:latin typeface="Arial" panose="020B0604020202020204" pitchFamily="34" charset="0"/>
              </a:rPr>
              <a:pPr>
                <a:spcBef>
                  <a:spcPct val="0"/>
                </a:spcBef>
                <a:buFontTx/>
                <a:buNone/>
              </a:pPr>
              <a:t>38</a:t>
            </a:fld>
            <a:endParaRPr lang="en-US" sz="1000">
              <a:latin typeface="Arial" panose="020B0604020202020204" pitchFamily="34" charset="0"/>
            </a:endParaRPr>
          </a:p>
        </p:txBody>
      </p:sp>
    </p:spTree>
    <p:extLst>
      <p:ext uri="{BB962C8B-B14F-4D97-AF65-F5344CB8AC3E}">
        <p14:creationId xmlns:p14="http://schemas.microsoft.com/office/powerpoint/2010/main" xmlns="" val="109119841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43052" y="0"/>
            <a:ext cx="7570590" cy="914400"/>
          </a:xfrm>
          <a:solidFill>
            <a:schemeClr val="tx2">
              <a:lumMod val="20000"/>
              <a:lumOff val="80000"/>
            </a:schemeClr>
          </a:solidFill>
        </p:spPr>
        <p:txBody>
          <a:bodyPr/>
          <a:lstStyle/>
          <a:p>
            <a:pPr eaLnBrk="1" hangingPunct="1"/>
            <a:r>
              <a:rPr lang="en-US" dirty="0" smtClean="0"/>
              <a:t> Ranking Method</a:t>
            </a:r>
          </a:p>
        </p:txBody>
      </p:sp>
      <p:sp>
        <p:nvSpPr>
          <p:cNvPr id="8195" name="Rectangle 3"/>
          <p:cNvSpPr>
            <a:spLocks noGrp="1" noChangeArrowheads="1"/>
          </p:cNvSpPr>
          <p:nvPr>
            <p:ph idx="1"/>
          </p:nvPr>
        </p:nvSpPr>
        <p:spPr>
          <a:xfrm>
            <a:off x="381000" y="1219200"/>
            <a:ext cx="11506199" cy="5410200"/>
          </a:xfrm>
          <a:ln>
            <a:solidFill>
              <a:schemeClr val="tx1"/>
            </a:solidFill>
          </a:ln>
        </p:spPr>
        <p:txBody>
          <a:bodyPr>
            <a:noAutofit/>
          </a:bodyPr>
          <a:lstStyle/>
          <a:p>
            <a:pPr eaLnBrk="1" hangingPunct="1"/>
            <a:r>
              <a:rPr lang="en-US" sz="2800" dirty="0"/>
              <a:t>According to this method of Job evaluation, jobs are arranged from highest to lowest, in order to their value or merit in the organization.</a:t>
            </a:r>
          </a:p>
          <a:p>
            <a:pPr eaLnBrk="1" hangingPunct="1">
              <a:buNone/>
            </a:pPr>
            <a:endParaRPr lang="en-US" sz="2800" dirty="0"/>
          </a:p>
          <a:p>
            <a:pPr eaLnBrk="1" hangingPunct="1"/>
            <a:r>
              <a:rPr lang="en-US" sz="2800" dirty="0"/>
              <a:t>Jobs can also be arranged according to the relative difficulty in performing them.</a:t>
            </a:r>
          </a:p>
          <a:p>
            <a:pPr eaLnBrk="1" hangingPunct="1"/>
            <a:endParaRPr lang="en-US" sz="2800" dirty="0"/>
          </a:p>
          <a:p>
            <a:pPr eaLnBrk="1" hangingPunct="1"/>
            <a:r>
              <a:rPr lang="en-US" sz="2800" dirty="0"/>
              <a:t>The jobs at the top of the list has the highest value and the job at the bottom lowest value.</a:t>
            </a:r>
          </a:p>
          <a:p>
            <a:pPr eaLnBrk="1" hangingPunct="1"/>
            <a:endParaRPr lang="en-US" sz="2800" dirty="0"/>
          </a:p>
          <a:p>
            <a:pPr eaLnBrk="1" hangingPunct="1"/>
            <a:r>
              <a:rPr lang="en-US" sz="2800" dirty="0"/>
              <a:t>Jobs are usually ranked in each department and then departmental rankings are combined to develop an organizational ranking.  </a:t>
            </a:r>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Blip>
                <a:blip r:embed="rId3"/>
              </a:buBlip>
              <a:defRPr sz="3200">
                <a:solidFill>
                  <a:schemeClr val="tx1"/>
                </a:solidFill>
                <a:latin typeface="Trebuchet MS" panose="020B0603020202020204" pitchFamily="34" charset="0"/>
              </a:defRPr>
            </a:lvl1pPr>
            <a:lvl2pPr marL="742950" indent="-285750">
              <a:spcBef>
                <a:spcPct val="20000"/>
              </a:spcBef>
              <a:buSzPct val="80000"/>
              <a:buBlip>
                <a:blip r:embed="rId4"/>
              </a:buBlip>
              <a:defRPr sz="2800">
                <a:solidFill>
                  <a:schemeClr val="tx1"/>
                </a:solidFill>
                <a:latin typeface="Trebuchet MS" panose="020B0603020202020204" pitchFamily="34" charset="0"/>
              </a:defRPr>
            </a:lvl2pPr>
            <a:lvl3pPr marL="1143000" indent="-228600">
              <a:spcBef>
                <a:spcPct val="20000"/>
              </a:spcBef>
              <a:buSzPct val="70000"/>
              <a:buBlip>
                <a:blip r:embed="rId5"/>
              </a:buBlip>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spcBef>
                <a:spcPct val="0"/>
              </a:spcBef>
              <a:buFontTx/>
              <a:buNone/>
            </a:pPr>
            <a:fld id="{7FD95861-8414-4B5D-9F63-AD44C689BE84}" type="slidenum">
              <a:rPr lang="en-US" sz="1000">
                <a:latin typeface="Arial" panose="020B0604020202020204" pitchFamily="34" charset="0"/>
              </a:rPr>
              <a:pPr>
                <a:spcBef>
                  <a:spcPct val="0"/>
                </a:spcBef>
                <a:buFontTx/>
                <a:buNone/>
              </a:pPr>
              <a:t>39</a:t>
            </a:fld>
            <a:endParaRPr lang="en-US" sz="1000">
              <a:latin typeface="Arial" panose="020B0604020202020204" pitchFamily="34" charset="0"/>
            </a:endParaRPr>
          </a:p>
        </p:txBody>
      </p:sp>
    </p:spTree>
    <p:extLst>
      <p:ext uri="{BB962C8B-B14F-4D97-AF65-F5344CB8AC3E}">
        <p14:creationId xmlns:p14="http://schemas.microsoft.com/office/powerpoint/2010/main" xmlns="" val="587048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344400" cy="6647974"/>
          </a:xfrm>
          <a:prstGeom prst="rect">
            <a:avLst/>
          </a:prstGeom>
        </p:spPr>
        <p:txBody>
          <a:bodyPr wrap="square">
            <a:spAutoFit/>
          </a:bodyPr>
          <a:lstStyle/>
          <a:p>
            <a:pPr algn="just"/>
            <a:endParaRPr lang="en-US" sz="3600" b="1" dirty="0" smtClean="0"/>
          </a:p>
          <a:p>
            <a:pPr algn="just"/>
            <a:r>
              <a:rPr lang="en-US" sz="3600" b="1" dirty="0" smtClean="0"/>
              <a:t>“</a:t>
            </a:r>
            <a:r>
              <a:rPr lang="en-US" sz="5400" b="1" dirty="0" smtClean="0"/>
              <a:t>compensation is the activity by which organization evaluate the contributions of employees in order to distribute fairly direct and indirect monetary and non-monetary rewards within the organizations ability to </a:t>
            </a:r>
            <a:r>
              <a:rPr lang="en-US" sz="5400" b="1" dirty="0" smtClean="0"/>
              <a:t>pay the </a:t>
            </a:r>
            <a:r>
              <a:rPr lang="en-US" sz="5400" b="1" dirty="0" smtClean="0"/>
              <a:t>legal regulations”</a:t>
            </a:r>
            <a:r>
              <a:rPr lang="en-US" sz="6600" b="1" dirty="0" smtClean="0">
                <a:solidFill>
                  <a:srgbClr val="C00000"/>
                </a:solidFill>
              </a:rPr>
              <a:t>							</a:t>
            </a:r>
            <a:r>
              <a:rPr lang="en-US" sz="3600" b="1" dirty="0" smtClean="0">
                <a:solidFill>
                  <a:srgbClr val="C00000"/>
                </a:solidFill>
              </a:rPr>
              <a:t>R.S </a:t>
            </a:r>
            <a:r>
              <a:rPr lang="en-US" sz="3600" b="1" dirty="0" smtClean="0">
                <a:solidFill>
                  <a:srgbClr val="C00000"/>
                </a:solidFill>
              </a:rPr>
              <a:t>.Schuler</a:t>
            </a:r>
            <a:endParaRPr lang="en-US" sz="5400" b="1" dirty="0" smtClean="0">
              <a:solidFill>
                <a:srgbClr val="C0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90600" y="0"/>
            <a:ext cx="8610600" cy="990600"/>
          </a:xfrm>
          <a:solidFill>
            <a:schemeClr val="accent1">
              <a:lumMod val="75000"/>
            </a:schemeClr>
          </a:solidFill>
        </p:spPr>
        <p:txBody>
          <a:bodyPr>
            <a:normAutofit fontScale="90000"/>
          </a:bodyPr>
          <a:lstStyle/>
          <a:p>
            <a:pPr eaLnBrk="1" hangingPunct="1"/>
            <a:r>
              <a:rPr lang="en-US" sz="3600" dirty="0"/>
              <a:t/>
            </a:r>
            <a:br>
              <a:rPr lang="en-US" sz="3600" dirty="0"/>
            </a:br>
            <a:r>
              <a:rPr lang="en-US" sz="3600" dirty="0"/>
              <a:t/>
            </a:r>
            <a:br>
              <a:rPr lang="en-US" sz="3600" dirty="0"/>
            </a:br>
            <a:r>
              <a:rPr lang="en-US" sz="4000" b="1" dirty="0">
                <a:solidFill>
                  <a:schemeClr val="bg1"/>
                </a:solidFill>
              </a:rPr>
              <a:t>Job-grading or job-classification Method </a:t>
            </a:r>
            <a:r>
              <a:rPr lang="en-US" sz="3600" dirty="0"/>
              <a:t/>
            </a:r>
            <a:br>
              <a:rPr lang="en-US" sz="3600" dirty="0"/>
            </a:br>
            <a:r>
              <a:rPr lang="en-US" sz="3600" dirty="0"/>
              <a:t/>
            </a:r>
            <a:br>
              <a:rPr lang="en-US" sz="3600" dirty="0"/>
            </a:br>
            <a:endParaRPr lang="en-US" sz="3600" dirty="0"/>
          </a:p>
        </p:txBody>
      </p:sp>
      <p:sp>
        <p:nvSpPr>
          <p:cNvPr id="10243" name="Rectangle 3"/>
          <p:cNvSpPr>
            <a:spLocks noGrp="1" noChangeArrowheads="1"/>
          </p:cNvSpPr>
          <p:nvPr>
            <p:ph idx="1"/>
          </p:nvPr>
        </p:nvSpPr>
        <p:spPr>
          <a:xfrm>
            <a:off x="228600" y="1066800"/>
            <a:ext cx="11658599" cy="5562600"/>
          </a:xfrm>
          <a:ln>
            <a:solidFill>
              <a:schemeClr val="accent1"/>
            </a:solidFill>
          </a:ln>
        </p:spPr>
        <p:txBody>
          <a:bodyPr>
            <a:noAutofit/>
          </a:bodyPr>
          <a:lstStyle/>
          <a:p>
            <a:pPr eaLnBrk="1" hangingPunct="1"/>
            <a:r>
              <a:rPr lang="en-US" dirty="0"/>
              <a:t>A predetermined number of job groups or job classes are established and jobs are assigned to these classifications.</a:t>
            </a:r>
          </a:p>
          <a:p>
            <a:pPr algn="just" eaLnBrk="1" hangingPunct="1">
              <a:buNone/>
            </a:pPr>
            <a:endParaRPr lang="en-US" dirty="0"/>
          </a:p>
          <a:p>
            <a:pPr eaLnBrk="1" hangingPunct="1"/>
            <a:r>
              <a:rPr lang="en-US" dirty="0"/>
              <a:t>The essential requirement of this method is to frame grade description to cover discernible difference in degree of skill, responsibility and other job characteristics.</a:t>
            </a:r>
          </a:p>
          <a:p>
            <a:pPr eaLnBrk="1" hangingPunct="1"/>
            <a:endParaRPr lang="en-US" dirty="0"/>
          </a:p>
          <a:p>
            <a:pPr eaLnBrk="1" hangingPunct="1"/>
            <a:r>
              <a:rPr lang="en-US" dirty="0"/>
              <a:t>Job grades or classes are arranged in the order of their importance in the form of a schedule.</a:t>
            </a:r>
          </a:p>
          <a:p>
            <a:pPr eaLnBrk="1" hangingPunct="1">
              <a:buFontTx/>
              <a:buNone/>
            </a:pPr>
            <a:r>
              <a:rPr lang="en-US" dirty="0"/>
              <a:t>  </a:t>
            </a:r>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Trebuchet MS" panose="020B0603020202020204" pitchFamily="34" charset="0"/>
              </a:defRPr>
            </a:lvl1pPr>
            <a:lvl2pPr marL="742950" indent="-285750">
              <a:spcBef>
                <a:spcPct val="20000"/>
              </a:spcBef>
              <a:buSzPct val="80000"/>
              <a:buBlip>
                <a:blip r:embed="rId3"/>
              </a:buBlip>
              <a:defRPr sz="2800">
                <a:solidFill>
                  <a:schemeClr val="tx1"/>
                </a:solidFill>
                <a:latin typeface="Trebuchet MS" panose="020B0603020202020204" pitchFamily="34" charset="0"/>
              </a:defRPr>
            </a:lvl2pPr>
            <a:lvl3pPr marL="1143000" indent="-228600">
              <a:spcBef>
                <a:spcPct val="20000"/>
              </a:spcBef>
              <a:buSzPct val="70000"/>
              <a:buBlip>
                <a:blip r:embed="rId4"/>
              </a:buBlip>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spcBef>
                <a:spcPct val="0"/>
              </a:spcBef>
              <a:buFontTx/>
              <a:buNone/>
            </a:pPr>
            <a:fld id="{F54EC519-0013-42C4-95CE-E293C953A77B}" type="slidenum">
              <a:rPr lang="en-US" sz="1000">
                <a:latin typeface="Arial" panose="020B0604020202020204" pitchFamily="34" charset="0"/>
              </a:rPr>
              <a:pPr>
                <a:spcBef>
                  <a:spcPct val="0"/>
                </a:spcBef>
                <a:buFontTx/>
                <a:buNone/>
              </a:pPr>
              <a:t>40</a:t>
            </a:fld>
            <a:endParaRPr lang="en-US" sz="1000">
              <a:latin typeface="Arial" panose="020B0604020202020204" pitchFamily="34" charset="0"/>
            </a:endParaRPr>
          </a:p>
        </p:txBody>
      </p:sp>
    </p:spTree>
    <p:extLst>
      <p:ext uri="{BB962C8B-B14F-4D97-AF65-F5344CB8AC3E}">
        <p14:creationId xmlns:p14="http://schemas.microsoft.com/office/powerpoint/2010/main" xmlns="" val="2688926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43052" y="0"/>
            <a:ext cx="7570590" cy="838200"/>
          </a:xfrm>
          <a:solidFill>
            <a:schemeClr val="tx2">
              <a:lumMod val="40000"/>
              <a:lumOff val="60000"/>
            </a:schemeClr>
          </a:solidFill>
        </p:spPr>
        <p:txBody>
          <a:bodyPr/>
          <a:lstStyle/>
          <a:p>
            <a:pPr eaLnBrk="1" hangingPunct="1"/>
            <a:r>
              <a:rPr lang="en-US" dirty="0" smtClean="0"/>
              <a:t>Point Rating Method</a:t>
            </a:r>
          </a:p>
        </p:txBody>
      </p:sp>
      <p:sp>
        <p:nvSpPr>
          <p:cNvPr id="11267" name="Rectangle 3"/>
          <p:cNvSpPr>
            <a:spLocks noGrp="1" noChangeArrowheads="1"/>
          </p:cNvSpPr>
          <p:nvPr>
            <p:ph idx="1"/>
          </p:nvPr>
        </p:nvSpPr>
        <p:spPr>
          <a:xfrm>
            <a:off x="381000" y="838200"/>
            <a:ext cx="11658599" cy="6019800"/>
          </a:xfrm>
          <a:solidFill>
            <a:schemeClr val="accent3">
              <a:lumMod val="60000"/>
              <a:lumOff val="40000"/>
            </a:schemeClr>
          </a:solidFill>
          <a:ln>
            <a:solidFill>
              <a:schemeClr val="accent2"/>
            </a:solidFill>
          </a:ln>
        </p:spPr>
        <p:txBody>
          <a:bodyPr>
            <a:normAutofit/>
          </a:bodyPr>
          <a:lstStyle/>
          <a:p>
            <a:pPr eaLnBrk="1" hangingPunct="1">
              <a:buFontTx/>
              <a:buChar char="•"/>
            </a:pPr>
            <a:r>
              <a:rPr lang="en-US" dirty="0"/>
              <a:t>The system starts with the selection of key job factors, construction of degrees of each factor, and assignment of points to each degree.</a:t>
            </a:r>
          </a:p>
          <a:p>
            <a:pPr eaLnBrk="1" hangingPunct="1">
              <a:buNone/>
            </a:pPr>
            <a:endParaRPr lang="en-US" dirty="0"/>
          </a:p>
          <a:p>
            <a:pPr eaLnBrk="1" hangingPunct="1">
              <a:buFontTx/>
              <a:buChar char="•"/>
            </a:pPr>
            <a:r>
              <a:rPr lang="en-US" dirty="0"/>
              <a:t>The points are summed up to determine the wage rate of the  job. </a:t>
            </a:r>
          </a:p>
          <a:p>
            <a:pPr eaLnBrk="1" hangingPunct="1">
              <a:buFontTx/>
              <a:buChar char="•"/>
            </a:pPr>
            <a:endParaRPr lang="en-US" dirty="0"/>
          </a:p>
          <a:p>
            <a:pPr eaLnBrk="1" hangingPunct="1">
              <a:buFontTx/>
              <a:buChar char="•"/>
            </a:pPr>
            <a:r>
              <a:rPr lang="en-US" dirty="0"/>
              <a:t>Grades and wages are predetermined in accordance with the range of points  -   for example from 210 to 230 points, the 5</a:t>
            </a:r>
            <a:r>
              <a:rPr lang="en-US" baseline="30000" dirty="0"/>
              <a:t>th</a:t>
            </a:r>
            <a:r>
              <a:rPr lang="en-US" dirty="0"/>
              <a:t> grade and daily wage rate 300-400.</a:t>
            </a:r>
          </a:p>
          <a:p>
            <a:pPr eaLnBrk="1" hangingPunct="1">
              <a:buFontTx/>
              <a:buChar char="•"/>
            </a:pPr>
            <a:endParaRPr lang="en-US" dirty="0"/>
          </a:p>
          <a:p>
            <a:pPr eaLnBrk="1" hangingPunct="1">
              <a:buFontTx/>
              <a:buChar char="•"/>
            </a:pPr>
            <a:r>
              <a:rPr lang="en-US" dirty="0"/>
              <a:t>Jobs with similar points are placed in similar pay grades.</a:t>
            </a:r>
          </a:p>
          <a:p>
            <a:pPr eaLnBrk="1" hangingPunct="1">
              <a:buFontTx/>
              <a:buNone/>
            </a:pPr>
            <a:endParaRPr lang="en-US" sz="2800" dirty="0"/>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Trebuchet MS" panose="020B0603020202020204" pitchFamily="34" charset="0"/>
              </a:defRPr>
            </a:lvl1pPr>
            <a:lvl2pPr marL="742950" indent="-285750">
              <a:spcBef>
                <a:spcPct val="20000"/>
              </a:spcBef>
              <a:buSzPct val="80000"/>
              <a:buBlip>
                <a:blip r:embed="rId3"/>
              </a:buBlip>
              <a:defRPr sz="2800">
                <a:solidFill>
                  <a:schemeClr val="tx1"/>
                </a:solidFill>
                <a:latin typeface="Trebuchet MS" panose="020B0603020202020204" pitchFamily="34" charset="0"/>
              </a:defRPr>
            </a:lvl2pPr>
            <a:lvl3pPr marL="1143000" indent="-228600">
              <a:spcBef>
                <a:spcPct val="20000"/>
              </a:spcBef>
              <a:buSzPct val="70000"/>
              <a:buBlip>
                <a:blip r:embed="rId4"/>
              </a:buBlip>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spcBef>
                <a:spcPct val="0"/>
              </a:spcBef>
              <a:buFontTx/>
              <a:buNone/>
            </a:pPr>
            <a:endParaRPr lang="en-US" sz="1000" dirty="0">
              <a:latin typeface="Arial" panose="020B0604020202020204" pitchFamily="34" charset="0"/>
            </a:endParaRPr>
          </a:p>
        </p:txBody>
      </p:sp>
    </p:spTree>
    <p:extLst>
      <p:ext uri="{BB962C8B-B14F-4D97-AF65-F5344CB8AC3E}">
        <p14:creationId xmlns:p14="http://schemas.microsoft.com/office/powerpoint/2010/main" xmlns="" val="34286452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43052" y="0"/>
            <a:ext cx="7570590" cy="687388"/>
          </a:xfrm>
          <a:solidFill>
            <a:schemeClr val="accent2">
              <a:lumMod val="40000"/>
              <a:lumOff val="60000"/>
            </a:schemeClr>
          </a:solidFill>
        </p:spPr>
        <p:txBody>
          <a:bodyPr>
            <a:noAutofit/>
          </a:bodyPr>
          <a:lstStyle/>
          <a:p>
            <a:pPr eaLnBrk="1" hangingPunct="1"/>
            <a:r>
              <a:rPr lang="en-US" b="1" dirty="0" smtClean="0"/>
              <a:t>Factor Comparison Method</a:t>
            </a:r>
          </a:p>
        </p:txBody>
      </p:sp>
      <p:sp>
        <p:nvSpPr>
          <p:cNvPr id="12291" name="Content Placeholder 2"/>
          <p:cNvSpPr>
            <a:spLocks noGrp="1"/>
          </p:cNvSpPr>
          <p:nvPr>
            <p:ph idx="1"/>
          </p:nvPr>
        </p:nvSpPr>
        <p:spPr>
          <a:xfrm>
            <a:off x="304800" y="914400"/>
            <a:ext cx="11582400" cy="5943600"/>
          </a:xfrm>
        </p:spPr>
        <p:txBody>
          <a:bodyPr>
            <a:noAutofit/>
          </a:bodyPr>
          <a:lstStyle/>
          <a:p>
            <a:pPr algn="just" eaLnBrk="1" hangingPunct="1"/>
            <a:r>
              <a:rPr lang="en-US" sz="2800" dirty="0"/>
              <a:t>It is a more systematic and scientific method of job evaluation.</a:t>
            </a:r>
          </a:p>
          <a:p>
            <a:pPr algn="just" eaLnBrk="1" hangingPunct="1">
              <a:buFontTx/>
              <a:buNone/>
            </a:pPr>
            <a:endParaRPr lang="en-US" sz="2800" dirty="0"/>
          </a:p>
          <a:p>
            <a:pPr algn="just" eaLnBrk="1" hangingPunct="1"/>
            <a:r>
              <a:rPr lang="en-US" sz="2800" dirty="0"/>
              <a:t>Under this method, instead of ranking complete job, each factor of job is ranked individually with other jobs.</a:t>
            </a:r>
          </a:p>
          <a:p>
            <a:pPr algn="just" eaLnBrk="1" hangingPunct="1">
              <a:buFontTx/>
              <a:buNone/>
            </a:pPr>
            <a:endParaRPr lang="en-US" sz="2800" dirty="0"/>
          </a:p>
          <a:p>
            <a:pPr algn="just" eaLnBrk="1" hangingPunct="1"/>
            <a:r>
              <a:rPr lang="en-US" sz="2800" dirty="0"/>
              <a:t>Usually these factors include - mental requirements, skill requirements, physical exertion, responsibility, and  working condition etc.</a:t>
            </a:r>
          </a:p>
          <a:p>
            <a:pPr algn="just" eaLnBrk="1" hangingPunct="1">
              <a:buFontTx/>
              <a:buNone/>
            </a:pPr>
            <a:endParaRPr lang="en-US" sz="2800" dirty="0"/>
          </a:p>
          <a:p>
            <a:pPr algn="just" eaLnBrk="1" hangingPunct="1"/>
            <a:r>
              <a:rPr lang="en-US" sz="2800" dirty="0"/>
              <a:t> according to this method pay will be assigned by comparing the weights of the factors required for this job, in other words, pays are assigned to the job in comparison to its ranking on each job factor.</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Trebuchet MS" panose="020B0603020202020204" pitchFamily="34" charset="0"/>
              </a:defRPr>
            </a:lvl1pPr>
            <a:lvl2pPr marL="742950" indent="-285750">
              <a:spcBef>
                <a:spcPct val="20000"/>
              </a:spcBef>
              <a:buSzPct val="80000"/>
              <a:buBlip>
                <a:blip r:embed="rId3"/>
              </a:buBlip>
              <a:defRPr sz="2800">
                <a:solidFill>
                  <a:schemeClr val="tx1"/>
                </a:solidFill>
                <a:latin typeface="Trebuchet MS" panose="020B0603020202020204" pitchFamily="34" charset="0"/>
              </a:defRPr>
            </a:lvl2pPr>
            <a:lvl3pPr marL="1143000" indent="-228600">
              <a:spcBef>
                <a:spcPct val="20000"/>
              </a:spcBef>
              <a:buSzPct val="70000"/>
              <a:buBlip>
                <a:blip r:embed="rId4"/>
              </a:buBlip>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spcBef>
                <a:spcPct val="0"/>
              </a:spcBef>
              <a:buFontTx/>
              <a:buNone/>
            </a:pPr>
            <a:fld id="{755B93BD-2FD7-4CEF-9CF1-1BDF2CB13360}" type="slidenum">
              <a:rPr lang="en-US" sz="1000">
                <a:latin typeface="Arial" panose="020B0604020202020204" pitchFamily="34" charset="0"/>
              </a:rPr>
              <a:pPr>
                <a:spcBef>
                  <a:spcPct val="0"/>
                </a:spcBef>
                <a:buFontTx/>
                <a:buNone/>
              </a:pPr>
              <a:t>42</a:t>
            </a:fld>
            <a:endParaRPr lang="en-US" sz="1000">
              <a:latin typeface="Arial" panose="020B0604020202020204" pitchFamily="34" charset="0"/>
            </a:endParaRPr>
          </a:p>
        </p:txBody>
      </p:sp>
    </p:spTree>
    <p:extLst>
      <p:ext uri="{BB962C8B-B14F-4D97-AF65-F5344CB8AC3E}">
        <p14:creationId xmlns:p14="http://schemas.microsoft.com/office/powerpoint/2010/main" xmlns="" val="13945294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poza-7.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934199" y="1050879"/>
            <a:ext cx="5410203" cy="5909480"/>
          </a:xfrm>
          <a:prstGeom prst="rect">
            <a:avLst/>
          </a:prstGeom>
          <a:noFill/>
          <a:ln>
            <a:solidFill>
              <a:srgbClr val="FF0000"/>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5" name="Title 1"/>
          <p:cNvSpPr>
            <a:spLocks noGrp="1"/>
          </p:cNvSpPr>
          <p:nvPr>
            <p:ph type="title"/>
          </p:nvPr>
        </p:nvSpPr>
        <p:spPr>
          <a:xfrm>
            <a:off x="617220" y="274638"/>
            <a:ext cx="11109960" cy="639762"/>
          </a:xfrm>
        </p:spPr>
        <p:txBody>
          <a:bodyPr>
            <a:normAutofit fontScale="90000"/>
          </a:bodyPr>
          <a:lstStyle/>
          <a:p>
            <a:r>
              <a:rPr lang="en-US" sz="4000" b="1" dirty="0" smtClean="0">
                <a:solidFill>
                  <a:srgbClr val="FF0000"/>
                </a:solidFill>
              </a:rPr>
              <a:t>Employee benefits: Incentives system(tools of PBP)</a:t>
            </a:r>
          </a:p>
        </p:txBody>
      </p:sp>
      <p:sp>
        <p:nvSpPr>
          <p:cNvPr id="18436" name="Content Placeholder 2"/>
          <p:cNvSpPr>
            <a:spLocks noGrp="1"/>
          </p:cNvSpPr>
          <p:nvPr>
            <p:ph idx="1"/>
          </p:nvPr>
        </p:nvSpPr>
        <p:spPr>
          <a:xfrm>
            <a:off x="228600" y="1066800"/>
            <a:ext cx="6477000" cy="5791200"/>
          </a:xfrm>
          <a:ln>
            <a:solidFill>
              <a:schemeClr val="tx2"/>
            </a:solidFill>
          </a:ln>
        </p:spPr>
        <p:txBody>
          <a:bodyPr>
            <a:normAutofit lnSpcReduction="10000"/>
          </a:bodyPr>
          <a:lstStyle/>
          <a:p>
            <a:pPr algn="just">
              <a:buNone/>
            </a:pPr>
            <a:r>
              <a:rPr lang="en-US" dirty="0" smtClean="0"/>
              <a:t>		</a:t>
            </a:r>
            <a:r>
              <a:rPr lang="en-US" sz="3900" dirty="0" smtClean="0"/>
              <a:t>In the words of </a:t>
            </a:r>
            <a:r>
              <a:rPr lang="en-US" sz="3900" dirty="0" err="1" smtClean="0"/>
              <a:t>scott</a:t>
            </a:r>
            <a:r>
              <a:rPr lang="en-US" sz="3900" dirty="0" smtClean="0"/>
              <a:t>,” incentives pay is any formal and announced program under which the income of an individuals, a small group, a plant work force or all the employees of a firm are partially or wholly related to some measures of productivity output”</a:t>
            </a:r>
            <a:endParaRPr lang="en-US" dirty="0" smtClean="0"/>
          </a:p>
          <a:p>
            <a:pPr algn="just">
              <a:buFontTx/>
              <a:buNone/>
            </a:pPr>
            <a:endParaRPr lang="en-US" dirty="0"/>
          </a:p>
        </p:txBody>
      </p:sp>
      <p:sp>
        <p:nvSpPr>
          <p:cNvPr id="1843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Blip>
                <a:blip r:embed="rId3"/>
              </a:buBlip>
              <a:defRPr sz="3200">
                <a:solidFill>
                  <a:schemeClr val="tx1"/>
                </a:solidFill>
                <a:latin typeface="Trebuchet MS" panose="020B0603020202020204" pitchFamily="34" charset="0"/>
              </a:defRPr>
            </a:lvl1pPr>
            <a:lvl2pPr marL="742950" indent="-285750">
              <a:spcBef>
                <a:spcPct val="20000"/>
              </a:spcBef>
              <a:buSzPct val="80000"/>
              <a:buBlip>
                <a:blip r:embed="rId4"/>
              </a:buBlip>
              <a:defRPr sz="2800">
                <a:solidFill>
                  <a:schemeClr val="tx1"/>
                </a:solidFill>
                <a:latin typeface="Trebuchet MS" panose="020B0603020202020204" pitchFamily="34" charset="0"/>
              </a:defRPr>
            </a:lvl2pPr>
            <a:lvl3pPr marL="1143000" indent="-228600">
              <a:spcBef>
                <a:spcPct val="20000"/>
              </a:spcBef>
              <a:buSzPct val="70000"/>
              <a:buBlip>
                <a:blip r:embed="rId5"/>
              </a:buBlip>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spcBef>
                <a:spcPct val="0"/>
              </a:spcBef>
              <a:buFontTx/>
              <a:buNone/>
            </a:pPr>
            <a:fld id="{05C04F64-CFCD-4A85-8B8D-B60DA80BABDA}" type="slidenum">
              <a:rPr lang="en-US" sz="1000">
                <a:latin typeface="Arial" panose="020B0604020202020204" pitchFamily="34" charset="0"/>
              </a:rPr>
              <a:pPr>
                <a:spcBef>
                  <a:spcPct val="0"/>
                </a:spcBef>
                <a:buFontTx/>
                <a:buNone/>
              </a:pPr>
              <a:t>43</a:t>
            </a:fld>
            <a:endParaRPr lang="en-US" sz="1000">
              <a:latin typeface="Arial" panose="020B0604020202020204" pitchFamily="34" charset="0"/>
            </a:endParaRPr>
          </a:p>
        </p:txBody>
      </p:sp>
    </p:spTree>
    <p:extLst>
      <p:ext uri="{BB962C8B-B14F-4D97-AF65-F5344CB8AC3E}">
        <p14:creationId xmlns:p14="http://schemas.microsoft.com/office/powerpoint/2010/main" xmlns="" val="29829063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2" y="304800"/>
            <a:ext cx="7570590" cy="687388"/>
          </a:xfrm>
          <a:ln>
            <a:solidFill>
              <a:schemeClr val="accent2"/>
            </a:solidFill>
          </a:ln>
        </p:spPr>
        <p:txBody>
          <a:bodyPr>
            <a:normAutofit fontScale="90000"/>
          </a:bodyPr>
          <a:lstStyle/>
          <a:p>
            <a:pPr marL="514350" indent="-514350">
              <a:defRPr/>
            </a:pPr>
            <a:r>
              <a:rPr lang="en-US" dirty="0" smtClean="0">
                <a:solidFill>
                  <a:schemeClr val="accent4"/>
                </a:solidFill>
              </a:rPr>
              <a:t>A. </a:t>
            </a:r>
            <a:r>
              <a:rPr lang="en-US" sz="3200" b="1" dirty="0">
                <a:solidFill>
                  <a:schemeClr val="accent4"/>
                </a:solidFill>
              </a:rPr>
              <a:t>Developing incentives plan (system)</a:t>
            </a:r>
          </a:p>
        </p:txBody>
      </p:sp>
      <p:sp>
        <p:nvSpPr>
          <p:cNvPr id="19459" name="Content Placeholder 2"/>
          <p:cNvSpPr>
            <a:spLocks noGrp="1"/>
          </p:cNvSpPr>
          <p:nvPr>
            <p:ph idx="1"/>
          </p:nvPr>
        </p:nvSpPr>
        <p:spPr>
          <a:xfrm>
            <a:off x="685800" y="1066800"/>
            <a:ext cx="11277599" cy="5410200"/>
          </a:xfrm>
          <a:ln>
            <a:solidFill>
              <a:schemeClr val="accent2"/>
            </a:solidFill>
          </a:ln>
        </p:spPr>
        <p:txBody>
          <a:bodyPr>
            <a:noAutofit/>
          </a:bodyPr>
          <a:lstStyle/>
          <a:p>
            <a:pPr marL="514350" indent="-514350">
              <a:buNone/>
            </a:pPr>
            <a:r>
              <a:rPr lang="en-US" sz="3600" dirty="0"/>
              <a:t>T</a:t>
            </a:r>
            <a:r>
              <a:rPr lang="en-US" sz="3600" dirty="0" smtClean="0"/>
              <a:t>he </a:t>
            </a:r>
            <a:r>
              <a:rPr lang="en-US" sz="3600" dirty="0"/>
              <a:t>basis process involved in developing </a:t>
            </a:r>
            <a:r>
              <a:rPr lang="en-US" sz="3600" dirty="0" smtClean="0"/>
              <a:t>an Individual </a:t>
            </a:r>
            <a:r>
              <a:rPr lang="en-US" sz="3600" dirty="0"/>
              <a:t>or group pay plan is as follows:</a:t>
            </a:r>
          </a:p>
          <a:p>
            <a:pPr marL="514350" indent="-514350" algn="just">
              <a:buNone/>
            </a:pPr>
            <a:r>
              <a:rPr lang="en-US" sz="3600" dirty="0"/>
              <a:t>1.Establishing minimum job rates.</a:t>
            </a:r>
          </a:p>
          <a:p>
            <a:pPr marL="514350" indent="-514350" algn="just">
              <a:buNone/>
            </a:pPr>
            <a:r>
              <a:rPr lang="en-US" sz="3600" dirty="0"/>
              <a:t>2. Establish performance standards.</a:t>
            </a:r>
          </a:p>
          <a:p>
            <a:pPr marL="514350" indent="-514350" algn="just">
              <a:buNone/>
            </a:pPr>
            <a:r>
              <a:rPr lang="en-US" sz="3600" dirty="0"/>
              <a:t>3. Determine incentives rates.</a:t>
            </a:r>
          </a:p>
          <a:p>
            <a:pPr marL="514350" indent="-514350" algn="just">
              <a:buNone/>
            </a:pPr>
            <a:r>
              <a:rPr lang="en-US" sz="3600" dirty="0"/>
              <a:t>4. Establish process for changing standards.</a:t>
            </a:r>
          </a:p>
          <a:p>
            <a:pPr marL="514350" indent="-514350" algn="just">
              <a:buNone/>
            </a:pPr>
            <a:r>
              <a:rPr lang="en-US" sz="3600" dirty="0"/>
              <a:t>5.Try out the incentives plan on an experimental basis.</a:t>
            </a:r>
          </a:p>
          <a:p>
            <a:pPr marL="514350" indent="-514350" algn="just">
              <a:buNone/>
            </a:pPr>
            <a:r>
              <a:rPr lang="en-US" sz="3600" dirty="0"/>
              <a:t>6. Communicate and implement the plan.</a:t>
            </a:r>
          </a:p>
          <a:p>
            <a:pPr marL="514350" indent="-514350" algn="just">
              <a:buNone/>
            </a:pPr>
            <a:r>
              <a:rPr lang="en-US" sz="3600" dirty="0"/>
              <a:t> </a:t>
            </a: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Trebuchet MS" panose="020B0603020202020204" pitchFamily="34" charset="0"/>
              </a:defRPr>
            </a:lvl1pPr>
            <a:lvl2pPr marL="742950" indent="-285750">
              <a:spcBef>
                <a:spcPct val="20000"/>
              </a:spcBef>
              <a:buSzPct val="80000"/>
              <a:buBlip>
                <a:blip r:embed="rId3"/>
              </a:buBlip>
              <a:defRPr sz="2800">
                <a:solidFill>
                  <a:schemeClr val="tx1"/>
                </a:solidFill>
                <a:latin typeface="Trebuchet MS" panose="020B0603020202020204" pitchFamily="34" charset="0"/>
              </a:defRPr>
            </a:lvl2pPr>
            <a:lvl3pPr marL="1143000" indent="-228600">
              <a:spcBef>
                <a:spcPct val="20000"/>
              </a:spcBef>
              <a:buSzPct val="70000"/>
              <a:buBlip>
                <a:blip r:embed="rId4"/>
              </a:buBlip>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spcBef>
                <a:spcPct val="0"/>
              </a:spcBef>
              <a:buFontTx/>
              <a:buNone/>
            </a:pPr>
            <a:fld id="{50C7F3B2-09D5-4724-96B7-5F1493FE0BED}" type="slidenum">
              <a:rPr lang="en-US" sz="1000">
                <a:latin typeface="Arial" panose="020B0604020202020204" pitchFamily="34" charset="0"/>
              </a:rPr>
              <a:pPr>
                <a:spcBef>
                  <a:spcPct val="0"/>
                </a:spcBef>
                <a:buFontTx/>
                <a:buNone/>
              </a:pPr>
              <a:t>44</a:t>
            </a:fld>
            <a:endParaRPr lang="en-US" sz="1000">
              <a:latin typeface="Arial" panose="020B0604020202020204" pitchFamily="34" charset="0"/>
            </a:endParaRPr>
          </a:p>
        </p:txBody>
      </p:sp>
    </p:spTree>
    <p:extLst>
      <p:ext uri="{BB962C8B-B14F-4D97-AF65-F5344CB8AC3E}">
        <p14:creationId xmlns:p14="http://schemas.microsoft.com/office/powerpoint/2010/main" xmlns="" val="13260810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543052" y="228600"/>
            <a:ext cx="7107675" cy="533400"/>
          </a:xfrm>
          <a:ln>
            <a:solidFill>
              <a:schemeClr val="tx2"/>
            </a:solidFill>
          </a:ln>
        </p:spPr>
        <p:txBody>
          <a:bodyPr>
            <a:normAutofit fontScale="90000"/>
          </a:bodyPr>
          <a:lstStyle/>
          <a:p>
            <a:r>
              <a:rPr lang="en-US" sz="3200" dirty="0"/>
              <a:t>B. </a:t>
            </a:r>
            <a:r>
              <a:rPr lang="en-US" sz="3600" b="1" dirty="0"/>
              <a:t>Types of incentives pay plan(IPPs)</a:t>
            </a:r>
            <a:endParaRPr lang="en-US" sz="3200" b="1" dirty="0"/>
          </a:p>
        </p:txBody>
      </p:sp>
      <p:sp>
        <p:nvSpPr>
          <p:cNvPr id="3" name="Content Placeholder 2"/>
          <p:cNvSpPr>
            <a:spLocks noGrp="1"/>
          </p:cNvSpPr>
          <p:nvPr>
            <p:ph idx="1"/>
          </p:nvPr>
        </p:nvSpPr>
        <p:spPr>
          <a:xfrm>
            <a:off x="533400" y="1066800"/>
            <a:ext cx="11277599" cy="5562600"/>
          </a:xfrm>
        </p:spPr>
        <p:txBody>
          <a:bodyPr>
            <a:noAutofit/>
          </a:bodyPr>
          <a:lstStyle/>
          <a:p>
            <a:pPr marL="514350" indent="-514350">
              <a:buFontTx/>
              <a:buAutoNum type="arabicPeriod"/>
              <a:defRPr/>
            </a:pPr>
            <a:r>
              <a:rPr lang="en-US" sz="3600" dirty="0" smtClean="0">
                <a:solidFill>
                  <a:schemeClr val="accent4"/>
                </a:solidFill>
              </a:rPr>
              <a:t>Individual level incentives plans</a:t>
            </a:r>
            <a:r>
              <a:rPr lang="en-US" sz="3600" dirty="0"/>
              <a:t>: people are pay- off for individual performance. There are several individual level incentives plans. Important types are:</a:t>
            </a:r>
          </a:p>
          <a:p>
            <a:pPr marL="514350" indent="-514350">
              <a:buFont typeface="Wingdings" pitchFamily="2" charset="2"/>
              <a:buChar char="v"/>
              <a:defRPr/>
            </a:pPr>
            <a:r>
              <a:rPr lang="en-US" sz="3600" dirty="0"/>
              <a:t>The piecework plan</a:t>
            </a:r>
            <a:r>
              <a:rPr lang="en-US" sz="3600" dirty="0" smtClean="0"/>
              <a:t>. (F.W. Taylor)</a:t>
            </a:r>
            <a:endParaRPr lang="en-US" sz="3600" dirty="0"/>
          </a:p>
          <a:p>
            <a:pPr marL="514350" indent="-514350">
              <a:buFont typeface="Wingdings" pitchFamily="2" charset="2"/>
              <a:buChar char="v"/>
              <a:defRPr/>
            </a:pPr>
            <a:r>
              <a:rPr lang="en-US" sz="3600" dirty="0"/>
              <a:t>The standard hour </a:t>
            </a:r>
            <a:r>
              <a:rPr lang="en-US" sz="3600" dirty="0" smtClean="0"/>
              <a:t>plan. (time per unit of output rather then money per unit of output)</a:t>
            </a:r>
            <a:endParaRPr lang="en-US" sz="3600" dirty="0"/>
          </a:p>
          <a:p>
            <a:pPr marL="514350" indent="-514350">
              <a:buFont typeface="Wingdings" pitchFamily="2" charset="2"/>
              <a:buChar char="v"/>
              <a:defRPr/>
            </a:pPr>
            <a:r>
              <a:rPr lang="en-US" sz="3600" dirty="0"/>
              <a:t>Sales incentives plans.</a:t>
            </a:r>
          </a:p>
          <a:p>
            <a:pPr marL="514350" indent="-514350">
              <a:buFont typeface="Wingdings" pitchFamily="2" charset="2"/>
              <a:buChar char="v"/>
              <a:defRPr/>
            </a:pPr>
            <a:r>
              <a:rPr lang="en-US" sz="3600" dirty="0"/>
              <a:t>Managerial incentives plans.</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Trebuchet MS" panose="020B0603020202020204" pitchFamily="34" charset="0"/>
              </a:defRPr>
            </a:lvl1pPr>
            <a:lvl2pPr marL="742950" indent="-285750">
              <a:spcBef>
                <a:spcPct val="20000"/>
              </a:spcBef>
              <a:buSzPct val="80000"/>
              <a:buBlip>
                <a:blip r:embed="rId3"/>
              </a:buBlip>
              <a:defRPr sz="2800">
                <a:solidFill>
                  <a:schemeClr val="tx1"/>
                </a:solidFill>
                <a:latin typeface="Trebuchet MS" panose="020B0603020202020204" pitchFamily="34" charset="0"/>
              </a:defRPr>
            </a:lvl2pPr>
            <a:lvl3pPr marL="1143000" indent="-228600">
              <a:spcBef>
                <a:spcPct val="20000"/>
              </a:spcBef>
              <a:buSzPct val="70000"/>
              <a:buBlip>
                <a:blip r:embed="rId4"/>
              </a:buBlip>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spcBef>
                <a:spcPct val="0"/>
              </a:spcBef>
              <a:buFontTx/>
              <a:buNone/>
            </a:pPr>
            <a:fld id="{B888AD3E-35FE-4F58-A41F-A2148C2CB2EB}" type="slidenum">
              <a:rPr lang="en-US" sz="1000">
                <a:latin typeface="Arial" panose="020B0604020202020204" pitchFamily="34" charset="0"/>
              </a:rPr>
              <a:pPr>
                <a:spcBef>
                  <a:spcPct val="0"/>
                </a:spcBef>
                <a:buFontTx/>
                <a:buNone/>
              </a:pPr>
              <a:t>45</a:t>
            </a:fld>
            <a:endParaRPr lang="en-US" sz="1000">
              <a:latin typeface="Arial" panose="020B0604020202020204" pitchFamily="34" charset="0"/>
            </a:endParaRPr>
          </a:p>
        </p:txBody>
      </p:sp>
    </p:spTree>
    <p:extLst>
      <p:ext uri="{BB962C8B-B14F-4D97-AF65-F5344CB8AC3E}">
        <p14:creationId xmlns:p14="http://schemas.microsoft.com/office/powerpoint/2010/main" xmlns="" val="39737428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descr="images.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7862646" y="791570"/>
            <a:ext cx="4481754" cy="55647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0" y="152400"/>
            <a:ext cx="8496422" cy="457200"/>
          </a:xfrm>
        </p:spPr>
        <p:txBody>
          <a:bodyPr>
            <a:noAutofit/>
          </a:bodyPr>
          <a:lstStyle/>
          <a:p>
            <a:pPr>
              <a:defRPr/>
            </a:pPr>
            <a:r>
              <a:rPr lang="en-US" sz="3600" b="1" dirty="0">
                <a:solidFill>
                  <a:schemeClr val="accent4"/>
                </a:solidFill>
              </a:rPr>
              <a:t>2.Group level incentives plan</a:t>
            </a:r>
          </a:p>
        </p:txBody>
      </p:sp>
      <p:sp>
        <p:nvSpPr>
          <p:cNvPr id="21508" name="Content Placeholder 2"/>
          <p:cNvSpPr>
            <a:spLocks noGrp="1"/>
          </p:cNvSpPr>
          <p:nvPr>
            <p:ph idx="1"/>
          </p:nvPr>
        </p:nvSpPr>
        <p:spPr>
          <a:xfrm>
            <a:off x="1" y="685800"/>
            <a:ext cx="7478972" cy="6172200"/>
          </a:xfrm>
          <a:ln>
            <a:solidFill>
              <a:schemeClr val="accent1"/>
            </a:solidFill>
          </a:ln>
        </p:spPr>
        <p:txBody>
          <a:bodyPr>
            <a:normAutofit lnSpcReduction="10000"/>
          </a:bodyPr>
          <a:lstStyle/>
          <a:p>
            <a:pPr algn="just">
              <a:buFontTx/>
              <a:buNone/>
            </a:pPr>
            <a:r>
              <a:rPr lang="en-US" dirty="0"/>
              <a:t>  </a:t>
            </a:r>
            <a:r>
              <a:rPr lang="en-US" dirty="0" smtClean="0"/>
              <a:t>		It </a:t>
            </a:r>
            <a:r>
              <a:rPr lang="en-US" dirty="0"/>
              <a:t>is the plan in which a production standards is set for a specific work group and its members are paid incentives if the group exceeds the production standards.  The reason beside the birth of group incentives plan is the organizations are becoming larger and complex and jobs are becoming interdependent to each other. there are various ways to implement the group incentives plan:</a:t>
            </a:r>
          </a:p>
          <a:p>
            <a:pPr algn="just">
              <a:buFontTx/>
              <a:buNone/>
            </a:pPr>
            <a:r>
              <a:rPr lang="en-US" dirty="0"/>
              <a:t>a. Production incentives plan</a:t>
            </a:r>
          </a:p>
          <a:p>
            <a:pPr algn="just">
              <a:buFontTx/>
              <a:buNone/>
            </a:pPr>
            <a:r>
              <a:rPr lang="en-US" dirty="0"/>
              <a:t>b. Department head incentives program</a:t>
            </a:r>
          </a:p>
          <a:p>
            <a:pPr algn="just">
              <a:buFontTx/>
              <a:buNone/>
            </a:pPr>
            <a:r>
              <a:rPr lang="en-US" dirty="0"/>
              <a:t>c. Professional incentives programs.</a:t>
            </a:r>
          </a:p>
        </p:txBody>
      </p:sp>
      <p:sp>
        <p:nvSpPr>
          <p:cNvPr id="2150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Blip>
                <a:blip r:embed="rId3"/>
              </a:buBlip>
              <a:defRPr sz="3200">
                <a:solidFill>
                  <a:schemeClr val="tx1"/>
                </a:solidFill>
                <a:latin typeface="Trebuchet MS" panose="020B0603020202020204" pitchFamily="34" charset="0"/>
              </a:defRPr>
            </a:lvl1pPr>
            <a:lvl2pPr marL="742950" indent="-285750">
              <a:spcBef>
                <a:spcPct val="20000"/>
              </a:spcBef>
              <a:buSzPct val="80000"/>
              <a:buBlip>
                <a:blip r:embed="rId4"/>
              </a:buBlip>
              <a:defRPr sz="2800">
                <a:solidFill>
                  <a:schemeClr val="tx1"/>
                </a:solidFill>
                <a:latin typeface="Trebuchet MS" panose="020B0603020202020204" pitchFamily="34" charset="0"/>
              </a:defRPr>
            </a:lvl2pPr>
            <a:lvl3pPr marL="1143000" indent="-228600">
              <a:spcBef>
                <a:spcPct val="20000"/>
              </a:spcBef>
              <a:buSzPct val="70000"/>
              <a:buBlip>
                <a:blip r:embed="rId5"/>
              </a:buBlip>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spcBef>
                <a:spcPct val="0"/>
              </a:spcBef>
              <a:buFontTx/>
              <a:buNone/>
            </a:pPr>
            <a:fld id="{C2D8E789-4F05-4F28-BEA4-8F67CBDC070C}" type="slidenum">
              <a:rPr lang="en-US" sz="1000">
                <a:latin typeface="Arial" panose="020B0604020202020204" pitchFamily="34" charset="0"/>
              </a:rPr>
              <a:pPr>
                <a:spcBef>
                  <a:spcPct val="0"/>
                </a:spcBef>
                <a:buFontTx/>
                <a:buNone/>
              </a:pPr>
              <a:t>46</a:t>
            </a:fld>
            <a:endParaRPr lang="en-US" sz="1000">
              <a:latin typeface="Arial" panose="020B0604020202020204" pitchFamily="34" charset="0"/>
            </a:endParaRPr>
          </a:p>
        </p:txBody>
      </p:sp>
    </p:spTree>
    <p:extLst>
      <p:ext uri="{BB962C8B-B14F-4D97-AF65-F5344CB8AC3E}">
        <p14:creationId xmlns:p14="http://schemas.microsoft.com/office/powerpoint/2010/main" xmlns="" val="14396780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images (3).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7306459" y="609600"/>
            <a:ext cx="4895153" cy="624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228600" y="0"/>
            <a:ext cx="9601200" cy="685800"/>
          </a:xfrm>
        </p:spPr>
        <p:txBody>
          <a:bodyPr>
            <a:noAutofit/>
          </a:bodyPr>
          <a:lstStyle/>
          <a:p>
            <a:pPr>
              <a:defRPr/>
            </a:pPr>
            <a:r>
              <a:rPr lang="en-US" sz="4000" b="1" dirty="0">
                <a:solidFill>
                  <a:schemeClr val="accent4"/>
                </a:solidFill>
              </a:rPr>
              <a:t>3. Organizational level incentives plan</a:t>
            </a:r>
          </a:p>
        </p:txBody>
      </p:sp>
      <p:sp>
        <p:nvSpPr>
          <p:cNvPr id="3" name="Content Placeholder 2"/>
          <p:cNvSpPr>
            <a:spLocks noGrp="1"/>
          </p:cNvSpPr>
          <p:nvPr>
            <p:ph idx="1"/>
          </p:nvPr>
        </p:nvSpPr>
        <p:spPr>
          <a:xfrm>
            <a:off x="1" y="609600"/>
            <a:ext cx="7007822" cy="6248400"/>
          </a:xfrm>
          <a:ln>
            <a:solidFill>
              <a:schemeClr val="accent2"/>
            </a:solidFill>
          </a:ln>
        </p:spPr>
        <p:txBody>
          <a:bodyPr>
            <a:normAutofit fontScale="85000" lnSpcReduction="10000"/>
          </a:bodyPr>
          <a:lstStyle/>
          <a:p>
            <a:pPr algn="just">
              <a:buFontTx/>
              <a:buNone/>
              <a:defRPr/>
            </a:pPr>
            <a:r>
              <a:rPr lang="en-US" dirty="0" smtClean="0"/>
              <a:t>   </a:t>
            </a:r>
            <a:r>
              <a:rPr lang="en-US" dirty="0"/>
              <a:t>Sometimes group level incentives plans </a:t>
            </a:r>
            <a:r>
              <a:rPr lang="en-US" dirty="0" smtClean="0"/>
              <a:t>do not </a:t>
            </a:r>
            <a:r>
              <a:rPr lang="en-US" dirty="0"/>
              <a:t>work properly .Therefore the conditions demand for the other type plan such as organizational incentive plans. The objectives of the plans is to direct the efforts of all employees toward overall organizational productivity or  effectiveness. Important plan in this category are:</a:t>
            </a:r>
          </a:p>
          <a:p>
            <a:pPr marL="514350" indent="-514350" algn="just">
              <a:buFontTx/>
              <a:buAutoNum type="arabicPeriod"/>
              <a:defRPr/>
            </a:pPr>
            <a:r>
              <a:rPr lang="en-US" dirty="0"/>
              <a:t>Profit sharing plans</a:t>
            </a:r>
          </a:p>
          <a:p>
            <a:pPr marL="514350" indent="-514350" algn="just">
              <a:buFontTx/>
              <a:buAutoNum type="arabicPeriod"/>
              <a:defRPr/>
            </a:pPr>
            <a:r>
              <a:rPr lang="en-US" dirty="0"/>
              <a:t>The Scanlon plan </a:t>
            </a:r>
            <a:r>
              <a:rPr lang="en-US" dirty="0" smtClean="0"/>
              <a:t>(employee-employer participation and sharing in the operation and profitability of the company)</a:t>
            </a:r>
            <a:endParaRPr lang="en-US" dirty="0"/>
          </a:p>
          <a:p>
            <a:pPr marL="514350" indent="-514350" algn="just">
              <a:buFontTx/>
              <a:buAutoNum type="arabicPeriod"/>
              <a:defRPr/>
            </a:pPr>
            <a:r>
              <a:rPr lang="en-US" dirty="0"/>
              <a:t>Gain sharing </a:t>
            </a:r>
            <a:r>
              <a:rPr lang="en-US" dirty="0" smtClean="0"/>
              <a:t>plans (reward employees for improvements in organizational productivity)</a:t>
            </a:r>
            <a:endParaRPr lang="en-US" dirty="0"/>
          </a:p>
          <a:p>
            <a:pPr marL="514350" indent="-514350" algn="just">
              <a:buFontTx/>
              <a:buAutoNum type="arabicPeriod"/>
              <a:defRPr/>
            </a:pPr>
            <a:r>
              <a:rPr lang="en-US" dirty="0"/>
              <a:t>Employee stock ownership plan</a:t>
            </a:r>
          </a:p>
        </p:txBody>
      </p:sp>
      <p:sp>
        <p:nvSpPr>
          <p:cNvPr id="2253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Blip>
                <a:blip r:embed="rId3"/>
              </a:buBlip>
              <a:defRPr sz="3200">
                <a:solidFill>
                  <a:schemeClr val="tx1"/>
                </a:solidFill>
                <a:latin typeface="Trebuchet MS" panose="020B0603020202020204" pitchFamily="34" charset="0"/>
              </a:defRPr>
            </a:lvl1pPr>
            <a:lvl2pPr marL="742950" indent="-285750">
              <a:spcBef>
                <a:spcPct val="20000"/>
              </a:spcBef>
              <a:buSzPct val="80000"/>
              <a:buBlip>
                <a:blip r:embed="rId4"/>
              </a:buBlip>
              <a:defRPr sz="2800">
                <a:solidFill>
                  <a:schemeClr val="tx1"/>
                </a:solidFill>
                <a:latin typeface="Trebuchet MS" panose="020B0603020202020204" pitchFamily="34" charset="0"/>
              </a:defRPr>
            </a:lvl2pPr>
            <a:lvl3pPr marL="1143000" indent="-228600">
              <a:spcBef>
                <a:spcPct val="20000"/>
              </a:spcBef>
              <a:buSzPct val="70000"/>
              <a:buBlip>
                <a:blip r:embed="rId5"/>
              </a:buBlip>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spcBef>
                <a:spcPct val="0"/>
              </a:spcBef>
              <a:buFontTx/>
              <a:buNone/>
            </a:pPr>
            <a:fld id="{650C7134-90A4-43F6-AEB3-2087CC05EF42}" type="slidenum">
              <a:rPr lang="en-US" sz="1000">
                <a:latin typeface="Arial" panose="020B0604020202020204" pitchFamily="34" charset="0"/>
              </a:rPr>
              <a:pPr>
                <a:spcBef>
                  <a:spcPct val="0"/>
                </a:spcBef>
                <a:buFontTx/>
                <a:buNone/>
              </a:pPr>
              <a:t>47</a:t>
            </a:fld>
            <a:endParaRPr lang="en-US" sz="1000">
              <a:latin typeface="Arial" panose="020B0604020202020204" pitchFamily="34" charset="0"/>
            </a:endParaRPr>
          </a:p>
        </p:txBody>
      </p:sp>
    </p:spTree>
    <p:extLst>
      <p:ext uri="{BB962C8B-B14F-4D97-AF65-F5344CB8AC3E}">
        <p14:creationId xmlns:p14="http://schemas.microsoft.com/office/powerpoint/2010/main" xmlns="" val="37483866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0" y="0"/>
            <a:ext cx="12344400" cy="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
        <p:nvSpPr>
          <p:cNvPr id="4" name="Rectangle 3"/>
          <p:cNvSpPr/>
          <p:nvPr/>
        </p:nvSpPr>
        <p:spPr>
          <a:xfrm>
            <a:off x="685800" y="381000"/>
            <a:ext cx="11353800" cy="5632311"/>
          </a:xfrm>
          <a:prstGeom prst="rect">
            <a:avLst/>
          </a:prstGeom>
          <a:ln>
            <a:solidFill>
              <a:schemeClr val="tx2"/>
            </a:solidFill>
          </a:ln>
        </p:spPr>
        <p:txBody>
          <a:bodyPr wrap="square">
            <a:spAutoFit/>
          </a:bodyPr>
          <a:lstStyle/>
          <a:p>
            <a:r>
              <a:rPr lang="en-US" sz="2000" b="1" dirty="0" smtClean="0">
                <a:solidFill>
                  <a:srgbClr val="0070C0"/>
                </a:solidFill>
              </a:rPr>
              <a:t>4</a:t>
            </a:r>
            <a:r>
              <a:rPr lang="en-US" sz="3600" b="1" dirty="0" smtClean="0">
                <a:solidFill>
                  <a:srgbClr val="0070C0"/>
                </a:solidFill>
              </a:rPr>
              <a:t>. Employee Stock Ownership Plan (ESOP) </a:t>
            </a:r>
            <a:endParaRPr lang="en-US" sz="2000" b="1" dirty="0" smtClean="0">
              <a:solidFill>
                <a:srgbClr val="0070C0"/>
              </a:solidFill>
            </a:endParaRPr>
          </a:p>
          <a:p>
            <a:pPr>
              <a:buFont typeface="Wingdings" pitchFamily="2" charset="2"/>
              <a:buChar char="Ø"/>
            </a:pPr>
            <a:r>
              <a:rPr lang="en-US" sz="4400" dirty="0" smtClean="0"/>
              <a:t> </a:t>
            </a:r>
            <a:r>
              <a:rPr lang="en-US" sz="4000" dirty="0" smtClean="0"/>
              <a:t>A firm annually contributes its own stock-or cash (with a limit of 15% of compensation) to be used to purchase the stock-to a trust established for the employees.</a:t>
            </a:r>
          </a:p>
          <a:p>
            <a:pPr>
              <a:buFont typeface="Wingdings" pitchFamily="2" charset="2"/>
              <a:buChar char="Ø"/>
            </a:pPr>
            <a:r>
              <a:rPr lang="en-US" sz="4000" dirty="0" smtClean="0"/>
              <a:t>The trust holds the stock in individual employee accounts and distributes it to employees upon separation from the firm if the employee has worked long enough to earn ownership of the stock.</a:t>
            </a:r>
            <a:endParaRPr lang="en-US" sz="4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28601"/>
            <a:ext cx="11734800" cy="6740307"/>
          </a:xfrm>
          <a:prstGeom prst="rect">
            <a:avLst/>
          </a:prstGeom>
        </p:spPr>
        <p:txBody>
          <a:bodyPr wrap="square">
            <a:spAutoFit/>
          </a:bodyPr>
          <a:lstStyle/>
          <a:p>
            <a:r>
              <a:rPr lang="en-US" sz="3600" b="1" dirty="0" smtClean="0">
                <a:solidFill>
                  <a:srgbClr val="FF0000"/>
                </a:solidFill>
              </a:rPr>
              <a:t>Employee Benefits and Services</a:t>
            </a:r>
          </a:p>
          <a:p>
            <a:pPr marL="342900" indent="-342900">
              <a:buAutoNum type="arabicPeriod"/>
            </a:pPr>
            <a:r>
              <a:rPr lang="en-US" sz="3200" dirty="0" smtClean="0"/>
              <a:t>Concept </a:t>
            </a:r>
          </a:p>
          <a:p>
            <a:pPr marL="342900" indent="-342900" algn="just"/>
            <a:r>
              <a:rPr lang="en-US" dirty="0" smtClean="0"/>
              <a:t>		</a:t>
            </a:r>
            <a:r>
              <a:rPr lang="en-US" sz="2800" dirty="0" smtClean="0"/>
              <a:t>Indirect and non-cash </a:t>
            </a:r>
            <a:r>
              <a:rPr lang="en-US" sz="2800" dirty="0" smtClean="0"/>
              <a:t>compensation paid to </a:t>
            </a:r>
            <a:r>
              <a:rPr lang="en-US" sz="2800" dirty="0" smtClean="0"/>
              <a:t>employee  </a:t>
            </a:r>
            <a:r>
              <a:rPr lang="en-US" sz="2800" dirty="0" smtClean="0"/>
              <a:t>by</a:t>
            </a:r>
            <a:r>
              <a:rPr lang="en-US" sz="2800" dirty="0" smtClean="0"/>
              <a:t> </a:t>
            </a:r>
            <a:r>
              <a:rPr lang="en-US" sz="2800" dirty="0" smtClean="0"/>
              <a:t>the employing organization is called "benefits". Some benefits are mandatory (made compulsory) by law (such as social security, unemployment compensation, etc.). Voluntary incentives differ from organization to organization or industry to industry. Examples of them are health insurance, life insurance, medical plan, paid .</a:t>
            </a:r>
          </a:p>
          <a:p>
            <a:pPr marL="342900" indent="-342900" algn="just"/>
            <a:endParaRPr lang="en-US" sz="2800" dirty="0" smtClean="0"/>
          </a:p>
          <a:p>
            <a:pPr marL="342900" indent="-342900" algn="just"/>
            <a:r>
              <a:rPr lang="en-US" sz="2800" dirty="0" smtClean="0"/>
              <a:t>	</a:t>
            </a:r>
            <a:r>
              <a:rPr lang="en-US" sz="2800" dirty="0" smtClean="0">
                <a:solidFill>
                  <a:srgbClr val="00B050"/>
                </a:solidFill>
              </a:rPr>
              <a:t>Business Dictionary.com</a:t>
            </a:r>
            <a:r>
              <a:rPr lang="en-US" sz="2800" dirty="0" smtClean="0">
                <a:solidFill>
                  <a:srgbClr val="0070C0"/>
                </a:solidFill>
              </a:rPr>
              <a:t>: "</a:t>
            </a:r>
            <a:r>
              <a:rPr lang="en-US" sz="2800" dirty="0" smtClean="0">
                <a:solidFill>
                  <a:srgbClr val="7030A0"/>
                </a:solidFill>
              </a:rPr>
              <a:t>In general, non-direct and non-cash compensation paid to an employee is called employee benefits. </a:t>
            </a:r>
          </a:p>
          <a:p>
            <a:pPr marL="342900" indent="-342900" algn="just"/>
            <a:r>
              <a:rPr lang="en-US" sz="2800" dirty="0" smtClean="0"/>
              <a:t>	 </a:t>
            </a:r>
          </a:p>
          <a:p>
            <a:pPr marL="342900" indent="-342900" algn="just"/>
            <a:r>
              <a:rPr lang="en-US" sz="2800" dirty="0" smtClean="0"/>
              <a:t>	</a:t>
            </a:r>
            <a:r>
              <a:rPr lang="en-US" sz="2800" dirty="0" smtClean="0">
                <a:solidFill>
                  <a:srgbClr val="00B050"/>
                </a:solidFill>
              </a:rPr>
              <a:t>Wikipedia: </a:t>
            </a:r>
            <a:r>
              <a:rPr lang="en-US" sz="2800" dirty="0" smtClean="0"/>
              <a:t>"</a:t>
            </a:r>
            <a:r>
              <a:rPr lang="en-US" sz="2800" dirty="0" smtClean="0">
                <a:solidFill>
                  <a:srgbClr val="7030A0"/>
                </a:solidFill>
              </a:rPr>
              <a:t>Employee benefits and benefits in kind include various types of non-wage compensation provided to employees in addition to their normal wages or salaries."</a:t>
            </a:r>
            <a:endParaRPr lang="en-US" sz="2800" dirty="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344400" cy="6858000"/>
          </a:xfrm>
        </p:spPr>
        <p:txBody>
          <a:bodyPr>
            <a:normAutofit/>
          </a:bodyPr>
          <a:lstStyle/>
          <a:p>
            <a:pPr marL="0" indent="0" algn="just">
              <a:buNone/>
            </a:pPr>
            <a:r>
              <a:rPr lang="en-US" sz="5700" b="1" dirty="0" smtClean="0"/>
              <a:t>Compensation Management: concept </a:t>
            </a:r>
          </a:p>
          <a:p>
            <a:pPr marL="0" indent="0" algn="just">
              <a:buNone/>
            </a:pPr>
            <a:r>
              <a:rPr lang="en-US" sz="5900" dirty="0" smtClean="0"/>
              <a:t>“Compensation refers to all forms of pay or rewards going to employees and arising from their employment.”</a:t>
            </a:r>
            <a:r>
              <a:rPr lang="en-US" sz="4600" dirty="0" smtClean="0"/>
              <a:t>	</a:t>
            </a:r>
            <a:r>
              <a:rPr lang="en-US" dirty="0" smtClean="0"/>
              <a:t>									</a:t>
            </a:r>
            <a:r>
              <a:rPr lang="en-US" dirty="0" smtClean="0">
                <a:solidFill>
                  <a:srgbClr val="C00000"/>
                </a:solidFill>
              </a:rPr>
              <a:t>Thomas </a:t>
            </a:r>
            <a:r>
              <a:rPr lang="en-US" dirty="0">
                <a:solidFill>
                  <a:srgbClr val="C00000"/>
                </a:solidFill>
              </a:rPr>
              <a:t>P</a:t>
            </a:r>
            <a:r>
              <a:rPr lang="en-US" dirty="0" smtClean="0">
                <a:solidFill>
                  <a:srgbClr val="C00000"/>
                </a:solidFill>
              </a:rPr>
              <a:t>atten Jr.</a:t>
            </a:r>
          </a:p>
        </p:txBody>
      </p:sp>
    </p:spTree>
    <p:extLst>
      <p:ext uri="{BB962C8B-B14F-4D97-AF65-F5344CB8AC3E}">
        <p14:creationId xmlns:p14="http://schemas.microsoft.com/office/powerpoint/2010/main" xmlns="" val="42467262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1734800" cy="6247864"/>
          </a:xfrm>
          <a:prstGeom prst="rect">
            <a:avLst/>
          </a:prstGeom>
          <a:ln>
            <a:solidFill>
              <a:srgbClr val="FF0000"/>
            </a:solidFill>
          </a:ln>
        </p:spPr>
        <p:txBody>
          <a:bodyPr wrap="square">
            <a:spAutoFit/>
          </a:bodyPr>
          <a:lstStyle/>
          <a:p>
            <a:r>
              <a:rPr lang="en-US" sz="4000" b="1" dirty="0" smtClean="0">
                <a:solidFill>
                  <a:schemeClr val="accent3"/>
                </a:solidFill>
              </a:rPr>
              <a:t>2. Types of Benefits</a:t>
            </a:r>
          </a:p>
          <a:p>
            <a:r>
              <a:rPr lang="en-US" dirty="0" smtClean="0"/>
              <a:t>	</a:t>
            </a:r>
            <a:r>
              <a:rPr lang="en-US" sz="2400" dirty="0" smtClean="0"/>
              <a:t>Benefits are classified by different organizations in different ways. A simple and easy way tom classify them is as follows: </a:t>
            </a:r>
          </a:p>
          <a:p>
            <a:endParaRPr lang="en-US" sz="2400" dirty="0" smtClean="0"/>
          </a:p>
          <a:p>
            <a:pPr marL="742950" indent="-742950">
              <a:buAutoNum type="arabicPeriod"/>
            </a:pPr>
            <a:r>
              <a:rPr lang="en-US" sz="3600" b="1" dirty="0" smtClean="0">
                <a:solidFill>
                  <a:srgbClr val="0070C0"/>
                </a:solidFill>
              </a:rPr>
              <a:t>Economic/financial services: </a:t>
            </a:r>
            <a:r>
              <a:rPr lang="en-US" sz="3600" dirty="0" smtClean="0"/>
              <a:t>They are intended to provide financial assistance to the employee and their families. They are given especially in time of sickness, accidents, old age, and unemployment, etc.</a:t>
            </a:r>
          </a:p>
          <a:p>
            <a:pPr marL="742950" indent="-742950">
              <a:buAutoNum type="arabicPeriod"/>
            </a:pPr>
            <a:r>
              <a:rPr lang="en-US" sz="3600" dirty="0" smtClean="0"/>
              <a:t> </a:t>
            </a:r>
            <a:r>
              <a:rPr lang="en-US" sz="3600" b="1" dirty="0" smtClean="0">
                <a:solidFill>
                  <a:srgbClr val="0070C0"/>
                </a:solidFill>
              </a:rPr>
              <a:t>Recreational/social services: </a:t>
            </a:r>
            <a:r>
              <a:rPr lang="en-US" sz="3600" dirty="0" smtClean="0"/>
              <a:t>They aim to provide employees with opportunities for the fruitful use of their leisure hours. Examples are: hiking, fishing, hunting, biking, social services, games, swimming, etc.</a:t>
            </a:r>
            <a:endParaRPr lang="en-US"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11658600" cy="6186309"/>
          </a:xfrm>
          <a:prstGeom prst="rect">
            <a:avLst/>
          </a:prstGeom>
          <a:ln>
            <a:solidFill>
              <a:schemeClr val="tx2"/>
            </a:solidFill>
          </a:ln>
        </p:spPr>
        <p:txBody>
          <a:bodyPr wrap="square">
            <a:spAutoFit/>
          </a:bodyPr>
          <a:lstStyle/>
          <a:p>
            <a:pPr algn="just"/>
            <a:r>
              <a:rPr lang="en-US" sz="3600" b="1" dirty="0" smtClean="0">
                <a:solidFill>
                  <a:srgbClr val="0070C0"/>
                </a:solidFill>
              </a:rPr>
              <a:t>3. Professional services: </a:t>
            </a:r>
            <a:r>
              <a:rPr lang="en-US" sz="3600" dirty="0" smtClean="0"/>
              <a:t>This is offered by the professional staff of the company because employees generally can't afford to pay these services outside. Examples are(a) counseling services, (b) legal advice (c) education and self development activities , etc.</a:t>
            </a:r>
          </a:p>
          <a:p>
            <a:pPr algn="just"/>
            <a:endParaRPr lang="en-US" sz="3600" dirty="0" smtClean="0"/>
          </a:p>
          <a:p>
            <a:pPr algn="just"/>
            <a:r>
              <a:rPr lang="en-US" sz="3600" dirty="0" smtClean="0">
                <a:solidFill>
                  <a:srgbClr val="0070C0"/>
                </a:solidFill>
              </a:rPr>
              <a:t>4. Family welfare services</a:t>
            </a:r>
            <a:r>
              <a:rPr lang="en-US" sz="3600" dirty="0" smtClean="0"/>
              <a:t>: These are the services given for employee's family welfare and convenience. Examples of it are: physical and mental health checks-ups, family planning, sports, foods, etc. They are given also to family members not only to the individual employee alone.</a:t>
            </a:r>
            <a:endParaRPr lang="en-US" sz="36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010400" cy="6586418"/>
          </a:xfrm>
          <a:prstGeom prst="rect">
            <a:avLst/>
          </a:prstGeom>
          <a:ln>
            <a:solidFill>
              <a:schemeClr val="accent1"/>
            </a:solidFill>
          </a:ln>
        </p:spPr>
        <p:txBody>
          <a:bodyPr wrap="square">
            <a:spAutoFit/>
          </a:bodyPr>
          <a:lstStyle/>
          <a:p>
            <a:r>
              <a:rPr lang="en-US" sz="4000" b="1" dirty="0" smtClean="0">
                <a:solidFill>
                  <a:srgbClr val="FF0000"/>
                </a:solidFill>
              </a:rPr>
              <a:t>Incentives for Management</a:t>
            </a:r>
          </a:p>
          <a:p>
            <a:endParaRPr lang="en-US" dirty="0" smtClean="0"/>
          </a:p>
          <a:p>
            <a:r>
              <a:rPr lang="en-US" sz="4000" dirty="0" smtClean="0"/>
              <a:t>• </a:t>
            </a:r>
            <a:r>
              <a:rPr lang="en-US" sz="3600" dirty="0" smtClean="0">
                <a:solidFill>
                  <a:srgbClr val="00B050"/>
                </a:solidFill>
              </a:rPr>
              <a:t>Short-Term Incentives: </a:t>
            </a:r>
            <a:r>
              <a:rPr lang="en-US" sz="3600" dirty="0" smtClean="0"/>
              <a:t>The Annual Bonus</a:t>
            </a:r>
          </a:p>
          <a:p>
            <a:pPr>
              <a:buFont typeface="Wingdings" pitchFamily="2" charset="2"/>
              <a:buChar char="Ø"/>
            </a:pPr>
            <a:r>
              <a:rPr lang="en-US" sz="3600" dirty="0" smtClean="0"/>
              <a:t>Plans that are designed to motivate short-term performance of managers and are tied to company profitability.</a:t>
            </a:r>
          </a:p>
          <a:p>
            <a:pPr>
              <a:buFont typeface="Arial" pitchFamily="34" charset="0"/>
              <a:buChar char="•"/>
            </a:pPr>
            <a:r>
              <a:rPr lang="en-US" sz="3600" dirty="0" smtClean="0">
                <a:solidFill>
                  <a:srgbClr val="00B050"/>
                </a:solidFill>
              </a:rPr>
              <a:t>Issues in Awarding Bonuses</a:t>
            </a:r>
          </a:p>
          <a:p>
            <a:pPr>
              <a:buFont typeface="Wingdings" pitchFamily="2" charset="2"/>
              <a:buChar char="Ø"/>
            </a:pPr>
            <a:r>
              <a:rPr lang="en-US" sz="3600" dirty="0" smtClean="0"/>
              <a:t> Eligibility basis</a:t>
            </a:r>
          </a:p>
          <a:p>
            <a:pPr>
              <a:buFont typeface="Wingdings" pitchFamily="2" charset="2"/>
              <a:buChar char="Ø"/>
            </a:pPr>
            <a:r>
              <a:rPr lang="en-US" sz="3600" dirty="0" smtClean="0"/>
              <a:t> Fund size basis</a:t>
            </a:r>
          </a:p>
          <a:p>
            <a:pPr>
              <a:buFont typeface="Wingdings" pitchFamily="2" charset="2"/>
              <a:buChar char="Ø"/>
            </a:pPr>
            <a:r>
              <a:rPr lang="en-US" sz="3600" dirty="0" smtClean="0"/>
              <a:t> Individual awards</a:t>
            </a:r>
            <a:endParaRPr lang="en-US" sz="3600" dirty="0"/>
          </a:p>
        </p:txBody>
      </p:sp>
      <p:pic>
        <p:nvPicPr>
          <p:cNvPr id="83970" name="Picture 2" descr="50 Employee Rewards and Recognition Ideas to Boost Engagement For 2022"/>
          <p:cNvPicPr>
            <a:picLocks noChangeAspect="1" noChangeArrowheads="1"/>
          </p:cNvPicPr>
          <p:nvPr/>
        </p:nvPicPr>
        <p:blipFill>
          <a:blip r:embed="rId2"/>
          <a:srcRect/>
          <a:stretch>
            <a:fillRect/>
          </a:stretch>
        </p:blipFill>
        <p:spPr bwMode="auto">
          <a:xfrm>
            <a:off x="7620000" y="457200"/>
            <a:ext cx="4724400" cy="59436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381000"/>
            <a:ext cx="11109960" cy="685800"/>
          </a:xfrm>
        </p:spPr>
        <p:txBody>
          <a:bodyPr>
            <a:normAutofit fontScale="90000"/>
          </a:bodyPr>
          <a:lstStyle/>
          <a:p>
            <a:r>
              <a:rPr lang="en-US" dirty="0" smtClean="0"/>
              <a:t/>
            </a:r>
            <a:br>
              <a:rPr lang="en-US" dirty="0" smtClean="0"/>
            </a:br>
            <a:r>
              <a:rPr lang="en-US" b="1" dirty="0" smtClean="0">
                <a:solidFill>
                  <a:srgbClr val="FF0000"/>
                </a:solidFill>
              </a:rPr>
              <a:t>Government regulations of compensation in Nepal.</a:t>
            </a:r>
            <a:r>
              <a:rPr lang="en-US" dirty="0" smtClean="0"/>
              <a:t/>
            </a:r>
            <a:br>
              <a:rPr lang="en-US" dirty="0" smtClean="0"/>
            </a:br>
            <a:endParaRPr lang="en-US" dirty="0"/>
          </a:p>
        </p:txBody>
      </p:sp>
      <p:sp>
        <p:nvSpPr>
          <p:cNvPr id="3" name="Content Placeholder 2"/>
          <p:cNvSpPr>
            <a:spLocks noGrp="1"/>
          </p:cNvSpPr>
          <p:nvPr>
            <p:ph idx="1"/>
          </p:nvPr>
        </p:nvSpPr>
        <p:spPr>
          <a:xfrm>
            <a:off x="0" y="1310185"/>
            <a:ext cx="12344400" cy="5547815"/>
          </a:xfrm>
          <a:ln>
            <a:solidFill>
              <a:schemeClr val="tx2"/>
            </a:solidFill>
          </a:ln>
        </p:spPr>
        <p:txBody>
          <a:bodyPr>
            <a:normAutofit fontScale="92500" lnSpcReduction="10000"/>
          </a:bodyPr>
          <a:lstStyle/>
          <a:p>
            <a:pPr algn="just"/>
            <a:r>
              <a:rPr lang="en-US" dirty="0" smtClean="0"/>
              <a:t>Legal environment pay system governance in Nepal (In general ) is not satisfactory enough. There are three component to be discussed:</a:t>
            </a:r>
          </a:p>
          <a:p>
            <a:pPr marL="0" indent="0" algn="just">
              <a:buNone/>
            </a:pPr>
            <a:r>
              <a:rPr lang="en-US" b="1" dirty="0" smtClean="0">
                <a:solidFill>
                  <a:schemeClr val="tx2"/>
                </a:solidFill>
              </a:rPr>
              <a:t>1.	The legal environment :</a:t>
            </a:r>
          </a:p>
          <a:p>
            <a:pPr algn="just"/>
            <a:r>
              <a:rPr lang="en-US" dirty="0" smtClean="0"/>
              <a:t> Government legislation related to pay plays a vital role in determining pay structure practice of an enterprise . Important acts directly or indirectly related to pay system in Nepal are: </a:t>
            </a:r>
          </a:p>
          <a:p>
            <a:pPr lvl="1" algn="just"/>
            <a:r>
              <a:rPr lang="en-US" sz="3200" dirty="0" err="1" smtClean="0"/>
              <a:t>Labour</a:t>
            </a:r>
            <a:r>
              <a:rPr lang="en-US" sz="3200" dirty="0" smtClean="0"/>
              <a:t> act 2048 and </a:t>
            </a:r>
            <a:r>
              <a:rPr lang="en-US" sz="3200" dirty="0" err="1" smtClean="0"/>
              <a:t>labour</a:t>
            </a:r>
            <a:r>
              <a:rPr lang="en-US" sz="3200" dirty="0" smtClean="0"/>
              <a:t> regulation .</a:t>
            </a:r>
          </a:p>
          <a:p>
            <a:pPr lvl="1" algn="just"/>
            <a:r>
              <a:rPr lang="en-US" sz="3200" dirty="0" smtClean="0"/>
              <a:t>Bonus act.</a:t>
            </a:r>
          </a:p>
          <a:p>
            <a:pPr lvl="1" algn="just"/>
            <a:r>
              <a:rPr lang="en-US" sz="3200" dirty="0" smtClean="0"/>
              <a:t>Public service regulation.</a:t>
            </a:r>
          </a:p>
          <a:p>
            <a:pPr lvl="1" algn="just"/>
            <a:r>
              <a:rPr lang="en-US" sz="3200" dirty="0" smtClean="0"/>
              <a:t>Company act 1996.</a:t>
            </a:r>
          </a:p>
          <a:p>
            <a:pPr lvl="1" algn="just"/>
            <a:r>
              <a:rPr lang="en-US" sz="3200" dirty="0" smtClean="0"/>
              <a:t>Interim constitution of Nepal 2063.</a:t>
            </a:r>
          </a:p>
          <a:p>
            <a:endParaRPr lang="en-US" dirty="0" smtClean="0"/>
          </a:p>
        </p:txBody>
      </p:sp>
    </p:spTree>
    <p:extLst>
      <p:ext uri="{BB962C8B-B14F-4D97-AF65-F5344CB8AC3E}">
        <p14:creationId xmlns:p14="http://schemas.microsoft.com/office/powerpoint/2010/main" xmlns="" val="2509759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228600" y="228600"/>
            <a:ext cx="11887200" cy="6400800"/>
          </a:xfrm>
          <a:ln>
            <a:solidFill>
              <a:schemeClr val="tx2"/>
            </a:solidFill>
          </a:ln>
        </p:spPr>
        <p:txBody>
          <a:bodyPr>
            <a:normAutofit/>
          </a:bodyPr>
          <a:lstStyle/>
          <a:p>
            <a:pPr>
              <a:buNone/>
            </a:pPr>
            <a:r>
              <a:rPr lang="en-US" sz="3500" b="1" dirty="0">
                <a:solidFill>
                  <a:schemeClr val="tx2"/>
                </a:solidFill>
              </a:rPr>
              <a:t>2. Pay system governance .(institutional framework )</a:t>
            </a:r>
          </a:p>
          <a:p>
            <a:pPr>
              <a:buNone/>
            </a:pPr>
            <a:r>
              <a:rPr lang="en-US" dirty="0" smtClean="0"/>
              <a:t>		To implement the pay policy , regulations and directives government has formulated Institutional framework . Some important bodies are:</a:t>
            </a:r>
          </a:p>
          <a:p>
            <a:pPr>
              <a:buFont typeface="Wingdings" pitchFamily="2" charset="2"/>
              <a:buChar char="v"/>
            </a:pPr>
            <a:r>
              <a:rPr lang="en-US" dirty="0" smtClean="0"/>
              <a:t>Department of </a:t>
            </a:r>
            <a:r>
              <a:rPr lang="en-US" dirty="0" err="1" smtClean="0"/>
              <a:t>labour</a:t>
            </a:r>
            <a:r>
              <a:rPr lang="en-US" dirty="0" smtClean="0"/>
              <a:t> (DOL): implement pay policy of GON</a:t>
            </a:r>
          </a:p>
          <a:p>
            <a:pPr>
              <a:buFont typeface="Wingdings" pitchFamily="2" charset="2"/>
              <a:buChar char="v"/>
            </a:pPr>
            <a:r>
              <a:rPr lang="en-US" dirty="0" smtClean="0"/>
              <a:t>Wage boards: determine minimum wages.  </a:t>
            </a:r>
          </a:p>
          <a:p>
            <a:pPr>
              <a:buFont typeface="Wingdings" pitchFamily="2" charset="2"/>
              <a:buChar char="v"/>
            </a:pPr>
            <a:r>
              <a:rPr lang="en-US" dirty="0" smtClean="0"/>
              <a:t>Pay commission / committee: conduct pay survey and provide suggestion to revise existing pay levels  </a:t>
            </a:r>
          </a:p>
          <a:p>
            <a:pPr>
              <a:buFont typeface="Wingdings" pitchFamily="2" charset="2"/>
              <a:buChar char="v"/>
            </a:pPr>
            <a:r>
              <a:rPr lang="en-US" dirty="0" smtClean="0"/>
              <a:t>Tribunals: manage pay dispute </a:t>
            </a:r>
          </a:p>
          <a:p>
            <a:pPr>
              <a:buFont typeface="Wingdings" pitchFamily="2" charset="2"/>
              <a:buChar char="v"/>
            </a:pPr>
            <a:r>
              <a:rPr lang="en-US" dirty="0" err="1" smtClean="0"/>
              <a:t>Labour</a:t>
            </a:r>
            <a:r>
              <a:rPr lang="en-US" dirty="0" smtClean="0"/>
              <a:t> court: settle disputes regarding pay or compensation.</a:t>
            </a:r>
          </a:p>
          <a:p>
            <a:pPr>
              <a:buFont typeface="Wingdings" pitchFamily="2" charset="2"/>
              <a:buChar char="v"/>
            </a:pPr>
            <a:endParaRPr lang="en-US" dirty="0" smtClean="0"/>
          </a:p>
          <a:p>
            <a:pPr>
              <a:buNone/>
            </a:pPr>
            <a:endParaRPr lang="en-US" dirty="0" smtClean="0"/>
          </a:p>
          <a:p>
            <a:pPr>
              <a:buNone/>
            </a:pPr>
            <a:endParaRPr lang="en-US" dirty="0"/>
          </a:p>
        </p:txBody>
      </p:sp>
    </p:spTree>
    <p:extLst>
      <p:ext uri="{BB962C8B-B14F-4D97-AF65-F5344CB8AC3E}">
        <p14:creationId xmlns:p14="http://schemas.microsoft.com/office/powerpoint/2010/main" xmlns="" val="12819535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0"/>
            <a:ext cx="11887200" cy="6553200"/>
          </a:xfrm>
          <a:ln>
            <a:solidFill>
              <a:schemeClr val="tx1"/>
            </a:solidFill>
          </a:ln>
        </p:spPr>
        <p:txBody>
          <a:bodyPr>
            <a:normAutofit fontScale="92500"/>
          </a:bodyPr>
          <a:lstStyle/>
          <a:p>
            <a:pPr>
              <a:buNone/>
            </a:pPr>
            <a:r>
              <a:rPr lang="en-US" sz="3900" b="1" dirty="0">
                <a:solidFill>
                  <a:schemeClr val="tx2"/>
                </a:solidFill>
              </a:rPr>
              <a:t>3. Pay practices in Nepal </a:t>
            </a:r>
          </a:p>
          <a:p>
            <a:pPr algn="just">
              <a:buNone/>
            </a:pPr>
            <a:r>
              <a:rPr lang="en-US" dirty="0" smtClean="0"/>
              <a:t>		Pay practices in Nepal differ according to the nature of the organization, Management philosophy ,legal provisions , productivity and union pressure among others , they are :</a:t>
            </a:r>
          </a:p>
          <a:p>
            <a:pPr marL="596646" indent="-514350" algn="just">
              <a:buFont typeface="+mj-lt"/>
              <a:buAutoNum type="arabicPeriod"/>
            </a:pPr>
            <a:r>
              <a:rPr lang="en-US" dirty="0" smtClean="0"/>
              <a:t>Government organization (GOs): strictly follow the rules and regulations developed by government. Low salary and incentives. Benefits and services are higher as compare to private organization. </a:t>
            </a:r>
          </a:p>
          <a:p>
            <a:pPr marL="596646" indent="-514350" algn="just">
              <a:buFont typeface="+mj-lt"/>
              <a:buAutoNum type="arabicPeriod"/>
            </a:pPr>
            <a:r>
              <a:rPr lang="en-US" dirty="0" smtClean="0"/>
              <a:t>Private sector organization.(PSOs): general pay level is not satisfactory. </a:t>
            </a:r>
          </a:p>
          <a:p>
            <a:pPr marL="596646" indent="-514350" algn="just">
              <a:buFont typeface="+mj-lt"/>
              <a:buAutoNum type="arabicPeriod"/>
            </a:pPr>
            <a:r>
              <a:rPr lang="en-US" dirty="0" smtClean="0"/>
              <a:t>Private bank and financial institution: comparatively good pay for higher level. </a:t>
            </a:r>
          </a:p>
          <a:p>
            <a:pPr marL="596646" indent="-514350" algn="just">
              <a:buFont typeface="+mj-lt"/>
              <a:buAutoNum type="arabicPeriod"/>
            </a:pPr>
            <a:r>
              <a:rPr lang="en-US" dirty="0" smtClean="0"/>
              <a:t>Non government organization.(NGOs): some NGOs provide a bit higher salary then </a:t>
            </a:r>
            <a:r>
              <a:rPr lang="en-US" dirty="0" err="1" smtClean="0"/>
              <a:t>Gos</a:t>
            </a:r>
            <a:r>
              <a:rPr lang="en-US" dirty="0" smtClean="0"/>
              <a:t> but they do not offer long term benefits and services. </a:t>
            </a:r>
          </a:p>
          <a:p>
            <a:pPr marL="596646" indent="-514350">
              <a:buFont typeface="+mj-lt"/>
              <a:buAutoNum type="arabicPeriod"/>
            </a:pPr>
            <a:endParaRPr lang="en-US" dirty="0" smtClean="0"/>
          </a:p>
          <a:p>
            <a:pPr marL="596646" indent="-514350">
              <a:buFont typeface="+mj-lt"/>
              <a:buAutoNum type="arabicPeriod"/>
            </a:pPr>
            <a:endParaRPr lang="en-US" dirty="0" smtClean="0"/>
          </a:p>
          <a:p>
            <a:pPr marL="596646" indent="-514350">
              <a:buFont typeface="+mj-lt"/>
              <a:buAutoNum type="arabicPeriod"/>
            </a:pPr>
            <a:endParaRPr lang="en-US" dirty="0" smtClean="0"/>
          </a:p>
          <a:p>
            <a:pPr marL="596646" indent="-514350">
              <a:buFont typeface="+mj-lt"/>
              <a:buAutoNum type="arabicPeriod"/>
            </a:pPr>
            <a:endParaRPr lang="en-US" dirty="0"/>
          </a:p>
        </p:txBody>
      </p:sp>
    </p:spTree>
    <p:extLst>
      <p:ext uri="{BB962C8B-B14F-4D97-AF65-F5344CB8AC3E}">
        <p14:creationId xmlns:p14="http://schemas.microsoft.com/office/powerpoint/2010/main" xmlns="" val="3454157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228600"/>
            <a:ext cx="11963400" cy="6477000"/>
          </a:xfrm>
          <a:ln>
            <a:solidFill>
              <a:srgbClr val="FF0000"/>
            </a:solidFill>
          </a:ln>
        </p:spPr>
        <p:txBody>
          <a:bodyPr>
            <a:normAutofit/>
          </a:bodyPr>
          <a:lstStyle/>
          <a:p>
            <a:pPr>
              <a:buNone/>
            </a:pPr>
            <a:r>
              <a:rPr lang="en-US" sz="3800" dirty="0">
                <a:solidFill>
                  <a:schemeClr val="tx2"/>
                </a:solidFill>
              </a:rPr>
              <a:t>4. Provisions relating to minimum wages.</a:t>
            </a:r>
          </a:p>
          <a:p>
            <a:pPr algn="just">
              <a:buNone/>
            </a:pPr>
            <a:r>
              <a:rPr lang="en-US" dirty="0" smtClean="0"/>
              <a:t>		Most of the problems in industrial relations in Nepal come from wages issues a studies of the cause of industrial disputes in Nepal occurred due to worker dissatisfaction with wages and fringe benefits .</a:t>
            </a:r>
          </a:p>
          <a:p>
            <a:pPr marL="596646" indent="-514350" algn="just">
              <a:buFont typeface="Wingdings" pitchFamily="2" charset="2"/>
              <a:buChar char="Ø"/>
            </a:pPr>
            <a:r>
              <a:rPr lang="en-US" dirty="0" smtClean="0"/>
              <a:t>In Nepal state intervention in wages determination began in 1965.</a:t>
            </a:r>
          </a:p>
          <a:p>
            <a:pPr marL="596646" indent="-514350" algn="just">
              <a:buFont typeface="Wingdings" pitchFamily="2" charset="2"/>
              <a:buChar char="Ø"/>
            </a:pPr>
            <a:r>
              <a:rPr lang="en-US" dirty="0" smtClean="0"/>
              <a:t>The wages structure was revised in 1973 and the structure was further revised in 1977.</a:t>
            </a:r>
          </a:p>
          <a:p>
            <a:pPr marL="1053846" lvl="1" indent="-514350" algn="just">
              <a:buFont typeface="Wingdings" pitchFamily="2" charset="2"/>
              <a:buChar char="Ø"/>
            </a:pPr>
            <a:r>
              <a:rPr lang="en-US" b="1" dirty="0" smtClean="0"/>
              <a:t>The</a:t>
            </a:r>
            <a:r>
              <a:rPr lang="en-US" b="1" dirty="0"/>
              <a:t> Dearness Allowance (DA) is a cost of living adjustment allowance paid to Government employees, Public sector employees (PSU)and pensioners</a:t>
            </a:r>
            <a:endParaRPr lang="en-US" b="1" dirty="0" smtClean="0"/>
          </a:p>
          <a:p>
            <a:pPr marL="596646" indent="-514350" algn="just">
              <a:buFont typeface="Wingdings" pitchFamily="2" charset="2"/>
              <a:buChar char="Ø"/>
            </a:pPr>
            <a:endParaRPr lang="en-US" dirty="0" smtClean="0"/>
          </a:p>
          <a:p>
            <a:pPr marL="82296" indent="0">
              <a:buNone/>
            </a:pPr>
            <a:endParaRPr lang="en-US" dirty="0"/>
          </a:p>
        </p:txBody>
      </p:sp>
    </p:spTree>
    <p:extLst>
      <p:ext uri="{BB962C8B-B14F-4D97-AF65-F5344CB8AC3E}">
        <p14:creationId xmlns:p14="http://schemas.microsoft.com/office/powerpoint/2010/main" xmlns="" val="16115815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nimum Monthly Wages/Salary In Nepal 2078/2021 Set At Rs 15,000 - Jobs  Talent"/>
          <p:cNvPicPr>
            <a:picLocks noChangeAspect="1" noChangeArrowheads="1"/>
          </p:cNvPicPr>
          <p:nvPr/>
        </p:nvPicPr>
        <p:blipFill>
          <a:blip r:embed="rId2"/>
          <a:srcRect/>
          <a:stretch>
            <a:fillRect/>
          </a:stretch>
        </p:blipFill>
        <p:spPr bwMode="auto">
          <a:xfrm>
            <a:off x="381000" y="228600"/>
            <a:ext cx="11506200" cy="6400800"/>
          </a:xfrm>
          <a:prstGeom prst="rect">
            <a:avLst/>
          </a:prstGeom>
          <a:noFill/>
          <a:ln>
            <a:solidFill>
              <a:srgbClr val="FF0000"/>
            </a:solid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152400"/>
            <a:ext cx="11963400" cy="6553200"/>
          </a:xfrm>
          <a:ln>
            <a:solidFill>
              <a:schemeClr val="tx1"/>
            </a:solidFill>
          </a:ln>
        </p:spPr>
        <p:txBody>
          <a:bodyPr>
            <a:normAutofit lnSpcReduction="10000"/>
          </a:bodyPr>
          <a:lstStyle/>
          <a:p>
            <a:pPr>
              <a:buNone/>
            </a:pPr>
            <a:r>
              <a:rPr lang="en-US" sz="4100" b="1" dirty="0">
                <a:solidFill>
                  <a:schemeClr val="tx2"/>
                </a:solidFill>
              </a:rPr>
              <a:t>5. Social welfare factors in Nepalese acts.</a:t>
            </a:r>
          </a:p>
          <a:p>
            <a:pPr marL="596646" indent="-514350">
              <a:buFont typeface="+mj-lt"/>
              <a:buAutoNum type="arabicPeriod"/>
            </a:pPr>
            <a:r>
              <a:rPr lang="en-US" dirty="0" smtClean="0">
                <a:solidFill>
                  <a:srgbClr val="FF0000"/>
                </a:solidFill>
              </a:rPr>
              <a:t>Concept :</a:t>
            </a:r>
          </a:p>
          <a:p>
            <a:pPr marL="596646" indent="-514350" algn="just">
              <a:buNone/>
            </a:pPr>
            <a:r>
              <a:rPr lang="en-US" dirty="0" smtClean="0"/>
              <a:t>		Social welfare or security includes the creation of family responsibility of the organization. through those methods organization / state tries to covers:</a:t>
            </a:r>
          </a:p>
          <a:p>
            <a:pPr marL="596646" indent="-514350" algn="just"/>
            <a:r>
              <a:rPr lang="en-US" dirty="0" smtClean="0"/>
              <a:t>Medical care in time of illness </a:t>
            </a:r>
          </a:p>
          <a:p>
            <a:pPr marL="596646" indent="-514350" algn="just"/>
            <a:r>
              <a:rPr lang="en-US" dirty="0" smtClean="0"/>
              <a:t>Maternity facilities and cash allowances in case for female employees .</a:t>
            </a:r>
          </a:p>
          <a:p>
            <a:pPr marL="596646" indent="-514350" algn="just"/>
            <a:r>
              <a:rPr lang="en-US" dirty="0" smtClean="0"/>
              <a:t>Pension during inability .</a:t>
            </a:r>
          </a:p>
          <a:p>
            <a:pPr marL="596646" indent="-514350" algn="just"/>
            <a:r>
              <a:rPr lang="en-US" dirty="0" smtClean="0"/>
              <a:t>Pension in old age after retirement </a:t>
            </a:r>
          </a:p>
          <a:p>
            <a:pPr marL="596646" indent="-514350" algn="just"/>
            <a:r>
              <a:rPr lang="en-US" dirty="0" smtClean="0"/>
              <a:t>Payment of funeral expenses </a:t>
            </a:r>
          </a:p>
          <a:p>
            <a:pPr marL="596646" indent="-514350" algn="just"/>
            <a:r>
              <a:rPr lang="en-US" dirty="0" smtClean="0"/>
              <a:t>Unemployment or layoff allowance .</a:t>
            </a:r>
          </a:p>
          <a:p>
            <a:pPr marL="596646" indent="-514350"/>
            <a:endParaRPr lang="en-US" dirty="0" smtClean="0"/>
          </a:p>
          <a:p>
            <a:pPr marL="596646" indent="-514350"/>
            <a:endParaRPr lang="en-US" dirty="0" smtClean="0"/>
          </a:p>
          <a:p>
            <a:pPr marL="596646" indent="-514350">
              <a:buNone/>
            </a:pPr>
            <a:endParaRPr lang="en-US" dirty="0" smtClean="0"/>
          </a:p>
          <a:p>
            <a:pPr marL="596646" indent="-514350">
              <a:buNone/>
            </a:pPr>
            <a:endParaRPr lang="en-US" dirty="0" smtClean="0"/>
          </a:p>
          <a:p>
            <a:pPr marL="596646" indent="-514350">
              <a:buNone/>
            </a:pPr>
            <a:endParaRPr lang="en-US" dirty="0"/>
          </a:p>
        </p:txBody>
      </p:sp>
    </p:spTree>
    <p:extLst>
      <p:ext uri="{BB962C8B-B14F-4D97-AF65-F5344CB8AC3E}">
        <p14:creationId xmlns:p14="http://schemas.microsoft.com/office/powerpoint/2010/main" xmlns="" val="34289755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228600"/>
            <a:ext cx="11658599" cy="6477000"/>
          </a:xfrm>
          <a:ln>
            <a:solidFill>
              <a:schemeClr val="tx2"/>
            </a:solidFill>
          </a:ln>
        </p:spPr>
        <p:txBody>
          <a:bodyPr>
            <a:normAutofit fontScale="47500" lnSpcReduction="20000"/>
          </a:bodyPr>
          <a:lstStyle/>
          <a:p>
            <a:pPr marL="653796" indent="-571500">
              <a:buNone/>
            </a:pPr>
            <a:r>
              <a:rPr lang="en-US" sz="5200" b="1" dirty="0">
                <a:solidFill>
                  <a:srgbClr val="0070C0"/>
                </a:solidFill>
              </a:rPr>
              <a:t>2. Provisions in Nepalese act</a:t>
            </a:r>
          </a:p>
          <a:p>
            <a:pPr marL="653796" indent="-571500">
              <a:buNone/>
            </a:pPr>
            <a:r>
              <a:rPr lang="en-US" sz="6000" dirty="0"/>
              <a:t>a. Civil service act 2049(1993)</a:t>
            </a:r>
          </a:p>
          <a:p>
            <a:pPr marL="653796" indent="-571500"/>
            <a:r>
              <a:rPr lang="en-US" sz="4500" dirty="0"/>
              <a:t>Employee provided fund </a:t>
            </a:r>
          </a:p>
          <a:p>
            <a:pPr marL="653796" indent="-571500"/>
            <a:r>
              <a:rPr lang="en-US" sz="4500" dirty="0"/>
              <a:t>Festival expenses and other facilities </a:t>
            </a:r>
          </a:p>
          <a:p>
            <a:pPr marL="653796" indent="-571500"/>
            <a:r>
              <a:rPr lang="en-US" sz="4500" dirty="0"/>
              <a:t>Gratuity </a:t>
            </a:r>
          </a:p>
          <a:p>
            <a:pPr marL="653796" indent="-571500"/>
            <a:r>
              <a:rPr lang="en-US" sz="4500" dirty="0"/>
              <a:t>Pension </a:t>
            </a:r>
          </a:p>
          <a:p>
            <a:pPr marL="653796" indent="-571500"/>
            <a:r>
              <a:rPr lang="en-US" sz="4500" dirty="0"/>
              <a:t>Special economic facility </a:t>
            </a:r>
          </a:p>
          <a:p>
            <a:pPr marL="653796" indent="-571500"/>
            <a:r>
              <a:rPr lang="en-US" sz="4500" dirty="0"/>
              <a:t>Leaves etc:</a:t>
            </a:r>
          </a:p>
          <a:p>
            <a:pPr marL="653796" indent="-571500">
              <a:buNone/>
            </a:pPr>
            <a:r>
              <a:rPr lang="en-US" sz="6000" dirty="0"/>
              <a:t>b. </a:t>
            </a:r>
            <a:r>
              <a:rPr lang="en-US" sz="6000" dirty="0" err="1"/>
              <a:t>Labour</a:t>
            </a:r>
            <a:r>
              <a:rPr lang="en-US" sz="6000" dirty="0"/>
              <a:t> acts 2048(1992)</a:t>
            </a:r>
          </a:p>
          <a:p>
            <a:pPr marL="653796" indent="-571500"/>
            <a:r>
              <a:rPr lang="en-US" sz="4500" dirty="0"/>
              <a:t>Provision relating to health and safety .</a:t>
            </a:r>
          </a:p>
          <a:p>
            <a:pPr>
              <a:buNone/>
            </a:pPr>
            <a:r>
              <a:rPr lang="en-US" sz="4500" dirty="0"/>
              <a:t>          Welfare provisions, compensation , </a:t>
            </a:r>
            <a:r>
              <a:rPr lang="en-US" sz="4500" dirty="0" smtClean="0"/>
              <a:t>welfare </a:t>
            </a:r>
            <a:r>
              <a:rPr lang="en-US" sz="4500" dirty="0"/>
              <a:t>funds , leaves </a:t>
            </a:r>
            <a:r>
              <a:rPr lang="en-US" sz="4500" dirty="0" smtClean="0"/>
              <a:t>etc</a:t>
            </a:r>
            <a:endParaRPr lang="en-US" sz="4500" dirty="0"/>
          </a:p>
          <a:p>
            <a:pPr>
              <a:buNone/>
            </a:pPr>
            <a:r>
              <a:rPr lang="en-US" sz="6400" dirty="0">
                <a:solidFill>
                  <a:srgbClr val="0070C0"/>
                </a:solidFill>
              </a:rPr>
              <a:t>3. Social security </a:t>
            </a:r>
          </a:p>
          <a:p>
            <a:r>
              <a:rPr lang="en-US" sz="5900" dirty="0"/>
              <a:t>Purpose </a:t>
            </a:r>
          </a:p>
          <a:p>
            <a:r>
              <a:rPr lang="en-US" sz="5900" dirty="0"/>
              <a:t>Coverage</a:t>
            </a:r>
          </a:p>
          <a:p>
            <a:r>
              <a:rPr lang="en-US" sz="5900" dirty="0"/>
              <a:t>Insurance and contribution </a:t>
            </a:r>
          </a:p>
          <a:p>
            <a:r>
              <a:rPr lang="en-US" sz="5900" dirty="0"/>
              <a:t>Various benefits </a:t>
            </a:r>
            <a:endParaRPr lang="en-US" sz="2000" dirty="0"/>
          </a:p>
          <a:p>
            <a:pPr marL="653796" indent="-571500"/>
            <a:endParaRPr lang="en-US" sz="1900" dirty="0"/>
          </a:p>
        </p:txBody>
      </p:sp>
    </p:spTree>
    <p:extLst>
      <p:ext uri="{BB962C8B-B14F-4D97-AF65-F5344CB8AC3E}">
        <p14:creationId xmlns:p14="http://schemas.microsoft.com/office/powerpoint/2010/main" xmlns="" val="2090037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344400" cy="6063198"/>
          </a:xfrm>
          <a:prstGeom prst="rect">
            <a:avLst/>
          </a:prstGeom>
        </p:spPr>
        <p:txBody>
          <a:bodyPr wrap="square">
            <a:spAutoFit/>
          </a:bodyPr>
          <a:lstStyle/>
          <a:p>
            <a:pPr algn="just"/>
            <a:r>
              <a:rPr lang="en-US" sz="8800" b="1" dirty="0" smtClean="0"/>
              <a:t>conclusion</a:t>
            </a:r>
          </a:p>
          <a:p>
            <a:pPr algn="just"/>
            <a:r>
              <a:rPr lang="en-US" sz="6000" dirty="0" smtClean="0"/>
              <a:t>Compensation is composed of money received in the performance of work , plus the many kinds of benefits and services that    organizations provide to their employees.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6248399" cy="707886"/>
          </a:xfrm>
          <a:prstGeom prst="rect">
            <a:avLst/>
          </a:prstGeom>
        </p:spPr>
        <p:txBody>
          <a:bodyPr wrap="square">
            <a:spAutoFit/>
          </a:bodyPr>
          <a:lstStyle/>
          <a:p>
            <a:r>
              <a:rPr lang="en-US" sz="4000" b="1" dirty="0" smtClean="0">
                <a:solidFill>
                  <a:srgbClr val="FF0000"/>
                </a:solidFill>
              </a:rPr>
              <a:t>Retirement Benefits</a:t>
            </a:r>
            <a:endParaRPr lang="en-US" sz="4000" b="1" dirty="0">
              <a:solidFill>
                <a:srgbClr val="FF0000"/>
              </a:solidFill>
            </a:endParaRPr>
          </a:p>
        </p:txBody>
      </p:sp>
      <p:sp>
        <p:nvSpPr>
          <p:cNvPr id="3" name="Rectangle 2"/>
          <p:cNvSpPr/>
          <p:nvPr/>
        </p:nvSpPr>
        <p:spPr>
          <a:xfrm>
            <a:off x="381000" y="1066800"/>
            <a:ext cx="11734800" cy="4832092"/>
          </a:xfrm>
          <a:prstGeom prst="rect">
            <a:avLst/>
          </a:prstGeom>
          <a:ln>
            <a:solidFill>
              <a:schemeClr val="tx2"/>
            </a:solidFill>
          </a:ln>
        </p:spPr>
        <p:txBody>
          <a:bodyPr wrap="square">
            <a:spAutoFit/>
          </a:bodyPr>
          <a:lstStyle/>
          <a:p>
            <a:pPr algn="just"/>
            <a:r>
              <a:rPr lang="en-US" sz="2800" dirty="0" smtClean="0"/>
              <a:t>	</a:t>
            </a:r>
            <a:r>
              <a:rPr lang="en-US" sz="4400" dirty="0" smtClean="0"/>
              <a:t>Retirement and pension benefits are given to a retired government official to make sure that they have a constant </a:t>
            </a:r>
            <a:r>
              <a:rPr lang="en-US" sz="4400" dirty="0" smtClean="0">
                <a:hlinkClick r:id="rId2"/>
              </a:rPr>
              <a:t>income</a:t>
            </a:r>
            <a:r>
              <a:rPr lang="en-US" sz="4400" dirty="0" smtClean="0"/>
              <a:t> and a secured life. The pension provisions are in place to ensure that the retired government officials are well off and can be financially independent and can lead their retired lives with no financial challenges.</a:t>
            </a:r>
            <a:endParaRPr lang="en-US" sz="2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11734800" cy="6740307"/>
          </a:xfrm>
          <a:prstGeom prst="rect">
            <a:avLst/>
          </a:prstGeom>
          <a:ln>
            <a:solidFill>
              <a:schemeClr val="tx2"/>
            </a:solidFill>
          </a:ln>
        </p:spPr>
        <p:txBody>
          <a:bodyPr wrap="square">
            <a:spAutoFit/>
          </a:bodyPr>
          <a:lstStyle/>
          <a:p>
            <a:r>
              <a:rPr lang="en-US" sz="3600" b="1" dirty="0" smtClean="0"/>
              <a:t>Parts of Retirement Benefits</a:t>
            </a:r>
          </a:p>
          <a:p>
            <a:pPr algn="just"/>
            <a:r>
              <a:rPr lang="en-US" dirty="0" smtClean="0"/>
              <a:t>	</a:t>
            </a:r>
            <a:r>
              <a:rPr lang="en-US" sz="3600" dirty="0" smtClean="0"/>
              <a:t>The </a:t>
            </a:r>
            <a:r>
              <a:rPr lang="en-US" sz="3600" dirty="0" smtClean="0">
                <a:hlinkClick r:id="rId2"/>
              </a:rPr>
              <a:t>retirement benefits</a:t>
            </a:r>
            <a:r>
              <a:rPr lang="en-US" sz="3600" dirty="0" smtClean="0"/>
              <a:t> mainly consist of the employees’ leave encashment (employees are allowed to accumulate leaves and </a:t>
            </a:r>
            <a:r>
              <a:rPr lang="en-US" sz="3600" dirty="0" smtClean="0">
                <a:hlinkClick r:id="rId3"/>
              </a:rPr>
              <a:t>exchange</a:t>
            </a:r>
            <a:r>
              <a:rPr lang="en-US" sz="3600" dirty="0" smtClean="0"/>
              <a:t> them for </a:t>
            </a:r>
            <a:r>
              <a:rPr lang="en-US" sz="3600" dirty="0" smtClean="0">
                <a:hlinkClick r:id="rId4"/>
              </a:rPr>
              <a:t>cash</a:t>
            </a:r>
            <a:r>
              <a:rPr lang="en-US" sz="3600" dirty="0" smtClean="0"/>
              <a:t> on their retirement), retirement gratuity, and the amount that they were contributing to their provident fund account throughout their service.</a:t>
            </a:r>
          </a:p>
          <a:p>
            <a:pPr algn="just"/>
            <a:r>
              <a:rPr lang="en-US" sz="3600" dirty="0" smtClean="0"/>
              <a:t>All these, when put together, will result in a considerable corpus. This amount is going to be the backbone of the employee’s retired life. Using this amount wisely will alleviate the need to depend on others for handling financial expenses. This will give them a sense of financial confidence</a:t>
            </a:r>
            <a:endParaRPr lang="en-US" sz="36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1734800" cy="6186309"/>
          </a:xfrm>
          <a:prstGeom prst="rect">
            <a:avLst/>
          </a:prstGeom>
          <a:ln>
            <a:solidFill>
              <a:schemeClr val="tx2"/>
            </a:solidFill>
          </a:ln>
        </p:spPr>
        <p:txBody>
          <a:bodyPr wrap="square">
            <a:spAutoFit/>
          </a:bodyPr>
          <a:lstStyle/>
          <a:p>
            <a:pPr algn="just"/>
            <a:r>
              <a:rPr lang="en-US" sz="3200" b="1" dirty="0" smtClean="0"/>
              <a:t>Other Benefits</a:t>
            </a:r>
          </a:p>
          <a:p>
            <a:pPr algn="just"/>
            <a:r>
              <a:rPr lang="en-US" dirty="0" smtClean="0"/>
              <a:t>	</a:t>
            </a:r>
            <a:r>
              <a:rPr lang="en-US" sz="2800" dirty="0" smtClean="0"/>
              <a:t>Apart from the retirement benefits mentioned above, the retired government officials are also qualified to pension benefits. These benefits will allow them to lead a peaceful retired life with no hassles whatsoever in terms of finance.</a:t>
            </a:r>
          </a:p>
          <a:p>
            <a:pPr algn="just"/>
            <a:r>
              <a:rPr lang="en-US" sz="2800" dirty="0" smtClean="0"/>
              <a:t>	The different kinds of pension available for retired government official at the end of their employment tenure are pension on retiring, superannuation, voluntary retirement pension, compassionate allowances, family pension, compensation pension, and extraordinary pension.</a:t>
            </a:r>
          </a:p>
          <a:p>
            <a:pPr algn="just"/>
            <a:r>
              <a:rPr lang="en-US" sz="2800" dirty="0" smtClean="0"/>
              <a:t>	Superannuation pension plans are in place for those retired government officers who go on to serve until they turn 60 years old. </a:t>
            </a:r>
          </a:p>
          <a:p>
            <a:pPr algn="just"/>
            <a:r>
              <a:rPr lang="en-US" sz="2800" dirty="0" smtClean="0"/>
              <a:t>	Voluntary pension is paid out to those government officials who wish to retire just three months after they have completed serving for a period of 20 years.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792162"/>
          </a:xfrm>
        </p:spPr>
        <p:txBody>
          <a:bodyPr>
            <a:normAutofit fontScale="90000"/>
          </a:bodyPr>
          <a:lstStyle/>
          <a:p>
            <a:r>
              <a:rPr lang="en-US" b="1" dirty="0" smtClean="0"/>
              <a:t/>
            </a:r>
            <a:br>
              <a:rPr lang="en-US" b="1" dirty="0" smtClean="0"/>
            </a:br>
            <a:r>
              <a:rPr lang="en-US" b="1" dirty="0" smtClean="0"/>
              <a:t>Emerging Issue of compensation management</a:t>
            </a:r>
            <a:r>
              <a:rPr lang="en-US" dirty="0" smtClean="0"/>
              <a:t>.</a:t>
            </a:r>
            <a:br>
              <a:rPr lang="en-US" dirty="0" smtClean="0"/>
            </a:br>
            <a:endParaRPr lang="en-US" dirty="0"/>
          </a:p>
        </p:txBody>
      </p:sp>
      <p:sp>
        <p:nvSpPr>
          <p:cNvPr id="3" name="Content Placeholder 2"/>
          <p:cNvSpPr>
            <a:spLocks noGrp="1"/>
          </p:cNvSpPr>
          <p:nvPr>
            <p:ph idx="1"/>
          </p:nvPr>
        </p:nvSpPr>
        <p:spPr>
          <a:xfrm>
            <a:off x="457200" y="1371600"/>
            <a:ext cx="11658600" cy="5105400"/>
          </a:xfrm>
          <a:ln>
            <a:solidFill>
              <a:schemeClr val="tx1"/>
            </a:solidFill>
          </a:ln>
        </p:spPr>
        <p:txBody>
          <a:bodyPr>
            <a:normAutofit fontScale="92500" lnSpcReduction="20000"/>
          </a:bodyPr>
          <a:lstStyle/>
          <a:p>
            <a:pPr>
              <a:buNone/>
            </a:pPr>
            <a:r>
              <a:rPr lang="en-US" dirty="0" smtClean="0"/>
              <a:t>		The basic object of pay plan is to establish and implement sound policies and practices of employee compensation . T is concerned with the financial aspects of and rewards the various important issues includes :</a:t>
            </a:r>
          </a:p>
          <a:p>
            <a:pPr>
              <a:buNone/>
            </a:pPr>
            <a:r>
              <a:rPr lang="en-US" sz="3800" dirty="0">
                <a:solidFill>
                  <a:srgbClr val="0070C0"/>
                </a:solidFill>
              </a:rPr>
              <a:t>1.The issues of comparable worth</a:t>
            </a:r>
          </a:p>
          <a:p>
            <a:pPr>
              <a:buNone/>
            </a:pPr>
            <a:r>
              <a:rPr lang="en-US" dirty="0" smtClean="0"/>
              <a:t>		It refers to the requirement to pay equal wages for job of comparable value to the employer this issues has important implication for an employers job evaluation producers </a:t>
            </a:r>
          </a:p>
          <a:p>
            <a:pPr>
              <a:buNone/>
            </a:pPr>
            <a:r>
              <a:rPr lang="en-US" sz="3800" dirty="0">
                <a:solidFill>
                  <a:srgbClr val="0070C0"/>
                </a:solidFill>
              </a:rPr>
              <a:t>2.The  issue of pay secrecy:</a:t>
            </a:r>
          </a:p>
          <a:p>
            <a:pPr>
              <a:buNone/>
            </a:pPr>
            <a:r>
              <a:rPr lang="en-US" dirty="0" smtClean="0"/>
              <a:t>		Most companies try to maintain pay secrecy . This is done to avoid pay comparisons among employees </a:t>
            </a:r>
          </a:p>
          <a:p>
            <a:endParaRPr lang="en-US" dirty="0" smtClean="0"/>
          </a:p>
          <a:p>
            <a:endParaRPr lang="en-US" dirty="0"/>
          </a:p>
        </p:txBody>
      </p:sp>
    </p:spTree>
    <p:extLst>
      <p:ext uri="{BB962C8B-B14F-4D97-AF65-F5344CB8AC3E}">
        <p14:creationId xmlns:p14="http://schemas.microsoft.com/office/powerpoint/2010/main" xmlns="" val="15788469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762000"/>
            <a:ext cx="11582400" cy="5410200"/>
          </a:xfrm>
          <a:ln>
            <a:solidFill>
              <a:schemeClr val="accent2">
                <a:lumMod val="75000"/>
              </a:schemeClr>
            </a:solidFill>
          </a:ln>
        </p:spPr>
        <p:txBody>
          <a:bodyPr>
            <a:normAutofit/>
          </a:bodyPr>
          <a:lstStyle/>
          <a:p>
            <a:pPr>
              <a:buNone/>
            </a:pPr>
            <a:r>
              <a:rPr lang="en-US" sz="4000" dirty="0">
                <a:solidFill>
                  <a:srgbClr val="0070C0"/>
                </a:solidFill>
              </a:rPr>
              <a:t>3. The issue of inflation and salary compression </a:t>
            </a:r>
            <a:r>
              <a:rPr lang="en-US" dirty="0" smtClean="0">
                <a:solidFill>
                  <a:srgbClr val="0070C0"/>
                </a:solidFill>
              </a:rPr>
              <a:t>:</a:t>
            </a:r>
          </a:p>
          <a:p>
            <a:pPr algn="just">
              <a:buNone/>
            </a:pPr>
            <a:r>
              <a:rPr lang="en-US" dirty="0" smtClean="0"/>
              <a:t>		All organization face these to inter related issues in there pay plan and practice .</a:t>
            </a:r>
          </a:p>
          <a:p>
            <a:pPr algn="just"/>
            <a:r>
              <a:rPr lang="en-US" dirty="0" smtClean="0">
                <a:solidFill>
                  <a:srgbClr val="FF0000"/>
                </a:solidFill>
              </a:rPr>
              <a:t>The  effect of inflation : </a:t>
            </a:r>
            <a:r>
              <a:rPr lang="en-US" dirty="0" smtClean="0"/>
              <a:t>many organization offer some allowances in their salaries programs . For motivates present employees and recruit new employees.</a:t>
            </a:r>
          </a:p>
          <a:p>
            <a:pPr algn="just"/>
            <a:r>
              <a:rPr lang="en-US" dirty="0" smtClean="0">
                <a:solidFill>
                  <a:srgbClr val="FF0000"/>
                </a:solidFill>
              </a:rPr>
              <a:t>Pay compression : </a:t>
            </a:r>
            <a:r>
              <a:rPr lang="en-US" dirty="0" smtClean="0"/>
              <a:t>It is related with the general problem of inflation .</a:t>
            </a:r>
            <a:endParaRPr lang="en-US" dirty="0"/>
          </a:p>
        </p:txBody>
      </p:sp>
    </p:spTree>
    <p:extLst>
      <p:ext uri="{BB962C8B-B14F-4D97-AF65-F5344CB8AC3E}">
        <p14:creationId xmlns:p14="http://schemas.microsoft.com/office/powerpoint/2010/main" xmlns="" val="29556315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228600"/>
            <a:ext cx="11734800" cy="6172200"/>
          </a:xfrm>
          <a:ln>
            <a:solidFill>
              <a:srgbClr val="FF0000"/>
            </a:solidFill>
          </a:ln>
        </p:spPr>
        <p:txBody>
          <a:bodyPr>
            <a:normAutofit/>
          </a:bodyPr>
          <a:lstStyle/>
          <a:p>
            <a:pPr>
              <a:buNone/>
            </a:pPr>
            <a:r>
              <a:rPr lang="en-US" dirty="0" smtClean="0">
                <a:solidFill>
                  <a:srgbClr val="0070C0"/>
                </a:solidFill>
              </a:rPr>
              <a:t>4. Issue of cost of living differentials </a:t>
            </a:r>
            <a:r>
              <a:rPr lang="en-US" dirty="0" smtClean="0"/>
              <a:t>: </a:t>
            </a:r>
          </a:p>
          <a:p>
            <a:pPr algn="just">
              <a:buNone/>
            </a:pPr>
            <a:r>
              <a:rPr lang="en-US" dirty="0" smtClean="0"/>
              <a:t>		</a:t>
            </a:r>
            <a:r>
              <a:rPr lang="en-US" sz="3600" dirty="0" smtClean="0"/>
              <a:t>Cost of living criterion is usually regarded as an automatic minimum equity pay criterion . Different country , city or locality has different standard of cost of living index.</a:t>
            </a:r>
          </a:p>
          <a:p>
            <a:pPr algn="just">
              <a:buNone/>
            </a:pPr>
            <a:r>
              <a:rPr lang="en-US" sz="3600" dirty="0" smtClean="0"/>
              <a:t> </a:t>
            </a:r>
          </a:p>
          <a:p>
            <a:pPr algn="just">
              <a:buNone/>
            </a:pPr>
            <a:r>
              <a:rPr lang="en-US" dirty="0" smtClean="0">
                <a:solidFill>
                  <a:srgbClr val="0070C0"/>
                </a:solidFill>
              </a:rPr>
              <a:t>5.The issue of pay reviews</a:t>
            </a:r>
            <a:r>
              <a:rPr lang="en-US" dirty="0" smtClean="0"/>
              <a:t>: </a:t>
            </a:r>
          </a:p>
          <a:p>
            <a:pPr algn="just">
              <a:buNone/>
            </a:pPr>
            <a:r>
              <a:rPr lang="en-US" dirty="0" smtClean="0"/>
              <a:t>		</a:t>
            </a:r>
            <a:r>
              <a:rPr lang="en-US" sz="4000" dirty="0" smtClean="0"/>
              <a:t>Pay must be reviews and change from time to time . But how often and when become relevant issues. Pay reviews may be made of pre determined dates .</a:t>
            </a:r>
            <a:endParaRPr lang="en-US" sz="4000" dirty="0"/>
          </a:p>
        </p:txBody>
      </p:sp>
    </p:spTree>
    <p:extLst>
      <p:ext uri="{BB962C8B-B14F-4D97-AF65-F5344CB8AC3E}">
        <p14:creationId xmlns:p14="http://schemas.microsoft.com/office/powerpoint/2010/main" xmlns="" val="21671839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11811000" cy="6324600"/>
          </a:xfrm>
        </p:spPr>
        <p:txBody>
          <a:bodyPr/>
          <a:lstStyle/>
          <a:p>
            <a:pPr>
              <a:buNone/>
            </a:pPr>
            <a:r>
              <a:rPr lang="en-US" dirty="0" smtClean="0">
                <a:solidFill>
                  <a:srgbClr val="0070C0"/>
                </a:solidFill>
              </a:rPr>
              <a:t>6. The issue of employees participation:</a:t>
            </a:r>
          </a:p>
          <a:p>
            <a:pPr>
              <a:buNone/>
            </a:pPr>
            <a:r>
              <a:rPr lang="en-US" dirty="0" smtClean="0"/>
              <a:t>		</a:t>
            </a:r>
            <a:r>
              <a:rPr lang="en-US" sz="4400" dirty="0" smtClean="0"/>
              <a:t>When employees are not involved in designing a pay plan they exhibit high resistance in accepting it. Employees can be involved in </a:t>
            </a:r>
          </a:p>
          <a:p>
            <a:r>
              <a:rPr lang="en-US" sz="4400" dirty="0" smtClean="0"/>
              <a:t>Pay plan committee</a:t>
            </a:r>
          </a:p>
          <a:p>
            <a:r>
              <a:rPr lang="en-US" sz="4400" dirty="0" smtClean="0"/>
              <a:t>Job evaluation committee</a:t>
            </a:r>
          </a:p>
          <a:p>
            <a:r>
              <a:rPr lang="en-US" sz="4400" dirty="0" smtClean="0"/>
              <a:t>Wage survey committee</a:t>
            </a:r>
            <a:endParaRPr lang="en-US" sz="4400" dirty="0"/>
          </a:p>
        </p:txBody>
      </p:sp>
    </p:spTree>
    <p:extLst>
      <p:ext uri="{BB962C8B-B14F-4D97-AF65-F5344CB8AC3E}">
        <p14:creationId xmlns:p14="http://schemas.microsoft.com/office/powerpoint/2010/main" xmlns="" val="3661876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0" y="0"/>
            <a:ext cx="12344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cs typeface="Arial" pitchFamily="34" charset="0"/>
              </a:rPr>
              <a:t/>
            </a:r>
            <a:br>
              <a:rPr kumimoji="0" lang="en-US" sz="11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6322" name="Picture 2" descr="Compensation Management&#10;&#10; Compensation systems are&#10;  designed keeping in minds&#10;  the strategic goals and                 ..."/>
          <p:cNvPicPr>
            <a:picLocks noChangeAspect="1" noChangeArrowheads="1"/>
          </p:cNvPicPr>
          <p:nvPr/>
        </p:nvPicPr>
        <p:blipFill>
          <a:blip r:embed="rId2"/>
          <a:srcRect/>
          <a:stretch>
            <a:fillRect/>
          </a:stretch>
        </p:blipFill>
        <p:spPr bwMode="auto">
          <a:xfrm>
            <a:off x="0" y="0"/>
            <a:ext cx="12344400" cy="6858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344400" cy="369332"/>
          </a:xfrm>
          <a:prstGeom prst="rect">
            <a:avLst/>
          </a:prstGeom>
        </p:spPr>
        <p:txBody>
          <a:bodyPr wrap="square">
            <a:spAutoFit/>
          </a:bodyPr>
          <a:lstStyle/>
          <a:p>
            <a:pPr algn="just"/>
            <a:r>
              <a:rPr lang="en-US" dirty="0" smtClean="0"/>
              <a:t>	</a:t>
            </a:r>
            <a:endParaRPr lang="en-US" dirty="0"/>
          </a:p>
        </p:txBody>
      </p:sp>
      <p:sp>
        <p:nvSpPr>
          <p:cNvPr id="2049" name="Rectangle 1"/>
          <p:cNvSpPr>
            <a:spLocks noChangeArrowheads="1"/>
          </p:cNvSpPr>
          <p:nvPr/>
        </p:nvSpPr>
        <p:spPr bwMode="auto">
          <a:xfrm>
            <a:off x="0" y="0"/>
            <a:ext cx="12344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Compensation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0" y="0"/>
            <a:ext cx="12344400" cy="0"/>
          </a:xfrm>
          <a:prstGeom prst="rect">
            <a:avLst/>
          </a:prstGeom>
          <a:solidFill>
            <a:srgbClr val="0000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p:cNvSpPr>
            <a:spLocks noChangeArrowheads="1"/>
          </p:cNvSpPr>
          <p:nvPr/>
        </p:nvSpPr>
        <p:spPr bwMode="auto">
          <a:xfrm>
            <a:off x="0" y="0"/>
            <a:ext cx="271463" cy="268288"/>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Rectangle 4"/>
          <p:cNvSpPr>
            <a:spLocks noChangeArrowheads="1"/>
          </p:cNvSpPr>
          <p:nvPr/>
        </p:nvSpPr>
        <p:spPr bwMode="auto">
          <a:xfrm>
            <a:off x="0" y="0"/>
            <a:ext cx="271463"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636C8B"/>
                </a:solidFill>
                <a:effectLst/>
                <a:latin typeface="Source Sans Pro"/>
                <a:cs typeface="Arial" pitchFamily="34" charset="0"/>
              </a:rPr>
              <a:t>1</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55300" b="0" i="0" u="none" strike="noStrike" cap="none" normalizeH="0" baseline="0" smtClean="0">
                <a:ln>
                  <a:noFill/>
                </a:ln>
                <a:solidFill>
                  <a:schemeClr val="tx1"/>
                </a:solidFill>
                <a:effectLst/>
                <a:latin typeface="Arial" pitchFamily="34" charset="0"/>
                <a:cs typeface="Arial" pitchFamily="34" charset="0"/>
              </a:rPr>
              <a:t> </a:t>
            </a:r>
            <a:r>
              <a:rPr kumimoji="0" lang="en-US" sz="1800" b="0" i="0" u="none" strike="noStrike" cap="none" normalizeH="0" baseline="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Rectangle 6"/>
          <p:cNvSpPr>
            <a:spLocks noChangeArrowheads="1"/>
          </p:cNvSpPr>
          <p:nvPr/>
        </p:nvSpPr>
        <p:spPr bwMode="auto">
          <a:xfrm>
            <a:off x="0" y="0"/>
            <a:ext cx="12344400" cy="0"/>
          </a:xfrm>
          <a:prstGeom prst="rect">
            <a:avLst/>
          </a:prstGeom>
          <a:solidFill>
            <a:srgbClr val="E9F7FD"/>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5 of 16</a:t>
            </a:r>
            <a:endParaRPr kumimoji="0" lang="en-US" sz="900" b="0" i="0" u="none" strike="noStrike" cap="none" normalizeH="0" baseline="0" smtClean="0">
              <a:ln>
                <a:noFill/>
              </a:ln>
              <a:solidFill>
                <a:srgbClr val="21224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
            </a:r>
            <a:br>
              <a:rPr kumimoji="0" lang="en-US" sz="900" b="0" i="0" u="none" strike="noStrike" cap="none" normalizeH="0" baseline="0" smtClean="0">
                <a:ln>
                  <a:noFill/>
                </a:ln>
                <a:solidFill>
                  <a:srgbClr val="212240"/>
                </a:solidFill>
                <a:effectLst/>
                <a:latin typeface="HelveticaNeue-Light"/>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3" name="Picture 5" descr="Types of Compensation Management&#10;&#10;There are two types of compensation management.&#10;&#10;                 Compensation Mgmt&#10;&#10;&#10;&#10;&#10;..."/>
          <p:cNvPicPr>
            <a:picLocks noChangeAspect="1" noChangeArrowheads="1"/>
          </p:cNvPicPr>
          <p:nvPr/>
        </p:nvPicPr>
        <p:blipFill>
          <a:blip r:embed="rId2"/>
          <a:srcRect/>
          <a:stretch>
            <a:fillRect/>
          </a:stretch>
        </p:blipFill>
        <p:spPr bwMode="auto">
          <a:xfrm>
            <a:off x="0" y="0"/>
            <a:ext cx="12344400" cy="685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0" y="0"/>
            <a:ext cx="12344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Compensation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46" name="Rectangle 2"/>
          <p:cNvSpPr>
            <a:spLocks noChangeArrowheads="1"/>
          </p:cNvSpPr>
          <p:nvPr/>
        </p:nvSpPr>
        <p:spPr bwMode="auto">
          <a:xfrm>
            <a:off x="0" y="0"/>
            <a:ext cx="12344400" cy="0"/>
          </a:xfrm>
          <a:prstGeom prst="rect">
            <a:avLst/>
          </a:prstGeom>
          <a:solidFill>
            <a:srgbClr val="0000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47" name="Rectangle 3"/>
          <p:cNvSpPr>
            <a:spLocks noChangeArrowheads="1"/>
          </p:cNvSpPr>
          <p:nvPr/>
        </p:nvSpPr>
        <p:spPr bwMode="auto">
          <a:xfrm>
            <a:off x="0" y="0"/>
            <a:ext cx="271463" cy="268288"/>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48" name="Rectangle 4"/>
          <p:cNvSpPr>
            <a:spLocks noChangeArrowheads="1"/>
          </p:cNvSpPr>
          <p:nvPr/>
        </p:nvSpPr>
        <p:spPr bwMode="auto">
          <a:xfrm>
            <a:off x="0" y="0"/>
            <a:ext cx="271463"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636C8B"/>
                </a:solidFill>
                <a:effectLst/>
                <a:latin typeface="Source Sans Pro"/>
                <a:cs typeface="Arial" pitchFamily="34" charset="0"/>
              </a:rPr>
              <a:t>1</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r>
              <a:rPr kumimoji="0" lang="en-US" sz="55300" b="0" i="0" u="none" strike="noStrike" cap="none" normalizeH="0" baseline="0" smtClean="0">
                <a:ln>
                  <a:noFill/>
                </a:ln>
                <a:solidFill>
                  <a:schemeClr val="tx1"/>
                </a:solidFill>
                <a:effectLst/>
                <a:latin typeface="Arial" pitchFamily="34" charset="0"/>
                <a:cs typeface="Arial" pitchFamily="34" charset="0"/>
              </a:rPr>
              <a:t> </a:t>
            </a:r>
            <a:r>
              <a:rPr kumimoji="0" lang="en-US" sz="1800" b="0" i="0" u="none" strike="noStrike" cap="none" normalizeH="0" baseline="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50" name="Rectangle 6"/>
          <p:cNvSpPr>
            <a:spLocks noChangeArrowheads="1"/>
          </p:cNvSpPr>
          <p:nvPr/>
        </p:nvSpPr>
        <p:spPr bwMode="auto">
          <a:xfrm>
            <a:off x="0" y="0"/>
            <a:ext cx="12344400" cy="0"/>
          </a:xfrm>
          <a:prstGeom prst="rect">
            <a:avLst/>
          </a:prstGeom>
          <a:solidFill>
            <a:srgbClr val="E9F7FD"/>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6 of 16</a:t>
            </a:r>
            <a:endParaRPr kumimoji="0" lang="en-US" sz="900" b="0" i="0" u="none" strike="noStrike" cap="none" normalizeH="0" baseline="0" smtClean="0">
              <a:ln>
                <a:noFill/>
              </a:ln>
              <a:solidFill>
                <a:srgbClr val="21224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212240"/>
                </a:solidFill>
                <a:effectLst/>
                <a:latin typeface="HelveticaNeue-Light"/>
                <a:cs typeface="Arial" pitchFamily="34" charset="0"/>
              </a:rPr>
              <a:t/>
            </a:r>
            <a:br>
              <a:rPr kumimoji="0" lang="en-US" sz="900" b="0" i="0" u="none" strike="noStrike" cap="none" normalizeH="0" baseline="0" smtClean="0">
                <a:ln>
                  <a:noFill/>
                </a:ln>
                <a:solidFill>
                  <a:srgbClr val="212240"/>
                </a:solidFill>
                <a:effectLst/>
                <a:latin typeface="HelveticaNeue-Light"/>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7349" name="Picture 5" descr="Direct compensation&#10; Direct compensation refers to monetary benefits&#10;  offered and provided to employees in return of the..."/>
          <p:cNvPicPr>
            <a:picLocks noChangeAspect="1" noChangeArrowheads="1"/>
          </p:cNvPicPr>
          <p:nvPr/>
        </p:nvPicPr>
        <p:blipFill>
          <a:blip r:embed="rId2"/>
          <a:srcRect/>
          <a:stretch>
            <a:fillRect/>
          </a:stretch>
        </p:blipFill>
        <p:spPr bwMode="auto">
          <a:xfrm>
            <a:off x="0" y="0"/>
            <a:ext cx="12344400" cy="6858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1483</Words>
  <Application>Microsoft Office PowerPoint</Application>
  <PresentationFormat>Custom</PresentationFormat>
  <Paragraphs>361</Paragraphs>
  <Slides>66</Slides>
  <Notes>3</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UNIT 5</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Structure and components of compensation </vt:lpstr>
      <vt:lpstr>Process of compensation management  (The pay determination process)</vt:lpstr>
      <vt:lpstr>Process of compensation management( the pay determination process) </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 Ranking Method</vt:lpstr>
      <vt:lpstr>  Job-grading or job-classification Method   </vt:lpstr>
      <vt:lpstr>Point Rating Method</vt:lpstr>
      <vt:lpstr>Factor Comparison Method</vt:lpstr>
      <vt:lpstr>Employee benefits: Incentives system(tools of PBP)</vt:lpstr>
      <vt:lpstr>A. Developing incentives plan (system)</vt:lpstr>
      <vt:lpstr>B. Types of incentives pay plan(IPPs)</vt:lpstr>
      <vt:lpstr>2.Group level incentives plan</vt:lpstr>
      <vt:lpstr>3. Organizational level incentives plan</vt:lpstr>
      <vt:lpstr>Slide 48</vt:lpstr>
      <vt:lpstr>Slide 49</vt:lpstr>
      <vt:lpstr>Slide 50</vt:lpstr>
      <vt:lpstr>Slide 51</vt:lpstr>
      <vt:lpstr>Slide 52</vt:lpstr>
      <vt:lpstr> Government regulations of compensation in Nepal. </vt:lpstr>
      <vt:lpstr>Slide 54</vt:lpstr>
      <vt:lpstr>Slide 55</vt:lpstr>
      <vt:lpstr>Slide 56</vt:lpstr>
      <vt:lpstr>Slide 57</vt:lpstr>
      <vt:lpstr>Slide 58</vt:lpstr>
      <vt:lpstr>Slide 59</vt:lpstr>
      <vt:lpstr>Slide 60</vt:lpstr>
      <vt:lpstr>Slide 61</vt:lpstr>
      <vt:lpstr>Slide 62</vt:lpstr>
      <vt:lpstr> Emerging Issue of compensation management. </vt:lpstr>
      <vt:lpstr>Slide 64</vt:lpstr>
      <vt:lpstr>Slide 65</vt:lpstr>
      <vt:lpstr>Slide 66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Dell</dc:creator>
  <cp:lastModifiedBy>Dell</cp:lastModifiedBy>
  <cp:revision>34</cp:revision>
  <dcterms:created xsi:type="dcterms:W3CDTF">2006-08-16T00:00:00Z</dcterms:created>
  <dcterms:modified xsi:type="dcterms:W3CDTF">2022-01-15T15:10:49Z</dcterms:modified>
</cp:coreProperties>
</file>