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8" r:id="rId2"/>
    <p:sldId id="263" r:id="rId3"/>
    <p:sldId id="265" r:id="rId4"/>
    <p:sldId id="266" r:id="rId5"/>
  </p:sldIdLst>
  <p:sldSz cx="9144000" cy="5143500" type="screen16x9"/>
  <p:notesSz cx="6858000" cy="9144000"/>
  <p:embeddedFontLst>
    <p:embeddedFont>
      <p:font typeface="Amatic SC" pitchFamily="2" charset="-79"/>
      <p:regular r:id="rId7"/>
      <p:bold r:id="rId8"/>
    </p:embeddedFont>
    <p:embeddedFont>
      <p:font typeface="Source Code Pro" panose="020B0509030403020204" pitchFamily="49"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9"/>
    <p:restoredTop sz="94829"/>
  </p:normalViewPr>
  <p:slideViewPr>
    <p:cSldViewPr snapToGrid="0">
      <p:cViewPr varScale="1">
        <p:scale>
          <a:sx n="202" d="100"/>
          <a:sy n="202" d="100"/>
        </p:scale>
        <p:origin x="116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9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63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75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lvl="0"/>
            <a:r>
              <a:rPr lang="en-US" dirty="0"/>
              <a:t>Fundamentals of e-Readiness and its assessment techniques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1476133" y="577528"/>
            <a:ext cx="7335079" cy="400110"/>
          </a:xfrm>
          <a:prstGeom prst="rect">
            <a:avLst/>
          </a:prstGeom>
          <a:noFill/>
        </p:spPr>
        <p:txBody>
          <a:bodyPr wrap="square">
            <a:spAutoFit/>
          </a:bodyPr>
          <a:lstStyle/>
          <a:p>
            <a:pPr algn="ctr"/>
            <a:r>
              <a:rPr lang="en-US" sz="2000" b="1" dirty="0"/>
              <a:t>Fundamentals of e-Readiness</a:t>
            </a:r>
            <a:endParaRPr lang="en-NP" sz="2000" b="1" dirty="0"/>
          </a:p>
        </p:txBody>
      </p:sp>
      <p:sp>
        <p:nvSpPr>
          <p:cNvPr id="5" name="TextBox 4">
            <a:extLst>
              <a:ext uri="{FF2B5EF4-FFF2-40B4-BE49-F238E27FC236}">
                <a16:creationId xmlns:a16="http://schemas.microsoft.com/office/drawing/2014/main" id="{5FE6294D-04DF-3D69-2D83-52E3B6E4F3CD}"/>
              </a:ext>
            </a:extLst>
          </p:cNvPr>
          <p:cNvSpPr txBox="1"/>
          <p:nvPr/>
        </p:nvSpPr>
        <p:spPr>
          <a:xfrm>
            <a:off x="1519402" y="1573767"/>
            <a:ext cx="5309038" cy="738664"/>
          </a:xfrm>
          <a:prstGeom prst="rect">
            <a:avLst/>
          </a:prstGeom>
          <a:noFill/>
        </p:spPr>
        <p:txBody>
          <a:bodyPr wrap="square">
            <a:spAutoFit/>
          </a:bodyPr>
          <a:lstStyle/>
          <a:p>
            <a:r>
              <a:rPr lang="en-US" dirty="0"/>
              <a:t>The maturity of citizens, businesses, NGOs and governments for participating in the electronic world (e-commerce, e-government etc.).</a:t>
            </a:r>
            <a:endParaRPr lang="en-NP" dirty="0"/>
          </a:p>
        </p:txBody>
      </p:sp>
      <p:sp>
        <p:nvSpPr>
          <p:cNvPr id="7" name="TextBox 6">
            <a:extLst>
              <a:ext uri="{FF2B5EF4-FFF2-40B4-BE49-F238E27FC236}">
                <a16:creationId xmlns:a16="http://schemas.microsoft.com/office/drawing/2014/main" id="{8DA32F2F-DED8-DCD7-7A96-D2408726B515}"/>
              </a:ext>
            </a:extLst>
          </p:cNvPr>
          <p:cNvSpPr txBox="1"/>
          <p:nvPr/>
        </p:nvSpPr>
        <p:spPr>
          <a:xfrm>
            <a:off x="1519402" y="2571750"/>
            <a:ext cx="5309038" cy="954107"/>
          </a:xfrm>
          <a:prstGeom prst="rect">
            <a:avLst/>
          </a:prstGeom>
          <a:noFill/>
        </p:spPr>
        <p:txBody>
          <a:bodyPr wrap="square">
            <a:spAutoFit/>
          </a:bodyPr>
          <a:lstStyle/>
          <a:p>
            <a:r>
              <a:rPr lang="en-NP" dirty="0"/>
              <a:t>Defined in terms of availability of ICT infrastructure, the accessibility of ICT to the general citizen and business organization population, and the effect of the legal and regulatory framework on ICT use in, for example, an e-government strategy</a:t>
            </a:r>
          </a:p>
        </p:txBody>
      </p:sp>
    </p:spTree>
    <p:extLst>
      <p:ext uri="{BB962C8B-B14F-4D97-AF65-F5344CB8AC3E}">
        <p14:creationId xmlns:p14="http://schemas.microsoft.com/office/powerpoint/2010/main" val="4251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1476133" y="577528"/>
            <a:ext cx="7335079" cy="400110"/>
          </a:xfrm>
          <a:prstGeom prst="rect">
            <a:avLst/>
          </a:prstGeom>
          <a:noFill/>
        </p:spPr>
        <p:txBody>
          <a:bodyPr wrap="square">
            <a:spAutoFit/>
          </a:bodyPr>
          <a:lstStyle/>
          <a:p>
            <a:pPr algn="ctr"/>
            <a:r>
              <a:rPr lang="en-US" sz="2000" b="1" dirty="0"/>
              <a:t>Fundamentals of e-Readiness</a:t>
            </a:r>
            <a:endParaRPr lang="en-NP" sz="2000" b="1" dirty="0"/>
          </a:p>
        </p:txBody>
      </p:sp>
      <p:pic>
        <p:nvPicPr>
          <p:cNvPr id="3" name="Picture 2" descr="Text&#10;&#10;Description automatically generated">
            <a:extLst>
              <a:ext uri="{FF2B5EF4-FFF2-40B4-BE49-F238E27FC236}">
                <a16:creationId xmlns:a16="http://schemas.microsoft.com/office/drawing/2014/main" id="{A821472F-7466-F3CC-0B18-6C45D210C8F6}"/>
              </a:ext>
            </a:extLst>
          </p:cNvPr>
          <p:cNvPicPr>
            <a:picLocks noChangeAspect="1"/>
          </p:cNvPicPr>
          <p:nvPr/>
        </p:nvPicPr>
        <p:blipFill>
          <a:blip r:embed="rId3"/>
          <a:stretch>
            <a:fillRect/>
          </a:stretch>
        </p:blipFill>
        <p:spPr>
          <a:xfrm>
            <a:off x="938048" y="1283180"/>
            <a:ext cx="6306207" cy="3510455"/>
          </a:xfrm>
          <a:prstGeom prst="rect">
            <a:avLst/>
          </a:prstGeom>
        </p:spPr>
      </p:pic>
    </p:spTree>
    <p:extLst>
      <p:ext uri="{BB962C8B-B14F-4D97-AF65-F5344CB8AC3E}">
        <p14:creationId xmlns:p14="http://schemas.microsoft.com/office/powerpoint/2010/main" val="345858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16913" y="522349"/>
            <a:ext cx="7335079" cy="400110"/>
          </a:xfrm>
          <a:prstGeom prst="rect">
            <a:avLst/>
          </a:prstGeom>
          <a:noFill/>
        </p:spPr>
        <p:txBody>
          <a:bodyPr wrap="square">
            <a:spAutoFit/>
          </a:bodyPr>
          <a:lstStyle/>
          <a:p>
            <a:pPr algn="ctr"/>
            <a:r>
              <a:rPr lang="en-US" sz="2000" b="1" dirty="0"/>
              <a:t>e-Readiness assessment techniques</a:t>
            </a:r>
            <a:endParaRPr lang="en-NP" sz="2000" b="1" dirty="0"/>
          </a:p>
        </p:txBody>
      </p:sp>
      <p:pic>
        <p:nvPicPr>
          <p:cNvPr id="5" name="Picture 4" descr="Diagram, shape, polygon&#10;&#10;Description automatically generated">
            <a:extLst>
              <a:ext uri="{FF2B5EF4-FFF2-40B4-BE49-F238E27FC236}">
                <a16:creationId xmlns:a16="http://schemas.microsoft.com/office/drawing/2014/main" id="{8533FA44-9BE0-7982-C2F8-BCAD5CF94282}"/>
              </a:ext>
            </a:extLst>
          </p:cNvPr>
          <p:cNvPicPr>
            <a:picLocks noChangeAspect="1"/>
          </p:cNvPicPr>
          <p:nvPr/>
        </p:nvPicPr>
        <p:blipFill>
          <a:blip r:embed="rId3"/>
          <a:stretch>
            <a:fillRect/>
          </a:stretch>
        </p:blipFill>
        <p:spPr>
          <a:xfrm>
            <a:off x="1242098" y="1164081"/>
            <a:ext cx="6002158" cy="3664108"/>
          </a:xfrm>
          <a:prstGeom prst="rect">
            <a:avLst/>
          </a:prstGeom>
        </p:spPr>
      </p:pic>
    </p:spTree>
    <p:extLst>
      <p:ext uri="{BB962C8B-B14F-4D97-AF65-F5344CB8AC3E}">
        <p14:creationId xmlns:p14="http://schemas.microsoft.com/office/powerpoint/2010/main" val="1297266743"/>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80</Words>
  <Application>Microsoft Macintosh PowerPoint</Application>
  <PresentationFormat>On-screen Show (16:9)</PresentationFormat>
  <Paragraphs>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Amatic SC</vt:lpstr>
      <vt:lpstr>Source Code Pro</vt:lpstr>
      <vt:lpstr>Beach Day</vt:lpstr>
      <vt:lpstr>Fundamentals of e-Readiness and its assessment techniques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4</cp:revision>
  <dcterms:modified xsi:type="dcterms:W3CDTF">2022-04-27T16:30:35Z</dcterms:modified>
</cp:coreProperties>
</file>