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7"/>
  </p:notesMasterIdLst>
  <p:sldIdLst>
    <p:sldId id="256" r:id="rId2"/>
    <p:sldId id="266" r:id="rId3"/>
    <p:sldId id="258" r:id="rId4"/>
    <p:sldId id="262" r:id="rId5"/>
    <p:sldId id="260" r:id="rId6"/>
    <p:sldId id="264" r:id="rId7"/>
    <p:sldId id="342" r:id="rId8"/>
    <p:sldId id="341" r:id="rId9"/>
    <p:sldId id="343" r:id="rId10"/>
    <p:sldId id="344" r:id="rId11"/>
    <p:sldId id="273" r:id="rId12"/>
    <p:sldId id="347" r:id="rId13"/>
    <p:sldId id="346" r:id="rId14"/>
    <p:sldId id="345" r:id="rId15"/>
    <p:sldId id="348" r:id="rId16"/>
    <p:sldId id="271" r:id="rId17"/>
    <p:sldId id="352" r:id="rId18"/>
    <p:sldId id="278" r:id="rId19"/>
    <p:sldId id="349" r:id="rId20"/>
    <p:sldId id="350" r:id="rId21"/>
    <p:sldId id="351" r:id="rId22"/>
    <p:sldId id="289" r:id="rId23"/>
    <p:sldId id="291" r:id="rId24"/>
    <p:sldId id="322" r:id="rId25"/>
    <p:sldId id="316" r:id="rId26"/>
  </p:sldIdLst>
  <p:sldSz cx="9144000" cy="5143500" type="screen16x9"/>
  <p:notesSz cx="6858000" cy="9144000"/>
  <p:embeddedFontLs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Helvetica Neue Light" panose="020B060402020202020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296"/>
    <a:srgbClr val="64A078"/>
    <a:srgbClr val="503E9D"/>
    <a:srgbClr val="625297"/>
    <a:srgbClr val="000000"/>
    <a:srgbClr val="646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ACAA46-2401-420C-A2BB-D353AC8DE201}">
  <a:tblStyle styleId="{42ACAA46-2401-420C-A2BB-D353AC8DE2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5f12af0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5f12af02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38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799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689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971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5f12af0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5f12af02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731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85d32b42a5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85d32b42a5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5f12af0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5f12af02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594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85f35364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85f35364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85f35364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85f35364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1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5d32b42a5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5d32b42a5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85f35364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85f35364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824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85f35364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85f35364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443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85f35364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85f35364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8618ee349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8618ee349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Google Shape;3064;g809b083e0a_3_2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5" name="Google Shape;3065;g809b083e0a_3_2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g85d32b42a5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9" name="Google Shape;2469;g85d32b42a5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5d32b42a5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5d32b42a5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5f12af0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5f12af02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7a49eac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7a49eac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5f12af0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5f12af0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5f12af0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5f12af0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748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5f12af0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5f12af02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5f12af0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5f12af0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57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4741100" y="1618975"/>
            <a:ext cx="5233693" cy="445345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596344" y="771884"/>
            <a:ext cx="46086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/>
            </a:lvl9pPr>
          </a:lstStyle>
          <a:p>
            <a:endParaRPr/>
          </a:p>
        </p:txBody>
      </p:sp>
      <p:sp>
        <p:nvSpPr>
          <p:cNvPr id="115" name="Google Shape;115;p16"/>
          <p:cNvSpPr/>
          <p:nvPr/>
        </p:nvSpPr>
        <p:spPr>
          <a:xfrm rot="519298">
            <a:off x="5303945" y="2112100"/>
            <a:ext cx="4806720" cy="4225984"/>
          </a:xfrm>
          <a:custGeom>
            <a:avLst/>
            <a:gdLst/>
            <a:ahLst/>
            <a:cxnLst/>
            <a:rect l="l" t="t" r="r" b="b"/>
            <a:pathLst>
              <a:path w="151325" h="138720" extrusionOk="0">
                <a:moveTo>
                  <a:pt x="113711" y="0"/>
                </a:moveTo>
                <a:cubicBezTo>
                  <a:pt x="103623" y="0"/>
                  <a:pt x="91774" y="3757"/>
                  <a:pt x="86234" y="11698"/>
                </a:cubicBezTo>
                <a:cubicBezTo>
                  <a:pt x="78151" y="23296"/>
                  <a:pt x="89214" y="35661"/>
                  <a:pt x="79525" y="54967"/>
                </a:cubicBezTo>
                <a:cubicBezTo>
                  <a:pt x="76546" y="60926"/>
                  <a:pt x="73691" y="67046"/>
                  <a:pt x="67303" y="69401"/>
                </a:cubicBezTo>
                <a:cubicBezTo>
                  <a:pt x="65397" y="70105"/>
                  <a:pt x="63463" y="70395"/>
                  <a:pt x="61508" y="70395"/>
                </a:cubicBezTo>
                <a:cubicBezTo>
                  <a:pt x="52449" y="70395"/>
                  <a:pt x="42948" y="64179"/>
                  <a:pt x="33801" y="64179"/>
                </a:cubicBezTo>
                <a:cubicBezTo>
                  <a:pt x="32059" y="64179"/>
                  <a:pt x="30331" y="64405"/>
                  <a:pt x="28620" y="64941"/>
                </a:cubicBezTo>
                <a:cubicBezTo>
                  <a:pt x="22572" y="66832"/>
                  <a:pt x="18361" y="72221"/>
                  <a:pt x="14899" y="77538"/>
                </a:cubicBezTo>
                <a:cubicBezTo>
                  <a:pt x="8993" y="86602"/>
                  <a:pt x="4033" y="96504"/>
                  <a:pt x="2035" y="107139"/>
                </a:cubicBezTo>
                <a:cubicBezTo>
                  <a:pt x="322" y="116274"/>
                  <a:pt x="1" y="136222"/>
                  <a:pt x="6888" y="138524"/>
                </a:cubicBezTo>
                <a:cubicBezTo>
                  <a:pt x="7282" y="138656"/>
                  <a:pt x="7667" y="138719"/>
                  <a:pt x="8048" y="138719"/>
                </a:cubicBezTo>
                <a:cubicBezTo>
                  <a:pt x="14961" y="138719"/>
                  <a:pt x="20189" y="117776"/>
                  <a:pt x="41735" y="107781"/>
                </a:cubicBezTo>
                <a:cubicBezTo>
                  <a:pt x="55235" y="101505"/>
                  <a:pt x="71558" y="101195"/>
                  <a:pt x="93244" y="101195"/>
                </a:cubicBezTo>
                <a:cubicBezTo>
                  <a:pt x="94430" y="101195"/>
                  <a:pt x="95632" y="101196"/>
                  <a:pt x="96851" y="101197"/>
                </a:cubicBezTo>
                <a:cubicBezTo>
                  <a:pt x="98281" y="101200"/>
                  <a:pt x="99713" y="101216"/>
                  <a:pt x="101158" y="101216"/>
                </a:cubicBezTo>
                <a:cubicBezTo>
                  <a:pt x="107736" y="101216"/>
                  <a:pt x="114576" y="100897"/>
                  <a:pt x="122651" y="97664"/>
                </a:cubicBezTo>
                <a:cubicBezTo>
                  <a:pt x="129770" y="94809"/>
                  <a:pt x="138745" y="91205"/>
                  <a:pt x="142635" y="83301"/>
                </a:cubicBezTo>
                <a:cubicBezTo>
                  <a:pt x="151324" y="65619"/>
                  <a:pt x="123168" y="48115"/>
                  <a:pt x="129217" y="18086"/>
                </a:cubicBezTo>
                <a:cubicBezTo>
                  <a:pt x="130306" y="12698"/>
                  <a:pt x="131929" y="8968"/>
                  <a:pt x="129717" y="5632"/>
                </a:cubicBezTo>
                <a:cubicBezTo>
                  <a:pt x="127266" y="1930"/>
                  <a:pt x="120941" y="0"/>
                  <a:pt x="1137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6"/>
          <p:cNvSpPr/>
          <p:nvPr/>
        </p:nvSpPr>
        <p:spPr>
          <a:xfrm>
            <a:off x="5912763" y="-294525"/>
            <a:ext cx="3589075" cy="3021975"/>
          </a:xfrm>
          <a:custGeom>
            <a:avLst/>
            <a:gdLst/>
            <a:ahLst/>
            <a:cxnLst/>
            <a:rect l="l" t="t" r="r" b="b"/>
            <a:pathLst>
              <a:path w="143563" h="120879" extrusionOk="0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6"/>
          <p:cNvSpPr/>
          <p:nvPr/>
        </p:nvSpPr>
        <p:spPr>
          <a:xfrm>
            <a:off x="8065913" y="156475"/>
            <a:ext cx="487575" cy="1500325"/>
          </a:xfrm>
          <a:custGeom>
            <a:avLst/>
            <a:gdLst/>
            <a:ahLst/>
            <a:cxnLst/>
            <a:rect l="l" t="t" r="r" b="b"/>
            <a:pathLst>
              <a:path w="19503" h="60013" extrusionOk="0">
                <a:moveTo>
                  <a:pt x="18890" y="1"/>
                </a:moveTo>
                <a:cubicBezTo>
                  <a:pt x="18719" y="1"/>
                  <a:pt x="18554" y="76"/>
                  <a:pt x="18450" y="227"/>
                </a:cubicBezTo>
                <a:cubicBezTo>
                  <a:pt x="4319" y="18801"/>
                  <a:pt x="1" y="45512"/>
                  <a:pt x="4140" y="59554"/>
                </a:cubicBezTo>
                <a:cubicBezTo>
                  <a:pt x="4140" y="59589"/>
                  <a:pt x="4158" y="59643"/>
                  <a:pt x="4176" y="59679"/>
                </a:cubicBezTo>
                <a:cubicBezTo>
                  <a:pt x="4255" y="59889"/>
                  <a:pt x="4450" y="60012"/>
                  <a:pt x="4662" y="60012"/>
                </a:cubicBezTo>
                <a:cubicBezTo>
                  <a:pt x="4737" y="60012"/>
                  <a:pt x="4815" y="59997"/>
                  <a:pt x="4890" y="59964"/>
                </a:cubicBezTo>
                <a:cubicBezTo>
                  <a:pt x="5157" y="59857"/>
                  <a:pt x="5300" y="59536"/>
                  <a:pt x="5175" y="59250"/>
                </a:cubicBezTo>
                <a:cubicBezTo>
                  <a:pt x="1143" y="45440"/>
                  <a:pt x="5389" y="19176"/>
                  <a:pt x="19324" y="869"/>
                </a:cubicBezTo>
                <a:cubicBezTo>
                  <a:pt x="19503" y="637"/>
                  <a:pt x="19449" y="280"/>
                  <a:pt x="19217" y="102"/>
                </a:cubicBezTo>
                <a:lnTo>
                  <a:pt x="19164" y="66"/>
                </a:lnTo>
                <a:cubicBezTo>
                  <a:pt x="19076" y="23"/>
                  <a:pt x="18982" y="1"/>
                  <a:pt x="188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8598963" y="-50650"/>
            <a:ext cx="386325" cy="1382900"/>
          </a:xfrm>
          <a:custGeom>
            <a:avLst/>
            <a:gdLst/>
            <a:ahLst/>
            <a:cxnLst/>
            <a:rect l="l" t="t" r="r" b="b"/>
            <a:pathLst>
              <a:path w="15453" h="55316" extrusionOk="0">
                <a:moveTo>
                  <a:pt x="14832" y="0"/>
                </a:moveTo>
                <a:cubicBezTo>
                  <a:pt x="14647" y="0"/>
                  <a:pt x="14470" y="91"/>
                  <a:pt x="14364" y="269"/>
                </a:cubicBezTo>
                <a:cubicBezTo>
                  <a:pt x="2838" y="18879"/>
                  <a:pt x="1" y="45054"/>
                  <a:pt x="3105" y="54903"/>
                </a:cubicBezTo>
                <a:cubicBezTo>
                  <a:pt x="3105" y="54921"/>
                  <a:pt x="3123" y="54938"/>
                  <a:pt x="3123" y="54974"/>
                </a:cubicBezTo>
                <a:cubicBezTo>
                  <a:pt x="3204" y="55191"/>
                  <a:pt x="3410" y="55315"/>
                  <a:pt x="3629" y="55315"/>
                </a:cubicBezTo>
                <a:cubicBezTo>
                  <a:pt x="3698" y="55315"/>
                  <a:pt x="3768" y="55303"/>
                  <a:pt x="3837" y="55277"/>
                </a:cubicBezTo>
                <a:cubicBezTo>
                  <a:pt x="4104" y="55170"/>
                  <a:pt x="4247" y="54867"/>
                  <a:pt x="4140" y="54582"/>
                </a:cubicBezTo>
                <a:cubicBezTo>
                  <a:pt x="1071" y="44964"/>
                  <a:pt x="3962" y="19200"/>
                  <a:pt x="15292" y="822"/>
                </a:cubicBezTo>
                <a:cubicBezTo>
                  <a:pt x="15452" y="572"/>
                  <a:pt x="15363" y="233"/>
                  <a:pt x="15113" y="72"/>
                </a:cubicBezTo>
                <a:cubicBezTo>
                  <a:pt x="15023" y="24"/>
                  <a:pt x="14926" y="0"/>
                  <a:pt x="148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6"/>
          <p:cNvSpPr/>
          <p:nvPr/>
        </p:nvSpPr>
        <p:spPr>
          <a:xfrm>
            <a:off x="8707813" y="566425"/>
            <a:ext cx="343050" cy="275900"/>
          </a:xfrm>
          <a:custGeom>
            <a:avLst/>
            <a:gdLst/>
            <a:ahLst/>
            <a:cxnLst/>
            <a:rect l="l" t="t" r="r" b="b"/>
            <a:pathLst>
              <a:path w="13722" h="11036" extrusionOk="0">
                <a:moveTo>
                  <a:pt x="553" y="0"/>
                </a:moveTo>
                <a:cubicBezTo>
                  <a:pt x="432" y="0"/>
                  <a:pt x="312" y="41"/>
                  <a:pt x="214" y="119"/>
                </a:cubicBezTo>
                <a:cubicBezTo>
                  <a:pt x="0" y="333"/>
                  <a:pt x="0" y="672"/>
                  <a:pt x="196" y="904"/>
                </a:cubicBezTo>
                <a:cubicBezTo>
                  <a:pt x="4033" y="4687"/>
                  <a:pt x="8261" y="8059"/>
                  <a:pt x="12811" y="10950"/>
                </a:cubicBezTo>
                <a:cubicBezTo>
                  <a:pt x="12829" y="10950"/>
                  <a:pt x="12829" y="10950"/>
                  <a:pt x="12847" y="10968"/>
                </a:cubicBezTo>
                <a:cubicBezTo>
                  <a:pt x="12928" y="11014"/>
                  <a:pt x="13016" y="11036"/>
                  <a:pt x="13104" y="11036"/>
                </a:cubicBezTo>
                <a:cubicBezTo>
                  <a:pt x="13286" y="11036"/>
                  <a:pt x="13464" y="10940"/>
                  <a:pt x="13561" y="10771"/>
                </a:cubicBezTo>
                <a:cubicBezTo>
                  <a:pt x="13721" y="10522"/>
                  <a:pt x="13650" y="10183"/>
                  <a:pt x="13400" y="10022"/>
                </a:cubicBezTo>
                <a:cubicBezTo>
                  <a:pt x="8904" y="7185"/>
                  <a:pt x="4746" y="3884"/>
                  <a:pt x="982" y="155"/>
                </a:cubicBezTo>
                <a:cubicBezTo>
                  <a:pt x="946" y="119"/>
                  <a:pt x="892" y="84"/>
                  <a:pt x="839" y="84"/>
                </a:cubicBezTo>
                <a:cubicBezTo>
                  <a:pt x="750" y="27"/>
                  <a:pt x="651" y="0"/>
                  <a:pt x="5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6"/>
          <p:cNvSpPr/>
          <p:nvPr/>
        </p:nvSpPr>
        <p:spPr>
          <a:xfrm>
            <a:off x="7378088" y="-108975"/>
            <a:ext cx="1044700" cy="1217575"/>
          </a:xfrm>
          <a:custGeom>
            <a:avLst/>
            <a:gdLst/>
            <a:ahLst/>
            <a:cxnLst/>
            <a:rect l="l" t="t" r="r" b="b"/>
            <a:pathLst>
              <a:path w="41788" h="48703" extrusionOk="0">
                <a:moveTo>
                  <a:pt x="41262" y="1"/>
                </a:moveTo>
                <a:cubicBezTo>
                  <a:pt x="41081" y="1"/>
                  <a:pt x="40906" y="105"/>
                  <a:pt x="40824" y="282"/>
                </a:cubicBezTo>
                <a:cubicBezTo>
                  <a:pt x="26514" y="37163"/>
                  <a:pt x="607" y="47708"/>
                  <a:pt x="357" y="47815"/>
                </a:cubicBezTo>
                <a:cubicBezTo>
                  <a:pt x="125" y="47904"/>
                  <a:pt x="0" y="48154"/>
                  <a:pt x="89" y="48386"/>
                </a:cubicBezTo>
                <a:cubicBezTo>
                  <a:pt x="89" y="48404"/>
                  <a:pt x="89" y="48404"/>
                  <a:pt x="89" y="48404"/>
                </a:cubicBezTo>
                <a:cubicBezTo>
                  <a:pt x="158" y="48595"/>
                  <a:pt x="330" y="48702"/>
                  <a:pt x="512" y="48702"/>
                </a:cubicBezTo>
                <a:cubicBezTo>
                  <a:pt x="567" y="48702"/>
                  <a:pt x="624" y="48692"/>
                  <a:pt x="678" y="48671"/>
                </a:cubicBezTo>
                <a:lnTo>
                  <a:pt x="696" y="48671"/>
                </a:lnTo>
                <a:cubicBezTo>
                  <a:pt x="946" y="48564"/>
                  <a:pt x="27246" y="37877"/>
                  <a:pt x="41699" y="621"/>
                </a:cubicBezTo>
                <a:cubicBezTo>
                  <a:pt x="41788" y="389"/>
                  <a:pt x="41681" y="122"/>
                  <a:pt x="41431" y="32"/>
                </a:cubicBezTo>
                <a:cubicBezTo>
                  <a:pt x="41376" y="11"/>
                  <a:pt x="41319" y="1"/>
                  <a:pt x="41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6"/>
          <p:cNvSpPr/>
          <p:nvPr/>
        </p:nvSpPr>
        <p:spPr>
          <a:xfrm>
            <a:off x="7329013" y="-246175"/>
            <a:ext cx="989400" cy="764525"/>
          </a:xfrm>
          <a:custGeom>
            <a:avLst/>
            <a:gdLst/>
            <a:ahLst/>
            <a:cxnLst/>
            <a:rect l="l" t="t" r="r" b="b"/>
            <a:pathLst>
              <a:path w="39576" h="30581" extrusionOk="0">
                <a:moveTo>
                  <a:pt x="39084" y="1"/>
                </a:moveTo>
                <a:cubicBezTo>
                  <a:pt x="38910" y="1"/>
                  <a:pt x="38744" y="104"/>
                  <a:pt x="38666" y="275"/>
                </a:cubicBezTo>
                <a:cubicBezTo>
                  <a:pt x="28923" y="23309"/>
                  <a:pt x="661" y="29626"/>
                  <a:pt x="429" y="29661"/>
                </a:cubicBezTo>
                <a:cubicBezTo>
                  <a:pt x="179" y="29715"/>
                  <a:pt x="1" y="29947"/>
                  <a:pt x="36" y="30197"/>
                </a:cubicBezTo>
                <a:cubicBezTo>
                  <a:pt x="83" y="30416"/>
                  <a:pt x="268" y="30581"/>
                  <a:pt x="482" y="30581"/>
                </a:cubicBezTo>
                <a:cubicBezTo>
                  <a:pt x="512" y="30581"/>
                  <a:pt x="541" y="30578"/>
                  <a:pt x="572" y="30571"/>
                </a:cubicBezTo>
                <a:cubicBezTo>
                  <a:pt x="857" y="30518"/>
                  <a:pt x="29548" y="24112"/>
                  <a:pt x="39451" y="649"/>
                </a:cubicBezTo>
                <a:cubicBezTo>
                  <a:pt x="39576" y="435"/>
                  <a:pt x="39486" y="168"/>
                  <a:pt x="39272" y="43"/>
                </a:cubicBezTo>
                <a:cubicBezTo>
                  <a:pt x="39211" y="14"/>
                  <a:pt x="39147" y="1"/>
                  <a:pt x="390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16"/>
          <p:cNvSpPr/>
          <p:nvPr/>
        </p:nvSpPr>
        <p:spPr>
          <a:xfrm>
            <a:off x="6833842" y="1608670"/>
            <a:ext cx="1749700" cy="1623825"/>
          </a:xfrm>
          <a:custGeom>
            <a:avLst/>
            <a:gdLst/>
            <a:ahLst/>
            <a:cxnLst/>
            <a:rect l="l" t="t" r="r" b="b"/>
            <a:pathLst>
              <a:path w="69988" h="64953" extrusionOk="0">
                <a:moveTo>
                  <a:pt x="12360" y="3698"/>
                </a:moveTo>
                <a:cubicBezTo>
                  <a:pt x="7229" y="4734"/>
                  <a:pt x="7613" y="2735"/>
                  <a:pt x="6377" y="7021"/>
                </a:cubicBezTo>
                <a:cubicBezTo>
                  <a:pt x="5141" y="11307"/>
                  <a:pt x="5995" y="23318"/>
                  <a:pt x="4942" y="29412"/>
                </a:cubicBezTo>
                <a:cubicBezTo>
                  <a:pt x="3890" y="35506"/>
                  <a:pt x="211" y="38728"/>
                  <a:pt x="62" y="43583"/>
                </a:cubicBezTo>
                <a:cubicBezTo>
                  <a:pt x="-86" y="48438"/>
                  <a:pt x="-325" y="55106"/>
                  <a:pt x="4051" y="58540"/>
                </a:cubicBezTo>
                <a:cubicBezTo>
                  <a:pt x="8427" y="61975"/>
                  <a:pt x="21390" y="66849"/>
                  <a:pt x="26320" y="64190"/>
                </a:cubicBezTo>
                <a:cubicBezTo>
                  <a:pt x="31250" y="61531"/>
                  <a:pt x="26874" y="46131"/>
                  <a:pt x="33632" y="42586"/>
                </a:cubicBezTo>
                <a:cubicBezTo>
                  <a:pt x="40390" y="39041"/>
                  <a:pt x="61607" y="46796"/>
                  <a:pt x="66870" y="42918"/>
                </a:cubicBezTo>
                <a:cubicBezTo>
                  <a:pt x="72133" y="39040"/>
                  <a:pt x="70160" y="26338"/>
                  <a:pt x="65208" y="19319"/>
                </a:cubicBezTo>
                <a:cubicBezTo>
                  <a:pt x="60257" y="12300"/>
                  <a:pt x="45969" y="3408"/>
                  <a:pt x="37161" y="804"/>
                </a:cubicBezTo>
                <a:cubicBezTo>
                  <a:pt x="28353" y="-1799"/>
                  <a:pt x="17491" y="2662"/>
                  <a:pt x="12360" y="36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249" y="-253955"/>
            <a:ext cx="1803778" cy="1803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 userDrawn="1">
  <p:cSld name="CUSTOM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344830" y="1239982"/>
            <a:ext cx="6374757" cy="3034527"/>
          </a:xfrm>
          <a:custGeom>
            <a:avLst/>
            <a:gdLst/>
            <a:ahLst/>
            <a:cxnLst/>
            <a:rect l="l" t="t" r="r" b="b"/>
            <a:pathLst>
              <a:path w="194122" h="84619" extrusionOk="0">
                <a:moveTo>
                  <a:pt x="59091" y="81019"/>
                </a:moveTo>
                <a:cubicBezTo>
                  <a:pt x="72259" y="80657"/>
                  <a:pt x="73486" y="73961"/>
                  <a:pt x="84786" y="74965"/>
                </a:cubicBezTo>
                <a:cubicBezTo>
                  <a:pt x="97005" y="76081"/>
                  <a:pt x="98317" y="84172"/>
                  <a:pt x="109197" y="84172"/>
                </a:cubicBezTo>
                <a:cubicBezTo>
                  <a:pt x="120189" y="84172"/>
                  <a:pt x="121194" y="75942"/>
                  <a:pt x="132688" y="74965"/>
                </a:cubicBezTo>
                <a:cubicBezTo>
                  <a:pt x="145271" y="73933"/>
                  <a:pt x="147810" y="83530"/>
                  <a:pt x="162819" y="84172"/>
                </a:cubicBezTo>
                <a:cubicBezTo>
                  <a:pt x="173170" y="84618"/>
                  <a:pt x="186533" y="80657"/>
                  <a:pt x="189351" y="72733"/>
                </a:cubicBezTo>
                <a:cubicBezTo>
                  <a:pt x="191220" y="67460"/>
                  <a:pt x="186980" y="64475"/>
                  <a:pt x="189128" y="55603"/>
                </a:cubicBezTo>
                <a:cubicBezTo>
                  <a:pt x="190635" y="49521"/>
                  <a:pt x="193062" y="49159"/>
                  <a:pt x="193564" y="43858"/>
                </a:cubicBezTo>
                <a:cubicBezTo>
                  <a:pt x="194122" y="37748"/>
                  <a:pt x="191025" y="36576"/>
                  <a:pt x="190077" y="28932"/>
                </a:cubicBezTo>
                <a:cubicBezTo>
                  <a:pt x="188905" y="19418"/>
                  <a:pt x="193145" y="16656"/>
                  <a:pt x="190718" y="12750"/>
                </a:cubicBezTo>
                <a:cubicBezTo>
                  <a:pt x="190049" y="11718"/>
                  <a:pt x="187789" y="8789"/>
                  <a:pt x="168176" y="8649"/>
                </a:cubicBezTo>
                <a:cubicBezTo>
                  <a:pt x="152943" y="8537"/>
                  <a:pt x="152385" y="10267"/>
                  <a:pt x="145326" y="8956"/>
                </a:cubicBezTo>
                <a:cubicBezTo>
                  <a:pt x="132884" y="6612"/>
                  <a:pt x="132437" y="698"/>
                  <a:pt x="123426" y="363"/>
                </a:cubicBezTo>
                <a:cubicBezTo>
                  <a:pt x="111764" y="0"/>
                  <a:pt x="110229" y="9960"/>
                  <a:pt x="97424" y="11467"/>
                </a:cubicBezTo>
                <a:cubicBezTo>
                  <a:pt x="84702" y="12973"/>
                  <a:pt x="82470" y="3544"/>
                  <a:pt x="66344" y="2874"/>
                </a:cubicBezTo>
                <a:cubicBezTo>
                  <a:pt x="54292" y="2400"/>
                  <a:pt x="53929" y="7617"/>
                  <a:pt x="37776" y="9235"/>
                </a:cubicBezTo>
                <a:cubicBezTo>
                  <a:pt x="19362" y="11048"/>
                  <a:pt x="10546" y="5162"/>
                  <a:pt x="6696" y="10184"/>
                </a:cubicBezTo>
                <a:cubicBezTo>
                  <a:pt x="2930" y="15094"/>
                  <a:pt x="10965" y="21232"/>
                  <a:pt x="9263" y="34595"/>
                </a:cubicBezTo>
                <a:cubicBezTo>
                  <a:pt x="7924" y="44806"/>
                  <a:pt x="2734" y="45532"/>
                  <a:pt x="1116" y="56412"/>
                </a:cubicBezTo>
                <a:cubicBezTo>
                  <a:pt x="0" y="64085"/>
                  <a:pt x="698" y="76807"/>
                  <a:pt x="7338" y="80238"/>
                </a:cubicBezTo>
                <a:cubicBezTo>
                  <a:pt x="13169" y="83279"/>
                  <a:pt x="17354" y="75802"/>
                  <a:pt x="30187" y="74826"/>
                </a:cubicBezTo>
                <a:cubicBezTo>
                  <a:pt x="43411" y="73989"/>
                  <a:pt x="45225" y="81354"/>
                  <a:pt x="59091" y="810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1"/>
          </p:nvPr>
        </p:nvSpPr>
        <p:spPr>
          <a:xfrm>
            <a:off x="2883300" y="2211131"/>
            <a:ext cx="33774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10" y="4061885"/>
            <a:ext cx="1192447" cy="1192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 rot="10800000">
            <a:off x="5114776" y="-394445"/>
            <a:ext cx="5118875" cy="3738922"/>
          </a:xfrm>
          <a:custGeom>
            <a:avLst/>
            <a:gdLst/>
            <a:ahLst/>
            <a:cxnLst/>
            <a:rect l="l" t="t" r="r" b="b"/>
            <a:pathLst>
              <a:path w="331158" h="241884" extrusionOk="0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718500" y="347290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1"/>
          </p:nvPr>
        </p:nvSpPr>
        <p:spPr>
          <a:xfrm>
            <a:off x="2554024" y="2214950"/>
            <a:ext cx="189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2"/>
          </p:nvPr>
        </p:nvSpPr>
        <p:spPr>
          <a:xfrm>
            <a:off x="2554039" y="2538626"/>
            <a:ext cx="17703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3"/>
          </p:nvPr>
        </p:nvSpPr>
        <p:spPr>
          <a:xfrm>
            <a:off x="4690974" y="2214950"/>
            <a:ext cx="189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4"/>
          </p:nvPr>
        </p:nvSpPr>
        <p:spPr>
          <a:xfrm>
            <a:off x="4819665" y="2538626"/>
            <a:ext cx="17703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/>
          <p:nvPr/>
        </p:nvSpPr>
        <p:spPr>
          <a:xfrm rot="-7126212">
            <a:off x="-3438667" y="2453900"/>
            <a:ext cx="5119108" cy="3739092"/>
          </a:xfrm>
          <a:custGeom>
            <a:avLst/>
            <a:gdLst/>
            <a:ahLst/>
            <a:cxnLst/>
            <a:rect l="l" t="t" r="r" b="b"/>
            <a:pathLst>
              <a:path w="331158" h="241884" extrusionOk="0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 rot="-5400000">
            <a:off x="-1863306" y="2265115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718400" y="35772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/>
          <p:nvPr/>
        </p:nvSpPr>
        <p:spPr>
          <a:xfrm rot="-1213025">
            <a:off x="7174966" y="433548"/>
            <a:ext cx="5459327" cy="5145149"/>
          </a:xfrm>
          <a:custGeom>
            <a:avLst/>
            <a:gdLst/>
            <a:ahLst/>
            <a:cxnLst/>
            <a:rect l="l" t="t" r="r" b="b"/>
            <a:pathLst>
              <a:path w="176320" h="166173" extrusionOk="0">
                <a:moveTo>
                  <a:pt x="111116" y="1"/>
                </a:moveTo>
                <a:cubicBezTo>
                  <a:pt x="108722" y="1"/>
                  <a:pt x="106376" y="333"/>
                  <a:pt x="104144" y="1200"/>
                </a:cubicBezTo>
                <a:cubicBezTo>
                  <a:pt x="97500" y="3795"/>
                  <a:pt x="99358" y="8213"/>
                  <a:pt x="92238" y="13987"/>
                </a:cubicBezTo>
                <a:cubicBezTo>
                  <a:pt x="82748" y="21690"/>
                  <a:pt x="73414" y="18750"/>
                  <a:pt x="69806" y="24429"/>
                </a:cubicBezTo>
                <a:cubicBezTo>
                  <a:pt x="65222" y="31620"/>
                  <a:pt x="78653" y="38835"/>
                  <a:pt x="74378" y="45991"/>
                </a:cubicBezTo>
                <a:cubicBezTo>
                  <a:pt x="70128" y="53135"/>
                  <a:pt x="54709" y="49456"/>
                  <a:pt x="48411" y="57028"/>
                </a:cubicBezTo>
                <a:cubicBezTo>
                  <a:pt x="42243" y="64422"/>
                  <a:pt x="54150" y="71316"/>
                  <a:pt x="51518" y="83412"/>
                </a:cubicBezTo>
                <a:cubicBezTo>
                  <a:pt x="48589" y="96807"/>
                  <a:pt x="32052" y="97009"/>
                  <a:pt x="18348" y="114214"/>
                </a:cubicBezTo>
                <a:cubicBezTo>
                  <a:pt x="15597" y="117678"/>
                  <a:pt x="0" y="137264"/>
                  <a:pt x="9204" y="151194"/>
                </a:cubicBezTo>
                <a:cubicBezTo>
                  <a:pt x="18800" y="165708"/>
                  <a:pt x="49947" y="165970"/>
                  <a:pt x="73235" y="166161"/>
                </a:cubicBezTo>
                <a:cubicBezTo>
                  <a:pt x="73902" y="166161"/>
                  <a:pt x="74950" y="166172"/>
                  <a:pt x="76319" y="166172"/>
                </a:cubicBezTo>
                <a:cubicBezTo>
                  <a:pt x="81320" y="166161"/>
                  <a:pt x="126325" y="165732"/>
                  <a:pt x="128659" y="154647"/>
                </a:cubicBezTo>
                <a:cubicBezTo>
                  <a:pt x="129885" y="148849"/>
                  <a:pt x="118372" y="145265"/>
                  <a:pt x="119658" y="137919"/>
                </a:cubicBezTo>
                <a:cubicBezTo>
                  <a:pt x="120706" y="131918"/>
                  <a:pt x="128790" y="131942"/>
                  <a:pt x="134279" y="122905"/>
                </a:cubicBezTo>
                <a:cubicBezTo>
                  <a:pt x="138624" y="115785"/>
                  <a:pt x="134826" y="113737"/>
                  <a:pt x="138422" y="107177"/>
                </a:cubicBezTo>
                <a:cubicBezTo>
                  <a:pt x="145328" y="94568"/>
                  <a:pt x="162116" y="97081"/>
                  <a:pt x="166437" y="84293"/>
                </a:cubicBezTo>
                <a:cubicBezTo>
                  <a:pt x="167069" y="82412"/>
                  <a:pt x="167378" y="80971"/>
                  <a:pt x="167307" y="79245"/>
                </a:cubicBezTo>
                <a:cubicBezTo>
                  <a:pt x="166926" y="71065"/>
                  <a:pt x="157567" y="66160"/>
                  <a:pt x="157853" y="52599"/>
                </a:cubicBezTo>
                <a:cubicBezTo>
                  <a:pt x="158246" y="33942"/>
                  <a:pt x="176320" y="24762"/>
                  <a:pt x="169866" y="17380"/>
                </a:cubicBezTo>
                <a:cubicBezTo>
                  <a:pt x="166152" y="13142"/>
                  <a:pt x="160330" y="16344"/>
                  <a:pt x="143566" y="9903"/>
                </a:cubicBezTo>
                <a:cubicBezTo>
                  <a:pt x="134314" y="6343"/>
                  <a:pt x="132505" y="4010"/>
                  <a:pt x="123551" y="1926"/>
                </a:cubicBezTo>
                <a:cubicBezTo>
                  <a:pt x="119493" y="985"/>
                  <a:pt x="115234" y="1"/>
                  <a:pt x="1111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1"/>
          </p:nvPr>
        </p:nvSpPr>
        <p:spPr>
          <a:xfrm>
            <a:off x="4421795" y="1502600"/>
            <a:ext cx="344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2"/>
          </p:nvPr>
        </p:nvSpPr>
        <p:spPr>
          <a:xfrm>
            <a:off x="4421795" y="2593550"/>
            <a:ext cx="344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3"/>
          </p:nvPr>
        </p:nvSpPr>
        <p:spPr>
          <a:xfrm>
            <a:off x="4421795" y="3684500"/>
            <a:ext cx="344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4"/>
          </p:nvPr>
        </p:nvSpPr>
        <p:spPr>
          <a:xfrm>
            <a:off x="1646905" y="1653580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5"/>
          </p:nvPr>
        </p:nvSpPr>
        <p:spPr>
          <a:xfrm>
            <a:off x="1646905" y="2710413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6"/>
          </p:nvPr>
        </p:nvSpPr>
        <p:spPr>
          <a:xfrm>
            <a:off x="1646905" y="3784152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CUSTOM_8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718500" y="347795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/>
          <p:nvPr/>
        </p:nvSpPr>
        <p:spPr>
          <a:xfrm rot="10800000" flipH="1">
            <a:off x="-2536724" y="3650250"/>
            <a:ext cx="6718109" cy="2956828"/>
          </a:xfrm>
          <a:custGeom>
            <a:avLst/>
            <a:gdLst/>
            <a:ahLst/>
            <a:cxnLst/>
            <a:rect l="l" t="t" r="r" b="b"/>
            <a:pathLst>
              <a:path w="303027" h="140902" extrusionOk="0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1"/>
          </p:nvPr>
        </p:nvSpPr>
        <p:spPr>
          <a:xfrm>
            <a:off x="612900" y="1169725"/>
            <a:ext cx="3933000" cy="343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2"/>
          </p:nvPr>
        </p:nvSpPr>
        <p:spPr>
          <a:xfrm>
            <a:off x="4589425" y="1169725"/>
            <a:ext cx="3839700" cy="343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5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 rot="9129524">
            <a:off x="-257809" y="3284194"/>
            <a:ext cx="3588893" cy="3021822"/>
          </a:xfrm>
          <a:custGeom>
            <a:avLst/>
            <a:gdLst/>
            <a:ahLst/>
            <a:cxnLst/>
            <a:rect l="l" t="t" r="r" b="b"/>
            <a:pathLst>
              <a:path w="143563" h="120879" extrusionOk="0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7"/>
          <p:cNvSpPr/>
          <p:nvPr/>
        </p:nvSpPr>
        <p:spPr>
          <a:xfrm>
            <a:off x="925150" y="3529650"/>
            <a:ext cx="723900" cy="52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611400" y="1659982"/>
            <a:ext cx="32787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1"/>
          </p:nvPr>
        </p:nvSpPr>
        <p:spPr>
          <a:xfrm>
            <a:off x="632950" y="2290118"/>
            <a:ext cx="34239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-394275" y="-335266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18" y="4318193"/>
            <a:ext cx="936139" cy="936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826471" y="531945"/>
            <a:ext cx="7491057" cy="4079610"/>
            <a:chOff x="841175" y="1036025"/>
            <a:chExt cx="5753500" cy="3133100"/>
          </a:xfrm>
        </p:grpSpPr>
        <p:sp>
          <p:nvSpPr>
            <p:cNvPr id="15" name="Google Shape;15;p3"/>
            <p:cNvSpPr/>
            <p:nvPr/>
          </p:nvSpPr>
          <p:spPr>
            <a:xfrm>
              <a:off x="841175" y="1036025"/>
              <a:ext cx="5753500" cy="3133100"/>
            </a:xfrm>
            <a:custGeom>
              <a:avLst/>
              <a:gdLst/>
              <a:ahLst/>
              <a:cxnLst/>
              <a:rect l="l" t="t" r="r" b="b"/>
              <a:pathLst>
                <a:path w="230140" h="125324" extrusionOk="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751925" y="1176225"/>
              <a:ext cx="712150" cy="591475"/>
            </a:xfrm>
            <a:custGeom>
              <a:avLst/>
              <a:gdLst/>
              <a:ahLst/>
              <a:cxnLst/>
              <a:rect l="l" t="t" r="r" b="b"/>
              <a:pathLst>
                <a:path w="28486" h="23659" extrusionOk="0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471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0590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691303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946175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7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33" name="Google Shape;33;p7"/>
            <p:cNvSpPr/>
            <p:nvPr/>
          </p:nvSpPr>
          <p:spPr>
            <a:xfrm>
              <a:off x="-1376573" y="-336035"/>
              <a:ext cx="8278950" cy="6047100"/>
            </a:xfrm>
            <a:custGeom>
              <a:avLst/>
              <a:gdLst/>
              <a:ahLst/>
              <a:cxnLst/>
              <a:rect l="l" t="t" r="r" b="b"/>
              <a:pathLst>
                <a:path w="331158" h="241884" extrusionOk="0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4" name="Google Shape;34;p7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avLst/>
              <a:gdLst/>
              <a:ahLst/>
              <a:cxnLst/>
              <a:rect l="l" t="t" r="r" b="b"/>
              <a:pathLst>
                <a:path w="109180" h="100764" extrusionOk="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00401" y="1443224"/>
            <a:ext cx="27885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627980" y="2199150"/>
            <a:ext cx="34239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2573326" y="4078061"/>
            <a:ext cx="2304531" cy="1066296"/>
          </a:xfrm>
          <a:custGeom>
            <a:avLst/>
            <a:gdLst/>
            <a:ahLst/>
            <a:cxnLst/>
            <a:rect l="l" t="t" r="r" b="b"/>
            <a:pathLst>
              <a:path w="25618" h="11853" extrusionOk="0">
                <a:moveTo>
                  <a:pt x="1437" y="1"/>
                </a:moveTo>
                <a:cubicBezTo>
                  <a:pt x="1488" y="738"/>
                  <a:pt x="1386" y="1462"/>
                  <a:pt x="1157" y="2161"/>
                </a:cubicBezTo>
                <a:cubicBezTo>
                  <a:pt x="662" y="3711"/>
                  <a:pt x="1" y="4880"/>
                  <a:pt x="331" y="6545"/>
                </a:cubicBezTo>
                <a:cubicBezTo>
                  <a:pt x="611" y="7968"/>
                  <a:pt x="1360" y="9264"/>
                  <a:pt x="2441" y="10230"/>
                </a:cubicBezTo>
                <a:cubicBezTo>
                  <a:pt x="3680" y="11314"/>
                  <a:pt x="5381" y="11853"/>
                  <a:pt x="7039" y="11853"/>
                </a:cubicBezTo>
                <a:cubicBezTo>
                  <a:pt x="7421" y="11853"/>
                  <a:pt x="7800" y="11824"/>
                  <a:pt x="8171" y="11767"/>
                </a:cubicBezTo>
                <a:cubicBezTo>
                  <a:pt x="9696" y="11526"/>
                  <a:pt x="11107" y="10827"/>
                  <a:pt x="12212" y="9747"/>
                </a:cubicBezTo>
                <a:cubicBezTo>
                  <a:pt x="13432" y="8565"/>
                  <a:pt x="13597" y="7015"/>
                  <a:pt x="14309" y="5579"/>
                </a:cubicBezTo>
                <a:cubicBezTo>
                  <a:pt x="14969" y="4232"/>
                  <a:pt x="16316" y="3152"/>
                  <a:pt x="17828" y="2974"/>
                </a:cubicBezTo>
                <a:cubicBezTo>
                  <a:pt x="18010" y="2953"/>
                  <a:pt x="18191" y="2943"/>
                  <a:pt x="18373" y="2943"/>
                </a:cubicBezTo>
                <a:cubicBezTo>
                  <a:pt x="19402" y="2943"/>
                  <a:pt x="20426" y="3267"/>
                  <a:pt x="21323" y="3775"/>
                </a:cubicBezTo>
                <a:cubicBezTo>
                  <a:pt x="22886" y="4639"/>
                  <a:pt x="24017" y="6367"/>
                  <a:pt x="25618" y="7167"/>
                </a:cubicBezTo>
                <a:lnTo>
                  <a:pt x="2561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8"/>
          <p:cNvSpPr/>
          <p:nvPr/>
        </p:nvSpPr>
        <p:spPr>
          <a:xfrm>
            <a:off x="4877851" y="3830332"/>
            <a:ext cx="1929769" cy="1314002"/>
          </a:xfrm>
          <a:custGeom>
            <a:avLst/>
            <a:gdLst/>
            <a:ahLst/>
            <a:cxnLst/>
            <a:rect l="l" t="t" r="r" b="b"/>
            <a:pathLst>
              <a:path w="31668" h="21564" extrusionOk="0">
                <a:moveTo>
                  <a:pt x="25589" y="1"/>
                </a:moveTo>
                <a:cubicBezTo>
                  <a:pt x="23699" y="1"/>
                  <a:pt x="21605" y="719"/>
                  <a:pt x="19551" y="2054"/>
                </a:cubicBezTo>
                <a:cubicBezTo>
                  <a:pt x="14951" y="5052"/>
                  <a:pt x="12014" y="6490"/>
                  <a:pt x="9468" y="7044"/>
                </a:cubicBezTo>
                <a:cubicBezTo>
                  <a:pt x="8569" y="7233"/>
                  <a:pt x="7718" y="7311"/>
                  <a:pt x="6851" y="7311"/>
                </a:cubicBezTo>
                <a:cubicBezTo>
                  <a:pt x="5260" y="7311"/>
                  <a:pt x="3612" y="7048"/>
                  <a:pt x="1500" y="6716"/>
                </a:cubicBezTo>
                <a:cubicBezTo>
                  <a:pt x="1027" y="6634"/>
                  <a:pt x="535" y="6552"/>
                  <a:pt x="1" y="6469"/>
                </a:cubicBezTo>
                <a:lnTo>
                  <a:pt x="1" y="21563"/>
                </a:lnTo>
                <a:lnTo>
                  <a:pt x="18545" y="21563"/>
                </a:lnTo>
                <a:cubicBezTo>
                  <a:pt x="18627" y="21502"/>
                  <a:pt x="27190" y="16204"/>
                  <a:pt x="29614" y="12445"/>
                </a:cubicBezTo>
                <a:cubicBezTo>
                  <a:pt x="30969" y="10330"/>
                  <a:pt x="31667" y="8174"/>
                  <a:pt x="31667" y="6182"/>
                </a:cubicBezTo>
                <a:cubicBezTo>
                  <a:pt x="31647" y="4375"/>
                  <a:pt x="30989" y="2752"/>
                  <a:pt x="29901" y="1664"/>
                </a:cubicBezTo>
                <a:cubicBezTo>
                  <a:pt x="28813" y="576"/>
                  <a:pt x="27314" y="1"/>
                  <a:pt x="255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254300" y="2450300"/>
            <a:ext cx="67875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411263" y="3199475"/>
            <a:ext cx="44712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8061771" y="4013211"/>
            <a:ext cx="1082229" cy="1130315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8"/>
          <p:cNvSpPr/>
          <p:nvPr/>
        </p:nvSpPr>
        <p:spPr>
          <a:xfrm rot="10800000" flipH="1">
            <a:off x="-3974" y="3964620"/>
            <a:ext cx="1128724" cy="1178906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8"/>
          <p:cNvSpPr/>
          <p:nvPr/>
        </p:nvSpPr>
        <p:spPr>
          <a:xfrm rot="2285512" flipH="1">
            <a:off x="5414385" y="3797548"/>
            <a:ext cx="433495" cy="1226243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8"/>
          <p:cNvSpPr/>
          <p:nvPr/>
        </p:nvSpPr>
        <p:spPr>
          <a:xfrm rot="2285512" flipH="1">
            <a:off x="5538300" y="3860652"/>
            <a:ext cx="137074" cy="1153883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8"/>
          <p:cNvSpPr/>
          <p:nvPr/>
        </p:nvSpPr>
        <p:spPr>
          <a:xfrm rot="2903787" flipH="1">
            <a:off x="5633597" y="4007606"/>
            <a:ext cx="433471" cy="1226195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8"/>
          <p:cNvSpPr/>
          <p:nvPr/>
        </p:nvSpPr>
        <p:spPr>
          <a:xfrm rot="2903787" flipH="1">
            <a:off x="5753073" y="4065925"/>
            <a:ext cx="137066" cy="1153837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8"/>
          <p:cNvSpPr/>
          <p:nvPr/>
        </p:nvSpPr>
        <p:spPr>
          <a:xfrm rot="-2777791" flipH="1">
            <a:off x="3671448" y="4007595"/>
            <a:ext cx="433478" cy="1226168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8"/>
          <p:cNvSpPr/>
          <p:nvPr/>
        </p:nvSpPr>
        <p:spPr>
          <a:xfrm rot="-2777791" flipH="1">
            <a:off x="3844072" y="4070592"/>
            <a:ext cx="137068" cy="1153812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8"/>
          <p:cNvSpPr/>
          <p:nvPr/>
        </p:nvSpPr>
        <p:spPr>
          <a:xfrm flipH="1">
            <a:off x="2687597" y="3944207"/>
            <a:ext cx="4064427" cy="1200155"/>
          </a:xfrm>
          <a:custGeom>
            <a:avLst/>
            <a:gdLst/>
            <a:ahLst/>
            <a:cxnLst/>
            <a:rect l="l" t="t" r="r" b="b"/>
            <a:pathLst>
              <a:path w="32818" h="7008" extrusionOk="0">
                <a:moveTo>
                  <a:pt x="15908" y="0"/>
                </a:moveTo>
                <a:cubicBezTo>
                  <a:pt x="15843" y="0"/>
                  <a:pt x="15777" y="2"/>
                  <a:pt x="15711" y="5"/>
                </a:cubicBezTo>
                <a:cubicBezTo>
                  <a:pt x="14376" y="87"/>
                  <a:pt x="13123" y="723"/>
                  <a:pt x="12302" y="1771"/>
                </a:cubicBezTo>
                <a:cubicBezTo>
                  <a:pt x="11460" y="2777"/>
                  <a:pt x="10864" y="4009"/>
                  <a:pt x="9735" y="4728"/>
                </a:cubicBezTo>
                <a:cubicBezTo>
                  <a:pt x="9012" y="5186"/>
                  <a:pt x="8211" y="5325"/>
                  <a:pt x="7395" y="5325"/>
                </a:cubicBezTo>
                <a:cubicBezTo>
                  <a:pt x="6820" y="5325"/>
                  <a:pt x="6237" y="5256"/>
                  <a:pt x="5669" y="5180"/>
                </a:cubicBezTo>
                <a:cubicBezTo>
                  <a:pt x="4985" y="5069"/>
                  <a:pt x="4272" y="4954"/>
                  <a:pt x="3573" y="4954"/>
                </a:cubicBezTo>
                <a:cubicBezTo>
                  <a:pt x="2844" y="4954"/>
                  <a:pt x="2129" y="5079"/>
                  <a:pt x="1479" y="5467"/>
                </a:cubicBezTo>
                <a:cubicBezTo>
                  <a:pt x="863" y="5837"/>
                  <a:pt x="350" y="6371"/>
                  <a:pt x="1" y="7007"/>
                </a:cubicBezTo>
                <a:lnTo>
                  <a:pt x="32817" y="7007"/>
                </a:lnTo>
                <a:lnTo>
                  <a:pt x="32407" y="6740"/>
                </a:lnTo>
                <a:cubicBezTo>
                  <a:pt x="30887" y="5734"/>
                  <a:pt x="29306" y="4625"/>
                  <a:pt x="27478" y="4235"/>
                </a:cubicBezTo>
                <a:cubicBezTo>
                  <a:pt x="25897" y="3886"/>
                  <a:pt x="24233" y="4297"/>
                  <a:pt x="22673" y="3804"/>
                </a:cubicBezTo>
                <a:cubicBezTo>
                  <a:pt x="21358" y="3393"/>
                  <a:pt x="20414" y="2366"/>
                  <a:pt x="19407" y="1483"/>
                </a:cubicBezTo>
                <a:cubicBezTo>
                  <a:pt x="18389" y="602"/>
                  <a:pt x="17258" y="0"/>
                  <a:pt x="159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8"/>
          <p:cNvSpPr/>
          <p:nvPr/>
        </p:nvSpPr>
        <p:spPr>
          <a:xfrm>
            <a:off x="3275800" y="2142075"/>
            <a:ext cx="25923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 flipH="1">
            <a:off x="5218575" y="1123250"/>
            <a:ext cx="3276300" cy="21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 flipH="1">
            <a:off x="5218575" y="3544025"/>
            <a:ext cx="30381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 flipH="1">
            <a:off x="7255073" y="0"/>
            <a:ext cx="1888952" cy="1278717"/>
          </a:xfrm>
          <a:custGeom>
            <a:avLst/>
            <a:gdLst/>
            <a:ahLst/>
            <a:cxnLst/>
            <a:rect l="l" t="t" r="r" b="b"/>
            <a:pathLst>
              <a:path w="10262" h="6947" extrusionOk="0">
                <a:moveTo>
                  <a:pt x="1" y="1"/>
                </a:moveTo>
                <a:lnTo>
                  <a:pt x="1" y="6417"/>
                </a:lnTo>
                <a:cubicBezTo>
                  <a:pt x="628" y="6763"/>
                  <a:pt x="1349" y="6947"/>
                  <a:pt x="1998" y="6947"/>
                </a:cubicBezTo>
                <a:cubicBezTo>
                  <a:pt x="3145" y="6947"/>
                  <a:pt x="4065" y="6373"/>
                  <a:pt x="3837" y="5101"/>
                </a:cubicBezTo>
                <a:cubicBezTo>
                  <a:pt x="3505" y="3239"/>
                  <a:pt x="3374" y="2151"/>
                  <a:pt x="4767" y="2151"/>
                </a:cubicBezTo>
                <a:cubicBezTo>
                  <a:pt x="4864" y="2151"/>
                  <a:pt x="4968" y="2156"/>
                  <a:pt x="5080" y="2167"/>
                </a:cubicBezTo>
                <a:cubicBezTo>
                  <a:pt x="6145" y="2267"/>
                  <a:pt x="7113" y="3315"/>
                  <a:pt x="8049" y="3315"/>
                </a:cubicBezTo>
                <a:cubicBezTo>
                  <a:pt x="8375" y="3315"/>
                  <a:pt x="8697" y="3188"/>
                  <a:pt x="9018" y="2850"/>
                </a:cubicBezTo>
                <a:cubicBezTo>
                  <a:pt x="10262" y="1540"/>
                  <a:pt x="9373" y="1"/>
                  <a:pt x="93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9"/>
          <p:cNvSpPr/>
          <p:nvPr/>
        </p:nvSpPr>
        <p:spPr>
          <a:xfrm rot="-5400000" flipH="1">
            <a:off x="2386913" y="2399386"/>
            <a:ext cx="5154649" cy="344725"/>
          </a:xfrm>
          <a:custGeom>
            <a:avLst/>
            <a:gdLst/>
            <a:ahLst/>
            <a:cxnLst/>
            <a:rect l="l" t="t" r="r" b="b"/>
            <a:pathLst>
              <a:path w="285774" h="13789" extrusionOk="0">
                <a:moveTo>
                  <a:pt x="0" y="0"/>
                </a:moveTo>
                <a:lnTo>
                  <a:pt x="0" y="13788"/>
                </a:lnTo>
                <a:cubicBezTo>
                  <a:pt x="42128" y="9835"/>
                  <a:pt x="108284" y="4167"/>
                  <a:pt x="142887" y="4167"/>
                </a:cubicBezTo>
                <a:cubicBezTo>
                  <a:pt x="170059" y="4167"/>
                  <a:pt x="192350" y="6787"/>
                  <a:pt x="213902" y="9335"/>
                </a:cubicBezTo>
                <a:cubicBezTo>
                  <a:pt x="232043" y="11457"/>
                  <a:pt x="249257" y="13503"/>
                  <a:pt x="267011" y="13503"/>
                </a:cubicBezTo>
                <a:cubicBezTo>
                  <a:pt x="269184" y="13503"/>
                  <a:pt x="271365" y="13472"/>
                  <a:pt x="273557" y="13407"/>
                </a:cubicBezTo>
                <a:cubicBezTo>
                  <a:pt x="277844" y="13265"/>
                  <a:pt x="281916" y="13122"/>
                  <a:pt x="285774" y="12931"/>
                </a:cubicBezTo>
                <a:lnTo>
                  <a:pt x="2857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9"/>
          <p:cNvSpPr/>
          <p:nvPr/>
        </p:nvSpPr>
        <p:spPr>
          <a:xfrm>
            <a:off x="5325025" y="3382738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5125240" y="1193000"/>
            <a:ext cx="4018760" cy="3950507"/>
          </a:xfrm>
          <a:custGeom>
            <a:avLst/>
            <a:gdLst/>
            <a:ahLst/>
            <a:cxnLst/>
            <a:rect l="l" t="t" r="r" b="b"/>
            <a:pathLst>
              <a:path w="14848" h="14043" extrusionOk="0">
                <a:moveTo>
                  <a:pt x="1016" y="0"/>
                </a:moveTo>
                <a:cubicBezTo>
                  <a:pt x="671" y="0"/>
                  <a:pt x="326" y="62"/>
                  <a:pt x="0" y="180"/>
                </a:cubicBezTo>
                <a:lnTo>
                  <a:pt x="0" y="14042"/>
                </a:lnTo>
                <a:lnTo>
                  <a:pt x="13534" y="14042"/>
                </a:lnTo>
                <a:lnTo>
                  <a:pt x="14047" y="11475"/>
                </a:lnTo>
                <a:cubicBezTo>
                  <a:pt x="14293" y="10181"/>
                  <a:pt x="14663" y="8867"/>
                  <a:pt x="14766" y="7532"/>
                </a:cubicBezTo>
                <a:cubicBezTo>
                  <a:pt x="14848" y="6567"/>
                  <a:pt x="14704" y="5499"/>
                  <a:pt x="13821" y="4945"/>
                </a:cubicBezTo>
                <a:cubicBezTo>
                  <a:pt x="13375" y="4651"/>
                  <a:pt x="12854" y="4552"/>
                  <a:pt x="12329" y="4552"/>
                </a:cubicBezTo>
                <a:cubicBezTo>
                  <a:pt x="11936" y="4552"/>
                  <a:pt x="11541" y="4607"/>
                  <a:pt x="11172" y="4678"/>
                </a:cubicBezTo>
                <a:cubicBezTo>
                  <a:pt x="9971" y="4926"/>
                  <a:pt x="8594" y="5499"/>
                  <a:pt x="7309" y="5499"/>
                </a:cubicBezTo>
                <a:cubicBezTo>
                  <a:pt x="6682" y="5499"/>
                  <a:pt x="6077" y="5363"/>
                  <a:pt x="5525" y="4986"/>
                </a:cubicBezTo>
                <a:cubicBezTo>
                  <a:pt x="3861" y="3836"/>
                  <a:pt x="4067" y="1104"/>
                  <a:pt x="2116" y="221"/>
                </a:cubicBezTo>
                <a:cubicBezTo>
                  <a:pt x="1764" y="72"/>
                  <a:pt x="1390" y="0"/>
                  <a:pt x="10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0"/>
          <p:cNvSpPr/>
          <p:nvPr/>
        </p:nvSpPr>
        <p:spPr>
          <a:xfrm flipH="1">
            <a:off x="4210836" y="3612350"/>
            <a:ext cx="4609314" cy="1531177"/>
          </a:xfrm>
          <a:custGeom>
            <a:avLst/>
            <a:gdLst/>
            <a:ahLst/>
            <a:cxnLst/>
            <a:rect l="l" t="t" r="r" b="b"/>
            <a:pathLst>
              <a:path w="16858" h="5967" extrusionOk="0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0"/>
          <p:cNvSpPr/>
          <p:nvPr/>
        </p:nvSpPr>
        <p:spPr>
          <a:xfrm rot="5400000">
            <a:off x="5787994" y="1787559"/>
            <a:ext cx="3636242" cy="3075770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0"/>
          <p:cNvSpPr/>
          <p:nvPr/>
        </p:nvSpPr>
        <p:spPr>
          <a:xfrm>
            <a:off x="6773075" y="4678138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822575" y="2869400"/>
            <a:ext cx="2624100" cy="1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-4865444">
            <a:off x="-3485036" y="703416"/>
            <a:ext cx="5233868" cy="4453602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23797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8509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3"/>
          </p:nvPr>
        </p:nvSpPr>
        <p:spPr>
          <a:xfrm>
            <a:off x="1517950" y="228951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4" hasCustomPrompt="1"/>
          </p:nvPr>
        </p:nvSpPr>
        <p:spPr>
          <a:xfrm>
            <a:off x="2379700" y="32514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1850950" y="36954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6"/>
          </p:nvPr>
        </p:nvSpPr>
        <p:spPr>
          <a:xfrm>
            <a:off x="1517950" y="404906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7" hasCustomPrompt="1"/>
          </p:nvPr>
        </p:nvSpPr>
        <p:spPr>
          <a:xfrm>
            <a:off x="5801300" y="32514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5150150" y="3695401"/>
            <a:ext cx="22653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4939550" y="404906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3" hasCustomPrompt="1"/>
          </p:nvPr>
        </p:nvSpPr>
        <p:spPr>
          <a:xfrm>
            <a:off x="58013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52725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4939550" y="228951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-394275" y="-335266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645925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2"/>
          </p:nvPr>
        </p:nvSpPr>
        <p:spPr>
          <a:xfrm>
            <a:off x="691663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3"/>
          </p:nvPr>
        </p:nvSpPr>
        <p:spPr>
          <a:xfrm>
            <a:off x="3384375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4"/>
          </p:nvPr>
        </p:nvSpPr>
        <p:spPr>
          <a:xfrm>
            <a:off x="3384388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5"/>
          </p:nvPr>
        </p:nvSpPr>
        <p:spPr>
          <a:xfrm>
            <a:off x="6108438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6"/>
          </p:nvPr>
        </p:nvSpPr>
        <p:spPr>
          <a:xfrm>
            <a:off x="6108438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400" y="534975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025" y="2713700"/>
            <a:ext cx="60933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9" r:id="rId8"/>
    <p:sldLayoutId id="2147483660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73" r:id="rId15"/>
    <p:sldLayoutId id="2147483679" r:id="rId1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>
            <a:spLocks noGrp="1"/>
          </p:cNvSpPr>
          <p:nvPr>
            <p:ph type="title"/>
          </p:nvPr>
        </p:nvSpPr>
        <p:spPr>
          <a:xfrm>
            <a:off x="2863006" y="1375665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Hisab Kitab</a:t>
            </a:r>
            <a:br>
              <a:rPr lang="en" dirty="0" smtClean="0">
                <a:solidFill>
                  <a:srgbClr val="625297"/>
                </a:solidFill>
              </a:rPr>
            </a:br>
            <a:r>
              <a:rPr lang="en" dirty="0" smtClean="0">
                <a:solidFill>
                  <a:srgbClr val="625297"/>
                </a:solidFill>
              </a:rPr>
              <a:t>Digital Khata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267" name="Google Shape;267;p37"/>
          <p:cNvSpPr txBox="1">
            <a:spLocks noGrp="1"/>
          </p:cNvSpPr>
          <p:nvPr>
            <p:ph type="subTitle" idx="1"/>
          </p:nvPr>
        </p:nvSpPr>
        <p:spPr>
          <a:xfrm>
            <a:off x="4200293" y="3046816"/>
            <a:ext cx="4324657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Digital future for your business</a:t>
            </a:r>
            <a:endParaRPr dirty="0"/>
          </a:p>
        </p:txBody>
      </p:sp>
      <p:sp>
        <p:nvSpPr>
          <p:cNvPr id="406" name="Google Shape;406;p37"/>
          <p:cNvSpPr/>
          <p:nvPr/>
        </p:nvSpPr>
        <p:spPr>
          <a:xfrm>
            <a:off x="5568176" y="2858346"/>
            <a:ext cx="2857324" cy="101463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4A07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8" y="912815"/>
            <a:ext cx="3645107" cy="33951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1600" y="126379"/>
            <a:ext cx="379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788296"/>
                </a:solidFill>
              </a:rPr>
              <a:t>Boston International College</a:t>
            </a:r>
            <a:endParaRPr lang="en-US" sz="1800" b="1" dirty="0">
              <a:solidFill>
                <a:srgbClr val="78829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5248507" y="1030174"/>
            <a:ext cx="3269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64A078"/>
                </a:solidFill>
              </a:rPr>
              <a:t>Presentation </a:t>
            </a:r>
            <a:r>
              <a:rPr lang="en-US" sz="1600" b="1" dirty="0" smtClean="0">
                <a:solidFill>
                  <a:srgbClr val="64A078"/>
                </a:solidFill>
              </a:rPr>
              <a:t>on</a:t>
            </a:r>
            <a:endParaRPr lang="en-US" sz="1600" b="1" dirty="0">
              <a:solidFill>
                <a:srgbClr val="64A0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METHODOLOGY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03.</a:t>
            </a:r>
            <a:endParaRPr dirty="0">
              <a:solidFill>
                <a:srgbClr val="6252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6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097" name="Google Shape;1097;p54"/>
          <p:cNvSpPr/>
          <p:nvPr/>
        </p:nvSpPr>
        <p:spPr>
          <a:xfrm>
            <a:off x="3678100" y="892209"/>
            <a:ext cx="17826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88296"/>
              </a:solidFill>
            </a:endParaRPr>
          </a:p>
        </p:txBody>
      </p:sp>
      <p:sp>
        <p:nvSpPr>
          <p:cNvPr id="1156" name="Google Shape;1156;p54"/>
          <p:cNvSpPr txBox="1">
            <a:spLocks noGrp="1"/>
          </p:cNvSpPr>
          <p:nvPr>
            <p:ph type="body" idx="1"/>
          </p:nvPr>
        </p:nvSpPr>
        <p:spPr>
          <a:xfrm>
            <a:off x="446048" y="3000704"/>
            <a:ext cx="2958791" cy="1251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Flutter framework based on Dart programming language for the frontend or the UI of the </a:t>
            </a:r>
            <a:r>
              <a:rPr lang="en-US" dirty="0" smtClean="0"/>
              <a:t>system.</a:t>
            </a:r>
            <a:endParaRPr dirty="0"/>
          </a:p>
        </p:txBody>
      </p:sp>
      <p:sp>
        <p:nvSpPr>
          <p:cNvPr id="1157" name="Google Shape;1157;p54"/>
          <p:cNvSpPr txBox="1">
            <a:spLocks noGrp="1"/>
          </p:cNvSpPr>
          <p:nvPr>
            <p:ph type="body" idx="2"/>
          </p:nvPr>
        </p:nvSpPr>
        <p:spPr>
          <a:xfrm>
            <a:off x="3278458" y="3020882"/>
            <a:ext cx="2743200" cy="1161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 smtClean="0"/>
              <a:t>SQLite database is used for offline store of datas </a:t>
            </a:r>
            <a:r>
              <a:rPr lang="en-US" dirty="0"/>
              <a:t>in </a:t>
            </a:r>
            <a:r>
              <a:rPr lang="en-US" dirty="0" smtClean="0"/>
              <a:t>tables and relations.</a:t>
            </a:r>
            <a:endParaRPr dirty="0"/>
          </a:p>
        </p:txBody>
      </p:sp>
      <p:sp>
        <p:nvSpPr>
          <p:cNvPr id="1158" name="Google Shape;1158;p54"/>
          <p:cNvSpPr txBox="1">
            <a:spLocks noGrp="1"/>
          </p:cNvSpPr>
          <p:nvPr>
            <p:ph type="subTitle" idx="3"/>
          </p:nvPr>
        </p:nvSpPr>
        <p:spPr>
          <a:xfrm>
            <a:off x="1204268" y="2559605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FLUTTER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159" name="Google Shape;1159;p54"/>
          <p:cNvSpPr txBox="1">
            <a:spLocks noGrp="1"/>
          </p:cNvSpPr>
          <p:nvPr>
            <p:ph type="subTitle" idx="4"/>
          </p:nvPr>
        </p:nvSpPr>
        <p:spPr>
          <a:xfrm>
            <a:off x="3859808" y="2595792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SQLITE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310" name="Google Shape;1157;p54"/>
          <p:cNvSpPr txBox="1">
            <a:spLocks/>
          </p:cNvSpPr>
          <p:nvPr/>
        </p:nvSpPr>
        <p:spPr>
          <a:xfrm>
            <a:off x="5866452" y="2997538"/>
            <a:ext cx="2921619" cy="108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 smtClean="0"/>
              <a:t>MySQL database is used as the backup of SQLite database using online / offline state.</a:t>
            </a:r>
            <a:endParaRPr lang="en-US" dirty="0"/>
          </a:p>
        </p:txBody>
      </p:sp>
      <p:sp>
        <p:nvSpPr>
          <p:cNvPr id="311" name="Google Shape;1159;p54"/>
          <p:cNvSpPr txBox="1">
            <a:spLocks/>
          </p:cNvSpPr>
          <p:nvPr/>
        </p:nvSpPr>
        <p:spPr>
          <a:xfrm>
            <a:off x="6626201" y="2572448"/>
            <a:ext cx="14124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dirty="0" smtClean="0">
                <a:solidFill>
                  <a:srgbClr val="625297"/>
                </a:solidFill>
              </a:rPr>
              <a:t>MYSQL</a:t>
            </a:r>
            <a:endParaRPr lang="en-US" dirty="0">
              <a:solidFill>
                <a:srgbClr val="62529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70" y="1640736"/>
            <a:ext cx="1828926" cy="6096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65" y="1560997"/>
            <a:ext cx="1678635" cy="7947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78" y="1146598"/>
            <a:ext cx="2162640" cy="1441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4"/>
          <p:cNvSpPr txBox="1">
            <a:spLocks noGrp="1"/>
          </p:cNvSpPr>
          <p:nvPr>
            <p:ph type="title"/>
          </p:nvPr>
        </p:nvSpPr>
        <p:spPr>
          <a:xfrm>
            <a:off x="3313017" y="307633"/>
            <a:ext cx="7707000" cy="5251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6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dirty="0" smtClean="0">
                <a:solidFill>
                  <a:srgbClr val="6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097" name="Google Shape;1097;p54"/>
          <p:cNvSpPr/>
          <p:nvPr/>
        </p:nvSpPr>
        <p:spPr>
          <a:xfrm>
            <a:off x="6272617" y="832736"/>
            <a:ext cx="17826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88296"/>
              </a:solidFill>
            </a:endParaRPr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2"/>
            <a:ext cx="5367454" cy="51417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3194;p108"/>
          <p:cNvGrpSpPr/>
          <p:nvPr/>
        </p:nvGrpSpPr>
        <p:grpSpPr>
          <a:xfrm rot="10800000">
            <a:off x="5255174" y="1281615"/>
            <a:ext cx="1959041" cy="208784"/>
            <a:chOff x="6336019" y="3733725"/>
            <a:chExt cx="2566206" cy="351310"/>
          </a:xfrm>
        </p:grpSpPr>
        <p:sp>
          <p:nvSpPr>
            <p:cNvPr id="10" name="Google Shape;3195;p108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3196;p108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3197;p108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3198;p108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474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4"/>
          <p:cNvSpPr txBox="1">
            <a:spLocks noGrp="1"/>
          </p:cNvSpPr>
          <p:nvPr>
            <p:ph type="title"/>
          </p:nvPr>
        </p:nvSpPr>
        <p:spPr>
          <a:xfrm>
            <a:off x="-1719900" y="144082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6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097" name="Google Shape;1097;p54"/>
          <p:cNvSpPr/>
          <p:nvPr/>
        </p:nvSpPr>
        <p:spPr>
          <a:xfrm>
            <a:off x="1239700" y="669185"/>
            <a:ext cx="17826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88296"/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952" y="2158"/>
            <a:ext cx="4912497" cy="51391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3194;p108"/>
          <p:cNvGrpSpPr/>
          <p:nvPr/>
        </p:nvGrpSpPr>
        <p:grpSpPr>
          <a:xfrm>
            <a:off x="1919526" y="1169696"/>
            <a:ext cx="1959041" cy="208784"/>
            <a:chOff x="6336019" y="3733725"/>
            <a:chExt cx="2566206" cy="351310"/>
          </a:xfrm>
        </p:grpSpPr>
        <p:sp>
          <p:nvSpPr>
            <p:cNvPr id="7" name="Google Shape;3195;p108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3196;p108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197;p108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198;p108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576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4"/>
          <p:cNvSpPr txBox="1">
            <a:spLocks noGrp="1"/>
          </p:cNvSpPr>
          <p:nvPr>
            <p:ph type="title"/>
          </p:nvPr>
        </p:nvSpPr>
        <p:spPr>
          <a:xfrm>
            <a:off x="3298148" y="441447"/>
            <a:ext cx="7707000" cy="5251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6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097" name="Google Shape;1097;p54"/>
          <p:cNvSpPr/>
          <p:nvPr/>
        </p:nvSpPr>
        <p:spPr>
          <a:xfrm>
            <a:off x="6257748" y="966550"/>
            <a:ext cx="17826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88296"/>
              </a:solidFill>
            </a:endParaRPr>
          </a:p>
        </p:txBody>
      </p: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" y="77173"/>
            <a:ext cx="5230999" cy="4859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3194;p108"/>
          <p:cNvGrpSpPr/>
          <p:nvPr/>
        </p:nvGrpSpPr>
        <p:grpSpPr>
          <a:xfrm rot="10800000">
            <a:off x="5381554" y="1467061"/>
            <a:ext cx="1959041" cy="208784"/>
            <a:chOff x="6336019" y="3733725"/>
            <a:chExt cx="2566206" cy="351310"/>
          </a:xfrm>
        </p:grpSpPr>
        <p:sp>
          <p:nvSpPr>
            <p:cNvPr id="20" name="Google Shape;3195;p108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196;p108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197;p108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198;p108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448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625297"/>
                </a:solidFill>
              </a:rPr>
              <a:t>EPILOGUE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04.</a:t>
            </a:r>
            <a:endParaRPr dirty="0">
              <a:solidFill>
                <a:srgbClr val="6252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2"/>
          <p:cNvSpPr txBox="1">
            <a:spLocks noGrp="1"/>
          </p:cNvSpPr>
          <p:nvPr>
            <p:ph type="title"/>
          </p:nvPr>
        </p:nvSpPr>
        <p:spPr>
          <a:xfrm>
            <a:off x="1955386" y="209528"/>
            <a:ext cx="3623642" cy="536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WORK SCHEDULE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844" name="Google Shape;844;p52"/>
          <p:cNvSpPr/>
          <p:nvPr/>
        </p:nvSpPr>
        <p:spPr>
          <a:xfrm>
            <a:off x="2073385" y="746384"/>
            <a:ext cx="14109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5" y="905969"/>
            <a:ext cx="7791303" cy="4035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1642946" y="2445890"/>
            <a:ext cx="605883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625297"/>
                </a:solidFill>
              </a:rPr>
              <a:t>RESULT &amp; DISCUSSION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05.</a:t>
            </a:r>
            <a:endParaRPr dirty="0">
              <a:solidFill>
                <a:srgbClr val="6252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0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59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PRODUCT OVERVIEW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523" name="Google Shape;1523;p59"/>
          <p:cNvSpPr txBox="1">
            <a:spLocks noGrp="1"/>
          </p:cNvSpPr>
          <p:nvPr>
            <p:ph type="subTitle" idx="4294967295"/>
          </p:nvPr>
        </p:nvSpPr>
        <p:spPr>
          <a:xfrm>
            <a:off x="4928844" y="2334322"/>
            <a:ext cx="1628078" cy="603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25297"/>
                </a:solidFill>
              </a:rPr>
              <a:t>OTP Verification</a:t>
            </a:r>
            <a:endParaRPr sz="1800" b="1" dirty="0">
              <a:solidFill>
                <a:srgbClr val="625297"/>
              </a:solidFill>
            </a:endParaRPr>
          </a:p>
        </p:txBody>
      </p:sp>
      <p:sp>
        <p:nvSpPr>
          <p:cNvPr id="1525" name="Google Shape;1525;p59"/>
          <p:cNvSpPr txBox="1">
            <a:spLocks noGrp="1"/>
          </p:cNvSpPr>
          <p:nvPr>
            <p:ph type="subTitle" idx="4294967295"/>
          </p:nvPr>
        </p:nvSpPr>
        <p:spPr>
          <a:xfrm>
            <a:off x="2735353" y="2245111"/>
            <a:ext cx="2037367" cy="569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25297"/>
                </a:solidFill>
              </a:rPr>
              <a:t>Login using Phone Number</a:t>
            </a:r>
            <a:endParaRPr sz="1800" b="1" dirty="0">
              <a:solidFill>
                <a:srgbClr val="625297"/>
              </a:solidFill>
            </a:endParaRPr>
          </a:p>
        </p:txBody>
      </p:sp>
      <p:sp>
        <p:nvSpPr>
          <p:cNvPr id="1527" name="Google Shape;1527;p59"/>
          <p:cNvSpPr/>
          <p:nvPr/>
        </p:nvSpPr>
        <p:spPr>
          <a:xfrm>
            <a:off x="2959400" y="895468"/>
            <a:ext cx="31437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9" y="844193"/>
            <a:ext cx="2136892" cy="3541899"/>
          </a:xfrm>
          <a:prstGeom prst="rect">
            <a:avLst/>
          </a:prstGeom>
        </p:spPr>
      </p:pic>
      <p:sp>
        <p:nvSpPr>
          <p:cNvPr id="1713" name="Google Shape;1713;p59"/>
          <p:cNvSpPr/>
          <p:nvPr/>
        </p:nvSpPr>
        <p:spPr>
          <a:xfrm>
            <a:off x="5813720" y="3001330"/>
            <a:ext cx="823725" cy="199051"/>
          </a:xfrm>
          <a:custGeom>
            <a:avLst/>
            <a:gdLst/>
            <a:ahLst/>
            <a:cxnLst/>
            <a:rect l="l" t="t" r="r" b="b"/>
            <a:pathLst>
              <a:path w="14426" h="3486" extrusionOk="0">
                <a:moveTo>
                  <a:pt x="51" y="0"/>
                </a:moveTo>
                <a:lnTo>
                  <a:pt x="1" y="50"/>
                </a:lnTo>
                <a:lnTo>
                  <a:pt x="3431" y="3486"/>
                </a:lnTo>
                <a:lnTo>
                  <a:pt x="14425" y="3486"/>
                </a:lnTo>
                <a:lnTo>
                  <a:pt x="14425" y="3418"/>
                </a:lnTo>
                <a:lnTo>
                  <a:pt x="3462" y="3418"/>
                </a:lnTo>
                <a:lnTo>
                  <a:pt x="51" y="0"/>
                </a:lnTo>
                <a:close/>
              </a:path>
            </a:pathLst>
          </a:custGeom>
          <a:solidFill>
            <a:srgbClr val="625297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5" y="917219"/>
            <a:ext cx="2136892" cy="3541899"/>
          </a:xfrm>
          <a:prstGeom prst="rect">
            <a:avLst/>
          </a:prstGeom>
        </p:spPr>
      </p:pic>
      <p:sp>
        <p:nvSpPr>
          <p:cNvPr id="1714" name="Google Shape;1714;p59"/>
          <p:cNvSpPr/>
          <p:nvPr/>
        </p:nvSpPr>
        <p:spPr>
          <a:xfrm>
            <a:off x="2427253" y="2960243"/>
            <a:ext cx="823725" cy="198765"/>
          </a:xfrm>
          <a:custGeom>
            <a:avLst/>
            <a:gdLst/>
            <a:ahLst/>
            <a:cxnLst/>
            <a:rect l="l" t="t" r="r" b="b"/>
            <a:pathLst>
              <a:path w="14426" h="3481" extrusionOk="0">
                <a:moveTo>
                  <a:pt x="14382" y="1"/>
                </a:moveTo>
                <a:lnTo>
                  <a:pt x="10965" y="3412"/>
                </a:lnTo>
                <a:lnTo>
                  <a:pt x="1" y="3412"/>
                </a:lnTo>
                <a:lnTo>
                  <a:pt x="1" y="3480"/>
                </a:lnTo>
                <a:lnTo>
                  <a:pt x="10989" y="3480"/>
                </a:lnTo>
                <a:lnTo>
                  <a:pt x="14425" y="44"/>
                </a:lnTo>
                <a:lnTo>
                  <a:pt x="14382" y="1"/>
                </a:lnTo>
                <a:close/>
              </a:path>
            </a:pathLst>
          </a:custGeom>
          <a:solidFill>
            <a:srgbClr val="788296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59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PRODUCT OVERVIEW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523" name="Google Shape;1523;p59"/>
          <p:cNvSpPr txBox="1">
            <a:spLocks noGrp="1"/>
          </p:cNvSpPr>
          <p:nvPr>
            <p:ph type="subTitle" idx="4294967295"/>
          </p:nvPr>
        </p:nvSpPr>
        <p:spPr>
          <a:xfrm>
            <a:off x="1422906" y="1616860"/>
            <a:ext cx="2070491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25297"/>
                </a:solidFill>
              </a:rPr>
              <a:t>TOTAL REPORT</a:t>
            </a:r>
            <a:endParaRPr sz="1800" b="1" dirty="0">
              <a:solidFill>
                <a:srgbClr val="625297"/>
              </a:solidFill>
            </a:endParaRPr>
          </a:p>
        </p:txBody>
      </p:sp>
      <p:sp>
        <p:nvSpPr>
          <p:cNvPr id="1524" name="Google Shape;1524;p59"/>
          <p:cNvSpPr txBox="1">
            <a:spLocks noGrp="1"/>
          </p:cNvSpPr>
          <p:nvPr>
            <p:ph type="subTitle" idx="4294967295"/>
          </p:nvPr>
        </p:nvSpPr>
        <p:spPr>
          <a:xfrm>
            <a:off x="804364" y="1947129"/>
            <a:ext cx="2285700" cy="643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View overall report from all customers</a:t>
            </a:r>
            <a:endParaRPr dirty="0"/>
          </a:p>
        </p:txBody>
      </p:sp>
      <p:sp>
        <p:nvSpPr>
          <p:cNvPr id="1525" name="Google Shape;1525;p59"/>
          <p:cNvSpPr txBox="1">
            <a:spLocks noGrp="1"/>
          </p:cNvSpPr>
          <p:nvPr>
            <p:ph type="subTitle" idx="4294967295"/>
          </p:nvPr>
        </p:nvSpPr>
        <p:spPr>
          <a:xfrm>
            <a:off x="6125068" y="3138264"/>
            <a:ext cx="18405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25297"/>
                </a:solidFill>
              </a:rPr>
              <a:t>ADD NEW CUSTOMER</a:t>
            </a:r>
            <a:endParaRPr sz="1800" b="1" dirty="0">
              <a:solidFill>
                <a:srgbClr val="625297"/>
              </a:solidFill>
            </a:endParaRPr>
          </a:p>
        </p:txBody>
      </p:sp>
      <p:sp>
        <p:nvSpPr>
          <p:cNvPr id="1526" name="Google Shape;1526;p59"/>
          <p:cNvSpPr txBox="1">
            <a:spLocks noGrp="1"/>
          </p:cNvSpPr>
          <p:nvPr>
            <p:ph type="subTitle" idx="4294967295"/>
          </p:nvPr>
        </p:nvSpPr>
        <p:spPr>
          <a:xfrm>
            <a:off x="6103100" y="3501305"/>
            <a:ext cx="2498541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 new customer using customer name and phone number</a:t>
            </a:r>
            <a:endParaRPr dirty="0"/>
          </a:p>
        </p:txBody>
      </p:sp>
      <p:sp>
        <p:nvSpPr>
          <p:cNvPr id="1527" name="Google Shape;1527;p59"/>
          <p:cNvSpPr/>
          <p:nvPr/>
        </p:nvSpPr>
        <p:spPr>
          <a:xfrm>
            <a:off x="2959400" y="895468"/>
            <a:ext cx="31437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5" name="Google Shape;1715;p59"/>
          <p:cNvSpPr/>
          <p:nvPr/>
        </p:nvSpPr>
        <p:spPr>
          <a:xfrm>
            <a:off x="4132214" y="2923073"/>
            <a:ext cx="37857" cy="42825"/>
          </a:xfrm>
          <a:custGeom>
            <a:avLst/>
            <a:gdLst/>
            <a:ahLst/>
            <a:cxnLst/>
            <a:rect l="l" t="t" r="r" b="b"/>
            <a:pathLst>
              <a:path w="663" h="750" extrusionOk="0">
                <a:moveTo>
                  <a:pt x="353" y="99"/>
                </a:moveTo>
                <a:cubicBezTo>
                  <a:pt x="409" y="99"/>
                  <a:pt x="452" y="118"/>
                  <a:pt x="489" y="155"/>
                </a:cubicBezTo>
                <a:cubicBezTo>
                  <a:pt x="526" y="192"/>
                  <a:pt x="545" y="242"/>
                  <a:pt x="545" y="310"/>
                </a:cubicBezTo>
                <a:lnTo>
                  <a:pt x="124" y="310"/>
                </a:lnTo>
                <a:cubicBezTo>
                  <a:pt x="130" y="242"/>
                  <a:pt x="155" y="192"/>
                  <a:pt x="192" y="155"/>
                </a:cubicBezTo>
                <a:cubicBezTo>
                  <a:pt x="229" y="118"/>
                  <a:pt x="285" y="99"/>
                  <a:pt x="353" y="99"/>
                </a:cubicBezTo>
                <a:close/>
                <a:moveTo>
                  <a:pt x="347" y="0"/>
                </a:moveTo>
                <a:cubicBezTo>
                  <a:pt x="241" y="0"/>
                  <a:pt x="155" y="31"/>
                  <a:pt x="93" y="99"/>
                </a:cubicBezTo>
                <a:cubicBezTo>
                  <a:pt x="31" y="167"/>
                  <a:pt x="0" y="260"/>
                  <a:pt x="0" y="378"/>
                </a:cubicBezTo>
                <a:cubicBezTo>
                  <a:pt x="0" y="496"/>
                  <a:pt x="31" y="582"/>
                  <a:pt x="99" y="650"/>
                </a:cubicBezTo>
                <a:cubicBezTo>
                  <a:pt x="167" y="718"/>
                  <a:pt x="254" y="749"/>
                  <a:pt x="371" y="749"/>
                </a:cubicBezTo>
                <a:cubicBezTo>
                  <a:pt x="415" y="749"/>
                  <a:pt x="458" y="743"/>
                  <a:pt x="501" y="737"/>
                </a:cubicBezTo>
                <a:cubicBezTo>
                  <a:pt x="551" y="725"/>
                  <a:pt x="594" y="712"/>
                  <a:pt x="631" y="694"/>
                </a:cubicBezTo>
                <a:lnTo>
                  <a:pt x="631" y="582"/>
                </a:lnTo>
                <a:cubicBezTo>
                  <a:pt x="594" y="607"/>
                  <a:pt x="551" y="619"/>
                  <a:pt x="508" y="632"/>
                </a:cubicBezTo>
                <a:cubicBezTo>
                  <a:pt x="464" y="644"/>
                  <a:pt x="421" y="650"/>
                  <a:pt x="378" y="650"/>
                </a:cubicBezTo>
                <a:cubicBezTo>
                  <a:pt x="297" y="650"/>
                  <a:pt x="235" y="626"/>
                  <a:pt x="192" y="588"/>
                </a:cubicBezTo>
                <a:cubicBezTo>
                  <a:pt x="149" y="545"/>
                  <a:pt x="124" y="483"/>
                  <a:pt x="124" y="403"/>
                </a:cubicBezTo>
                <a:lnTo>
                  <a:pt x="662" y="403"/>
                </a:lnTo>
                <a:lnTo>
                  <a:pt x="662" y="341"/>
                </a:lnTo>
                <a:cubicBezTo>
                  <a:pt x="662" y="236"/>
                  <a:pt x="631" y="155"/>
                  <a:pt x="576" y="93"/>
                </a:cubicBezTo>
                <a:cubicBezTo>
                  <a:pt x="520" y="31"/>
                  <a:pt x="446" y="0"/>
                  <a:pt x="3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081" y="1152123"/>
            <a:ext cx="2199002" cy="3541899"/>
          </a:xfrm>
          <a:prstGeom prst="rect">
            <a:avLst/>
          </a:prstGeom>
        </p:spPr>
      </p:pic>
      <p:sp>
        <p:nvSpPr>
          <p:cNvPr id="1714" name="Google Shape;1714;p59"/>
          <p:cNvSpPr/>
          <p:nvPr/>
        </p:nvSpPr>
        <p:spPr>
          <a:xfrm>
            <a:off x="5301343" y="3600207"/>
            <a:ext cx="823725" cy="198765"/>
          </a:xfrm>
          <a:custGeom>
            <a:avLst/>
            <a:gdLst/>
            <a:ahLst/>
            <a:cxnLst/>
            <a:rect l="l" t="t" r="r" b="b"/>
            <a:pathLst>
              <a:path w="14426" h="3481" extrusionOk="0">
                <a:moveTo>
                  <a:pt x="14382" y="1"/>
                </a:moveTo>
                <a:lnTo>
                  <a:pt x="10965" y="3412"/>
                </a:lnTo>
                <a:lnTo>
                  <a:pt x="1" y="3412"/>
                </a:lnTo>
                <a:lnTo>
                  <a:pt x="1" y="3480"/>
                </a:lnTo>
                <a:lnTo>
                  <a:pt x="10989" y="3480"/>
                </a:lnTo>
                <a:lnTo>
                  <a:pt x="14425" y="44"/>
                </a:lnTo>
                <a:lnTo>
                  <a:pt x="14382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3" name="Google Shape;1713;p59"/>
          <p:cNvSpPr/>
          <p:nvPr/>
        </p:nvSpPr>
        <p:spPr>
          <a:xfrm>
            <a:off x="3081535" y="2114781"/>
            <a:ext cx="823725" cy="199051"/>
          </a:xfrm>
          <a:custGeom>
            <a:avLst/>
            <a:gdLst/>
            <a:ahLst/>
            <a:cxnLst/>
            <a:rect l="l" t="t" r="r" b="b"/>
            <a:pathLst>
              <a:path w="14426" h="3486" extrusionOk="0">
                <a:moveTo>
                  <a:pt x="51" y="0"/>
                </a:moveTo>
                <a:lnTo>
                  <a:pt x="1" y="50"/>
                </a:lnTo>
                <a:lnTo>
                  <a:pt x="3431" y="3486"/>
                </a:lnTo>
                <a:lnTo>
                  <a:pt x="14425" y="3486"/>
                </a:lnTo>
                <a:lnTo>
                  <a:pt x="14425" y="3418"/>
                </a:lnTo>
                <a:lnTo>
                  <a:pt x="3462" y="3418"/>
                </a:lnTo>
                <a:lnTo>
                  <a:pt x="51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8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7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OUR TEAM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751" name="Google Shape;751;p47"/>
          <p:cNvSpPr txBox="1">
            <a:spLocks noGrp="1"/>
          </p:cNvSpPr>
          <p:nvPr>
            <p:ph type="subTitle" idx="1"/>
          </p:nvPr>
        </p:nvSpPr>
        <p:spPr>
          <a:xfrm>
            <a:off x="1576036" y="3316725"/>
            <a:ext cx="2558644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Subash Khatiwada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752" name="Google Shape;752;p47"/>
          <p:cNvSpPr txBox="1">
            <a:spLocks noGrp="1"/>
          </p:cNvSpPr>
          <p:nvPr>
            <p:ph type="subTitle" idx="2"/>
          </p:nvPr>
        </p:nvSpPr>
        <p:spPr>
          <a:xfrm>
            <a:off x="1702706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Student at Boston International College</a:t>
            </a:r>
            <a:endParaRPr dirty="0"/>
          </a:p>
        </p:txBody>
      </p:sp>
      <p:sp>
        <p:nvSpPr>
          <p:cNvPr id="753" name="Google Shape;753;p47"/>
          <p:cNvSpPr txBox="1">
            <a:spLocks noGrp="1"/>
          </p:cNvSpPr>
          <p:nvPr>
            <p:ph type="subTitle" idx="3"/>
          </p:nvPr>
        </p:nvSpPr>
        <p:spPr>
          <a:xfrm>
            <a:off x="5145294" y="3336106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Samiksha Rana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754" name="Google Shape;754;p47"/>
          <p:cNvSpPr txBox="1">
            <a:spLocks noGrp="1"/>
          </p:cNvSpPr>
          <p:nvPr>
            <p:ph type="subTitle" idx="4"/>
          </p:nvPr>
        </p:nvSpPr>
        <p:spPr>
          <a:xfrm>
            <a:off x="5145307" y="3748240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Student at Boston International College</a:t>
            </a:r>
          </a:p>
        </p:txBody>
      </p:sp>
      <p:sp>
        <p:nvSpPr>
          <p:cNvPr id="757" name="Google Shape;757;p47"/>
          <p:cNvSpPr/>
          <p:nvPr/>
        </p:nvSpPr>
        <p:spPr>
          <a:xfrm>
            <a:off x="3931800" y="880700"/>
            <a:ext cx="12804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58" name="Google Shape;758;p47"/>
          <p:cNvGrpSpPr/>
          <p:nvPr/>
        </p:nvGrpSpPr>
        <p:grpSpPr>
          <a:xfrm>
            <a:off x="2217957" y="1741342"/>
            <a:ext cx="1280400" cy="1466350"/>
            <a:chOff x="3931799" y="1838575"/>
            <a:chExt cx="1280400" cy="1466350"/>
          </a:xfrm>
        </p:grpSpPr>
        <p:sp>
          <p:nvSpPr>
            <p:cNvPr id="759" name="Google Shape;759;p47"/>
            <p:cNvSpPr/>
            <p:nvPr/>
          </p:nvSpPr>
          <p:spPr>
            <a:xfrm>
              <a:off x="3931799" y="2024525"/>
              <a:ext cx="1280400" cy="1280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60" name="Google Shape;760;p47"/>
            <p:cNvGrpSpPr/>
            <p:nvPr/>
          </p:nvGrpSpPr>
          <p:grpSpPr>
            <a:xfrm>
              <a:off x="3986751" y="1838575"/>
              <a:ext cx="1170498" cy="1466350"/>
              <a:chOff x="3090700" y="2286375"/>
              <a:chExt cx="1276025" cy="1598550"/>
            </a:xfrm>
          </p:grpSpPr>
          <p:sp>
            <p:nvSpPr>
              <p:cNvPr id="761" name="Google Shape;761;p47"/>
              <p:cNvSpPr/>
              <p:nvPr/>
            </p:nvSpPr>
            <p:spPr>
              <a:xfrm>
                <a:off x="3364800" y="3170325"/>
                <a:ext cx="1001925" cy="714600"/>
              </a:xfrm>
              <a:custGeom>
                <a:avLst/>
                <a:gdLst/>
                <a:ahLst/>
                <a:cxnLst/>
                <a:rect l="l" t="t" r="r" b="b"/>
                <a:pathLst>
                  <a:path w="40077" h="28584" extrusionOk="0">
                    <a:moveTo>
                      <a:pt x="20644" y="1"/>
                    </a:moveTo>
                    <a:lnTo>
                      <a:pt x="20644" y="454"/>
                    </a:lnTo>
                    <a:cubicBezTo>
                      <a:pt x="23131" y="3415"/>
                      <a:pt x="21145" y="4933"/>
                      <a:pt x="18088" y="4933"/>
                    </a:cubicBezTo>
                    <a:cubicBezTo>
                      <a:pt x="15289" y="4933"/>
                      <a:pt x="11591" y="3661"/>
                      <a:pt x="9604" y="1059"/>
                    </a:cubicBezTo>
                    <a:lnTo>
                      <a:pt x="9604" y="228"/>
                    </a:lnTo>
                    <a:cubicBezTo>
                      <a:pt x="6957" y="530"/>
                      <a:pt x="4386" y="984"/>
                      <a:pt x="1815" y="1589"/>
                    </a:cubicBezTo>
                    <a:cubicBezTo>
                      <a:pt x="1286" y="1816"/>
                      <a:pt x="832" y="2042"/>
                      <a:pt x="454" y="2345"/>
                    </a:cubicBezTo>
                    <a:cubicBezTo>
                      <a:pt x="1815" y="3782"/>
                      <a:pt x="3101" y="11116"/>
                      <a:pt x="1059" y="21854"/>
                    </a:cubicBezTo>
                    <a:lnTo>
                      <a:pt x="1" y="25256"/>
                    </a:lnTo>
                    <a:cubicBezTo>
                      <a:pt x="152" y="25256"/>
                      <a:pt x="227" y="25332"/>
                      <a:pt x="379" y="25332"/>
                    </a:cubicBezTo>
                    <a:cubicBezTo>
                      <a:pt x="5369" y="27449"/>
                      <a:pt x="10889" y="28583"/>
                      <a:pt x="16712" y="28583"/>
                    </a:cubicBezTo>
                    <a:cubicBezTo>
                      <a:pt x="20795" y="28583"/>
                      <a:pt x="24727" y="28054"/>
                      <a:pt x="28432" y="26995"/>
                    </a:cubicBezTo>
                    <a:cubicBezTo>
                      <a:pt x="28734" y="26920"/>
                      <a:pt x="28961" y="26844"/>
                      <a:pt x="29264" y="26769"/>
                    </a:cubicBezTo>
                    <a:cubicBezTo>
                      <a:pt x="31154" y="26164"/>
                      <a:pt x="33044" y="25407"/>
                      <a:pt x="34859" y="24576"/>
                    </a:cubicBezTo>
                    <a:cubicBezTo>
                      <a:pt x="36523" y="23744"/>
                      <a:pt x="38111" y="22837"/>
                      <a:pt x="39699" y="21854"/>
                    </a:cubicBezTo>
                    <a:cubicBezTo>
                      <a:pt x="39774" y="21778"/>
                      <a:pt x="39925" y="21702"/>
                      <a:pt x="40077" y="21627"/>
                    </a:cubicBezTo>
                    <a:cubicBezTo>
                      <a:pt x="38716" y="14292"/>
                      <a:pt x="37203" y="6579"/>
                      <a:pt x="34027" y="3101"/>
                    </a:cubicBezTo>
                    <a:cubicBezTo>
                      <a:pt x="31468" y="286"/>
                      <a:pt x="26473" y="69"/>
                      <a:pt x="24996" y="69"/>
                    </a:cubicBezTo>
                    <a:cubicBezTo>
                      <a:pt x="24728" y="69"/>
                      <a:pt x="24576" y="76"/>
                      <a:pt x="24576" y="76"/>
                    </a:cubicBezTo>
                    <a:lnTo>
                      <a:pt x="24197" y="76"/>
                    </a:lnTo>
                    <a:lnTo>
                      <a:pt x="206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>
                <a:off x="3534925" y="2883000"/>
                <a:ext cx="68100" cy="134225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5369" extrusionOk="0">
                    <a:moveTo>
                      <a:pt x="2648" y="0"/>
                    </a:moveTo>
                    <a:cubicBezTo>
                      <a:pt x="2648" y="0"/>
                      <a:pt x="2318" y="1384"/>
                      <a:pt x="430" y="1384"/>
                    </a:cubicBezTo>
                    <a:cubicBezTo>
                      <a:pt x="295" y="1384"/>
                      <a:pt x="152" y="1377"/>
                      <a:pt x="1" y="1361"/>
                    </a:cubicBezTo>
                    <a:lnTo>
                      <a:pt x="1" y="1361"/>
                    </a:lnTo>
                    <a:cubicBezTo>
                      <a:pt x="303" y="2496"/>
                      <a:pt x="530" y="3403"/>
                      <a:pt x="757" y="3781"/>
                    </a:cubicBezTo>
                    <a:cubicBezTo>
                      <a:pt x="1211" y="4537"/>
                      <a:pt x="1891" y="5142"/>
                      <a:pt x="2723" y="5369"/>
                    </a:cubicBez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>
                <a:off x="3444200" y="2286375"/>
                <a:ext cx="744825" cy="502125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20085" extrusionOk="0">
                    <a:moveTo>
                      <a:pt x="12313" y="0"/>
                    </a:moveTo>
                    <a:cubicBezTo>
                      <a:pt x="7966" y="0"/>
                      <a:pt x="6331" y="1592"/>
                      <a:pt x="5067" y="2920"/>
                    </a:cubicBezTo>
                    <a:cubicBezTo>
                      <a:pt x="4311" y="3752"/>
                      <a:pt x="3932" y="4735"/>
                      <a:pt x="3857" y="5793"/>
                    </a:cubicBezTo>
                    <a:cubicBezTo>
                      <a:pt x="3781" y="5642"/>
                      <a:pt x="3554" y="5491"/>
                      <a:pt x="3403" y="5415"/>
                    </a:cubicBezTo>
                    <a:cubicBezTo>
                      <a:pt x="3403" y="5340"/>
                      <a:pt x="3328" y="5340"/>
                      <a:pt x="3328" y="5340"/>
                    </a:cubicBezTo>
                    <a:cubicBezTo>
                      <a:pt x="3031" y="5213"/>
                      <a:pt x="2723" y="5151"/>
                      <a:pt x="2421" y="5151"/>
                    </a:cubicBezTo>
                    <a:cubicBezTo>
                      <a:pt x="1645" y="5151"/>
                      <a:pt x="911" y="5560"/>
                      <a:pt x="530" y="6323"/>
                    </a:cubicBezTo>
                    <a:lnTo>
                      <a:pt x="3101" y="7684"/>
                    </a:lnTo>
                    <a:cubicBezTo>
                      <a:pt x="2420" y="7835"/>
                      <a:pt x="1664" y="8213"/>
                      <a:pt x="1135" y="8742"/>
                    </a:cubicBezTo>
                    <a:cubicBezTo>
                      <a:pt x="0" y="9877"/>
                      <a:pt x="303" y="13052"/>
                      <a:pt x="1362" y="16531"/>
                    </a:cubicBezTo>
                    <a:cubicBezTo>
                      <a:pt x="1487" y="16513"/>
                      <a:pt x="1612" y="16504"/>
                      <a:pt x="1736" y="16504"/>
                    </a:cubicBezTo>
                    <a:cubicBezTo>
                      <a:pt x="2662" y="16504"/>
                      <a:pt x="3532" y="16971"/>
                      <a:pt x="3932" y="17438"/>
                    </a:cubicBezTo>
                    <a:cubicBezTo>
                      <a:pt x="4084" y="17589"/>
                      <a:pt x="4235" y="17740"/>
                      <a:pt x="4386" y="17892"/>
                    </a:cubicBezTo>
                    <a:cubicBezTo>
                      <a:pt x="4613" y="18270"/>
                      <a:pt x="4915" y="18648"/>
                      <a:pt x="5142" y="19026"/>
                    </a:cubicBezTo>
                    <a:cubicBezTo>
                      <a:pt x="5596" y="19555"/>
                      <a:pt x="5974" y="20085"/>
                      <a:pt x="6125" y="20085"/>
                    </a:cubicBezTo>
                    <a:cubicBezTo>
                      <a:pt x="7184" y="20085"/>
                      <a:pt x="7713" y="15548"/>
                      <a:pt x="8243" y="12901"/>
                    </a:cubicBezTo>
                    <a:cubicBezTo>
                      <a:pt x="8847" y="10255"/>
                      <a:pt x="9074" y="9045"/>
                      <a:pt x="9906" y="8969"/>
                    </a:cubicBezTo>
                    <a:cubicBezTo>
                      <a:pt x="10007" y="8969"/>
                      <a:pt x="10074" y="8936"/>
                      <a:pt x="10153" y="8936"/>
                    </a:cubicBezTo>
                    <a:cubicBezTo>
                      <a:pt x="10192" y="8936"/>
                      <a:pt x="10234" y="8944"/>
                      <a:pt x="10284" y="8969"/>
                    </a:cubicBezTo>
                    <a:cubicBezTo>
                      <a:pt x="12750" y="9226"/>
                      <a:pt x="15251" y="9378"/>
                      <a:pt x="17740" y="9378"/>
                    </a:cubicBezTo>
                    <a:cubicBezTo>
                      <a:pt x="18914" y="9378"/>
                      <a:pt x="20085" y="9344"/>
                      <a:pt x="21248" y="9272"/>
                    </a:cubicBezTo>
                    <a:cubicBezTo>
                      <a:pt x="24953" y="8818"/>
                      <a:pt x="26541" y="7986"/>
                      <a:pt x="26693" y="7835"/>
                    </a:cubicBezTo>
                    <a:cubicBezTo>
                      <a:pt x="27146" y="8818"/>
                      <a:pt x="27524" y="9877"/>
                      <a:pt x="27600" y="11086"/>
                    </a:cubicBezTo>
                    <a:cubicBezTo>
                      <a:pt x="27902" y="13506"/>
                      <a:pt x="28054" y="15472"/>
                      <a:pt x="28129" y="17211"/>
                    </a:cubicBezTo>
                    <a:cubicBezTo>
                      <a:pt x="29188" y="15623"/>
                      <a:pt x="29793" y="13809"/>
                      <a:pt x="29793" y="11767"/>
                    </a:cubicBezTo>
                    <a:cubicBezTo>
                      <a:pt x="29793" y="9725"/>
                      <a:pt x="29264" y="7835"/>
                      <a:pt x="28205" y="6247"/>
                    </a:cubicBezTo>
                    <a:cubicBezTo>
                      <a:pt x="29415" y="4583"/>
                      <a:pt x="29793" y="2391"/>
                      <a:pt x="29264" y="349"/>
                    </a:cubicBezTo>
                    <a:lnTo>
                      <a:pt x="29264" y="349"/>
                    </a:lnTo>
                    <a:cubicBezTo>
                      <a:pt x="27733" y="1072"/>
                      <a:pt x="26070" y="1325"/>
                      <a:pt x="24341" y="1325"/>
                    </a:cubicBezTo>
                    <a:cubicBezTo>
                      <a:pt x="21372" y="1325"/>
                      <a:pt x="18210" y="580"/>
                      <a:pt x="15199" y="198"/>
                    </a:cubicBezTo>
                    <a:cubicBezTo>
                      <a:pt x="14121" y="61"/>
                      <a:pt x="13165" y="0"/>
                      <a:pt x="123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>
                <a:off x="3398825" y="2482225"/>
                <a:ext cx="750500" cy="811450"/>
              </a:xfrm>
              <a:custGeom>
                <a:avLst/>
                <a:gdLst/>
                <a:ahLst/>
                <a:cxnLst/>
                <a:rect l="l" t="t" r="r" b="b"/>
                <a:pathLst>
                  <a:path w="30020" h="32458" extrusionOk="0">
                    <a:moveTo>
                      <a:pt x="26967" y="4501"/>
                    </a:moveTo>
                    <a:cubicBezTo>
                      <a:pt x="27239" y="4501"/>
                      <a:pt x="27513" y="4586"/>
                      <a:pt x="27751" y="4765"/>
                    </a:cubicBezTo>
                    <a:cubicBezTo>
                      <a:pt x="28356" y="5294"/>
                      <a:pt x="28508" y="6126"/>
                      <a:pt x="28054" y="6731"/>
                    </a:cubicBezTo>
                    <a:lnTo>
                      <a:pt x="25861" y="5067"/>
                    </a:lnTo>
                    <a:cubicBezTo>
                      <a:pt x="26136" y="4701"/>
                      <a:pt x="26549" y="4501"/>
                      <a:pt x="26967" y="4501"/>
                    </a:cubicBezTo>
                    <a:close/>
                    <a:moveTo>
                      <a:pt x="15761" y="4961"/>
                    </a:moveTo>
                    <a:cubicBezTo>
                      <a:pt x="16214" y="4961"/>
                      <a:pt x="16659" y="5213"/>
                      <a:pt x="16863" y="5672"/>
                    </a:cubicBezTo>
                    <a:lnTo>
                      <a:pt x="16939" y="5748"/>
                    </a:lnTo>
                    <a:lnTo>
                      <a:pt x="14519" y="7033"/>
                    </a:lnTo>
                    <a:cubicBezTo>
                      <a:pt x="14216" y="6277"/>
                      <a:pt x="14443" y="5445"/>
                      <a:pt x="15124" y="5143"/>
                    </a:cubicBezTo>
                    <a:cubicBezTo>
                      <a:pt x="15321" y="5020"/>
                      <a:pt x="15542" y="4961"/>
                      <a:pt x="15761" y="4961"/>
                    </a:cubicBezTo>
                    <a:close/>
                    <a:moveTo>
                      <a:pt x="26239" y="8545"/>
                    </a:moveTo>
                    <a:cubicBezTo>
                      <a:pt x="26844" y="8545"/>
                      <a:pt x="27373" y="9075"/>
                      <a:pt x="27298" y="9680"/>
                    </a:cubicBezTo>
                    <a:cubicBezTo>
                      <a:pt x="27298" y="10246"/>
                      <a:pt x="26834" y="10745"/>
                      <a:pt x="26279" y="10745"/>
                    </a:cubicBezTo>
                    <a:cubicBezTo>
                      <a:pt x="26241" y="10745"/>
                      <a:pt x="26202" y="10743"/>
                      <a:pt x="26164" y="10738"/>
                    </a:cubicBezTo>
                    <a:cubicBezTo>
                      <a:pt x="25559" y="10738"/>
                      <a:pt x="25029" y="10209"/>
                      <a:pt x="25105" y="9604"/>
                    </a:cubicBezTo>
                    <a:cubicBezTo>
                      <a:pt x="25105" y="8999"/>
                      <a:pt x="25634" y="8545"/>
                      <a:pt x="26239" y="8545"/>
                    </a:cubicBezTo>
                    <a:close/>
                    <a:moveTo>
                      <a:pt x="16824" y="8765"/>
                    </a:moveTo>
                    <a:cubicBezTo>
                      <a:pt x="16861" y="8765"/>
                      <a:pt x="16900" y="8767"/>
                      <a:pt x="16939" y="8772"/>
                    </a:cubicBezTo>
                    <a:cubicBezTo>
                      <a:pt x="17619" y="8772"/>
                      <a:pt x="18073" y="9302"/>
                      <a:pt x="18073" y="9906"/>
                    </a:cubicBezTo>
                    <a:cubicBezTo>
                      <a:pt x="18073" y="10473"/>
                      <a:pt x="17609" y="10972"/>
                      <a:pt x="16992" y="10972"/>
                    </a:cubicBezTo>
                    <a:cubicBezTo>
                      <a:pt x="16950" y="10972"/>
                      <a:pt x="16907" y="10970"/>
                      <a:pt x="16863" y="10965"/>
                    </a:cubicBezTo>
                    <a:cubicBezTo>
                      <a:pt x="16258" y="10965"/>
                      <a:pt x="15804" y="10436"/>
                      <a:pt x="15804" y="9831"/>
                    </a:cubicBezTo>
                    <a:cubicBezTo>
                      <a:pt x="15875" y="9265"/>
                      <a:pt x="16277" y="8765"/>
                      <a:pt x="16824" y="8765"/>
                    </a:cubicBezTo>
                    <a:close/>
                    <a:moveTo>
                      <a:pt x="21702" y="8545"/>
                    </a:moveTo>
                    <a:lnTo>
                      <a:pt x="24954" y="13309"/>
                    </a:lnTo>
                    <a:lnTo>
                      <a:pt x="25483" y="14141"/>
                    </a:lnTo>
                    <a:lnTo>
                      <a:pt x="22005" y="15275"/>
                    </a:lnTo>
                    <a:lnTo>
                      <a:pt x="21929" y="13914"/>
                    </a:lnTo>
                    <a:lnTo>
                      <a:pt x="21702" y="8545"/>
                    </a:lnTo>
                    <a:close/>
                    <a:moveTo>
                      <a:pt x="18829" y="17619"/>
                    </a:moveTo>
                    <a:lnTo>
                      <a:pt x="21400" y="18527"/>
                    </a:lnTo>
                    <a:cubicBezTo>
                      <a:pt x="21217" y="19136"/>
                      <a:pt x="20691" y="19499"/>
                      <a:pt x="20098" y="19499"/>
                    </a:cubicBezTo>
                    <a:cubicBezTo>
                      <a:pt x="19955" y="19499"/>
                      <a:pt x="19808" y="19478"/>
                      <a:pt x="19661" y="19434"/>
                    </a:cubicBezTo>
                    <a:cubicBezTo>
                      <a:pt x="19661" y="19434"/>
                      <a:pt x="19661" y="19358"/>
                      <a:pt x="19661" y="19358"/>
                    </a:cubicBezTo>
                    <a:cubicBezTo>
                      <a:pt x="18980" y="19056"/>
                      <a:pt x="18602" y="18300"/>
                      <a:pt x="18829" y="17619"/>
                    </a:cubicBezTo>
                    <a:close/>
                    <a:moveTo>
                      <a:pt x="28508" y="1"/>
                    </a:moveTo>
                    <a:cubicBezTo>
                      <a:pt x="28356" y="152"/>
                      <a:pt x="26768" y="984"/>
                      <a:pt x="23063" y="1438"/>
                    </a:cubicBezTo>
                    <a:cubicBezTo>
                      <a:pt x="21900" y="1510"/>
                      <a:pt x="20729" y="1544"/>
                      <a:pt x="19555" y="1544"/>
                    </a:cubicBezTo>
                    <a:cubicBezTo>
                      <a:pt x="17066" y="1544"/>
                      <a:pt x="14565" y="1392"/>
                      <a:pt x="12099" y="1135"/>
                    </a:cubicBezTo>
                    <a:cubicBezTo>
                      <a:pt x="12061" y="1097"/>
                      <a:pt x="12005" y="1078"/>
                      <a:pt x="11938" y="1078"/>
                    </a:cubicBezTo>
                    <a:cubicBezTo>
                      <a:pt x="11872" y="1078"/>
                      <a:pt x="11797" y="1097"/>
                      <a:pt x="11721" y="1135"/>
                    </a:cubicBezTo>
                    <a:cubicBezTo>
                      <a:pt x="10889" y="1211"/>
                      <a:pt x="10662" y="2421"/>
                      <a:pt x="10058" y="5067"/>
                    </a:cubicBezTo>
                    <a:cubicBezTo>
                      <a:pt x="9528" y="7714"/>
                      <a:pt x="8999" y="12251"/>
                      <a:pt x="7940" y="12251"/>
                    </a:cubicBezTo>
                    <a:cubicBezTo>
                      <a:pt x="7789" y="12251"/>
                      <a:pt x="7411" y="11797"/>
                      <a:pt x="7033" y="11192"/>
                    </a:cubicBezTo>
                    <a:cubicBezTo>
                      <a:pt x="6730" y="10814"/>
                      <a:pt x="6428" y="10436"/>
                      <a:pt x="6201" y="10058"/>
                    </a:cubicBezTo>
                    <a:cubicBezTo>
                      <a:pt x="6050" y="9906"/>
                      <a:pt x="5899" y="9755"/>
                      <a:pt x="5747" y="9604"/>
                    </a:cubicBezTo>
                    <a:cubicBezTo>
                      <a:pt x="5342" y="9199"/>
                      <a:pt x="4454" y="8673"/>
                      <a:pt x="3515" y="8673"/>
                    </a:cubicBezTo>
                    <a:cubicBezTo>
                      <a:pt x="3403" y="8673"/>
                      <a:pt x="3290" y="8680"/>
                      <a:pt x="3177" y="8697"/>
                    </a:cubicBezTo>
                    <a:cubicBezTo>
                      <a:pt x="2496" y="8772"/>
                      <a:pt x="1740" y="9226"/>
                      <a:pt x="1211" y="10285"/>
                    </a:cubicBezTo>
                    <a:cubicBezTo>
                      <a:pt x="1" y="12855"/>
                      <a:pt x="2269" y="16485"/>
                      <a:pt x="4235" y="17090"/>
                    </a:cubicBezTo>
                    <a:cubicBezTo>
                      <a:pt x="4689" y="17241"/>
                      <a:pt x="5067" y="17317"/>
                      <a:pt x="5445" y="17392"/>
                    </a:cubicBezTo>
                    <a:cubicBezTo>
                      <a:pt x="5596" y="17408"/>
                      <a:pt x="5739" y="17415"/>
                      <a:pt x="5874" y="17415"/>
                    </a:cubicBezTo>
                    <a:cubicBezTo>
                      <a:pt x="7762" y="17415"/>
                      <a:pt x="8092" y="16031"/>
                      <a:pt x="8092" y="16031"/>
                    </a:cubicBezTo>
                    <a:lnTo>
                      <a:pt x="8167" y="21476"/>
                    </a:lnTo>
                    <a:lnTo>
                      <a:pt x="8243" y="27752"/>
                    </a:lnTo>
                    <a:lnTo>
                      <a:pt x="8243" y="28583"/>
                    </a:lnTo>
                    <a:cubicBezTo>
                      <a:pt x="10230" y="31185"/>
                      <a:pt x="13928" y="32457"/>
                      <a:pt x="16727" y="32457"/>
                    </a:cubicBezTo>
                    <a:cubicBezTo>
                      <a:pt x="19784" y="32457"/>
                      <a:pt x="21770" y="30939"/>
                      <a:pt x="19283" y="27978"/>
                    </a:cubicBezTo>
                    <a:lnTo>
                      <a:pt x="19283" y="27525"/>
                    </a:lnTo>
                    <a:lnTo>
                      <a:pt x="19283" y="25029"/>
                    </a:lnTo>
                    <a:lnTo>
                      <a:pt x="19207" y="25786"/>
                    </a:lnTo>
                    <a:cubicBezTo>
                      <a:pt x="19207" y="25786"/>
                      <a:pt x="12024" y="24349"/>
                      <a:pt x="10587" y="22534"/>
                    </a:cubicBezTo>
                    <a:cubicBezTo>
                      <a:pt x="9906" y="21627"/>
                      <a:pt x="9377" y="20568"/>
                      <a:pt x="9150" y="19434"/>
                    </a:cubicBezTo>
                    <a:lnTo>
                      <a:pt x="9150" y="19434"/>
                    </a:lnTo>
                    <a:cubicBezTo>
                      <a:pt x="9755" y="20568"/>
                      <a:pt x="10662" y="21476"/>
                      <a:pt x="11797" y="22081"/>
                    </a:cubicBezTo>
                    <a:cubicBezTo>
                      <a:pt x="13763" y="23139"/>
                      <a:pt x="19283" y="24273"/>
                      <a:pt x="19283" y="24273"/>
                    </a:cubicBezTo>
                    <a:cubicBezTo>
                      <a:pt x="20438" y="24504"/>
                      <a:pt x="21593" y="24603"/>
                      <a:pt x="22748" y="24603"/>
                    </a:cubicBezTo>
                    <a:cubicBezTo>
                      <a:pt x="23105" y="24603"/>
                      <a:pt x="23462" y="24594"/>
                      <a:pt x="23819" y="24576"/>
                    </a:cubicBezTo>
                    <a:cubicBezTo>
                      <a:pt x="26315" y="24198"/>
                      <a:pt x="27903" y="22232"/>
                      <a:pt x="28659" y="19585"/>
                    </a:cubicBezTo>
                    <a:cubicBezTo>
                      <a:pt x="29566" y="16485"/>
                      <a:pt x="30020" y="13838"/>
                      <a:pt x="29944" y="9377"/>
                    </a:cubicBezTo>
                    <a:cubicBezTo>
                      <a:pt x="29869" y="7638"/>
                      <a:pt x="29717" y="5672"/>
                      <a:pt x="29491" y="3252"/>
                    </a:cubicBezTo>
                    <a:cubicBezTo>
                      <a:pt x="29339" y="2043"/>
                      <a:pt x="28961" y="984"/>
                      <a:pt x="285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3497125" y="2752550"/>
                <a:ext cx="19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1" extrusionOk="0">
                    <a:moveTo>
                      <a:pt x="1" y="1"/>
                    </a:move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3880875" y="3089050"/>
                <a:ext cx="2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1" h="757" extrusionOk="0">
                    <a:moveTo>
                      <a:pt x="1" y="756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3627575" y="2968050"/>
                <a:ext cx="253325" cy="15882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3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3" y="1135"/>
                      <a:pt x="756" y="2194"/>
                      <a:pt x="1512" y="3101"/>
                    </a:cubicBezTo>
                    <a:cubicBezTo>
                      <a:pt x="2874" y="4916"/>
                      <a:pt x="10133" y="6353"/>
                      <a:pt x="10133" y="6353"/>
                    </a:cubicBezTo>
                    <a:lnTo>
                      <a:pt x="10133" y="5596"/>
                    </a:lnTo>
                    <a:lnTo>
                      <a:pt x="10133" y="4840"/>
                    </a:lnTo>
                    <a:cubicBezTo>
                      <a:pt x="10133" y="4840"/>
                      <a:pt x="4613" y="3706"/>
                      <a:pt x="2647" y="2648"/>
                    </a:cubicBezTo>
                    <a:cubicBezTo>
                      <a:pt x="1512" y="2043"/>
                      <a:pt x="605" y="113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>
                <a:off x="3793925" y="2701525"/>
                <a:ext cx="56725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01" extrusionOk="0">
                    <a:moveTo>
                      <a:pt x="1210" y="0"/>
                    </a:moveTo>
                    <a:cubicBezTo>
                      <a:pt x="605" y="0"/>
                      <a:pt x="76" y="454"/>
                      <a:pt x="76" y="1059"/>
                    </a:cubicBezTo>
                    <a:cubicBezTo>
                      <a:pt x="0" y="1664"/>
                      <a:pt x="454" y="2193"/>
                      <a:pt x="1135" y="2193"/>
                    </a:cubicBezTo>
                    <a:cubicBezTo>
                      <a:pt x="1173" y="2198"/>
                      <a:pt x="1212" y="2200"/>
                      <a:pt x="1250" y="2200"/>
                    </a:cubicBezTo>
                    <a:cubicBezTo>
                      <a:pt x="1805" y="2200"/>
                      <a:pt x="2269" y="1701"/>
                      <a:pt x="2269" y="1134"/>
                    </a:cubicBezTo>
                    <a:cubicBezTo>
                      <a:pt x="2269" y="530"/>
                      <a:pt x="1815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3754225" y="2605600"/>
                <a:ext cx="68075" cy="5057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2023" extrusionOk="0">
                    <a:moveTo>
                      <a:pt x="1476" y="1"/>
                    </a:moveTo>
                    <a:cubicBezTo>
                      <a:pt x="1280" y="1"/>
                      <a:pt x="1084" y="44"/>
                      <a:pt x="908" y="132"/>
                    </a:cubicBezTo>
                    <a:cubicBezTo>
                      <a:pt x="227" y="510"/>
                      <a:pt x="0" y="1342"/>
                      <a:pt x="303" y="2023"/>
                    </a:cubicBezTo>
                    <a:lnTo>
                      <a:pt x="2723" y="813"/>
                    </a:lnTo>
                    <a:lnTo>
                      <a:pt x="2647" y="737"/>
                    </a:lnTo>
                    <a:cubicBezTo>
                      <a:pt x="2433" y="255"/>
                      <a:pt x="1953" y="1"/>
                      <a:pt x="1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3863875" y="2922700"/>
                <a:ext cx="699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881" extrusionOk="0">
                    <a:moveTo>
                      <a:pt x="227" y="0"/>
                    </a:moveTo>
                    <a:lnTo>
                      <a:pt x="227" y="0"/>
                    </a:lnTo>
                    <a:cubicBezTo>
                      <a:pt x="0" y="681"/>
                      <a:pt x="378" y="1437"/>
                      <a:pt x="1059" y="1739"/>
                    </a:cubicBezTo>
                    <a:cubicBezTo>
                      <a:pt x="1059" y="1815"/>
                      <a:pt x="1059" y="1815"/>
                      <a:pt x="1059" y="1815"/>
                    </a:cubicBezTo>
                    <a:cubicBezTo>
                      <a:pt x="1191" y="1859"/>
                      <a:pt x="1329" y="1880"/>
                      <a:pt x="1468" y="1880"/>
                    </a:cubicBezTo>
                    <a:cubicBezTo>
                      <a:pt x="2040" y="1880"/>
                      <a:pt x="2615" y="1517"/>
                      <a:pt x="2798" y="908"/>
                    </a:cubicBez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>
                <a:off x="4045350" y="2594725"/>
                <a:ext cx="66175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231" extrusionOk="0">
                    <a:moveTo>
                      <a:pt x="1106" y="1"/>
                    </a:moveTo>
                    <a:cubicBezTo>
                      <a:pt x="688" y="1"/>
                      <a:pt x="275" y="201"/>
                      <a:pt x="0" y="567"/>
                    </a:cubicBezTo>
                    <a:lnTo>
                      <a:pt x="2193" y="2231"/>
                    </a:lnTo>
                    <a:cubicBezTo>
                      <a:pt x="2647" y="1626"/>
                      <a:pt x="2495" y="794"/>
                      <a:pt x="1890" y="265"/>
                    </a:cubicBezTo>
                    <a:cubicBezTo>
                      <a:pt x="1652" y="86"/>
                      <a:pt x="1378" y="1"/>
                      <a:pt x="11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2" name="Google Shape;772;p47"/>
              <p:cNvSpPr/>
              <p:nvPr/>
            </p:nvSpPr>
            <p:spPr>
              <a:xfrm>
                <a:off x="4026425" y="2695850"/>
                <a:ext cx="56750" cy="5485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194" extrusionOk="0">
                    <a:moveTo>
                      <a:pt x="1135" y="0"/>
                    </a:moveTo>
                    <a:cubicBezTo>
                      <a:pt x="530" y="0"/>
                      <a:pt x="1" y="454"/>
                      <a:pt x="1" y="1059"/>
                    </a:cubicBezTo>
                    <a:cubicBezTo>
                      <a:pt x="1" y="1664"/>
                      <a:pt x="455" y="2193"/>
                      <a:pt x="1060" y="2193"/>
                    </a:cubicBezTo>
                    <a:cubicBezTo>
                      <a:pt x="1664" y="2193"/>
                      <a:pt x="2194" y="1740"/>
                      <a:pt x="2194" y="1135"/>
                    </a:cubicBezTo>
                    <a:cubicBezTo>
                      <a:pt x="2269" y="530"/>
                      <a:pt x="1740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3" name="Google Shape;773;p47"/>
              <p:cNvSpPr/>
              <p:nvPr/>
            </p:nvSpPr>
            <p:spPr>
              <a:xfrm>
                <a:off x="3941375" y="2697750"/>
                <a:ext cx="94550" cy="166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6655" extrusionOk="0">
                    <a:moveTo>
                      <a:pt x="0" y="0"/>
                    </a:moveTo>
                    <a:lnTo>
                      <a:pt x="227" y="5293"/>
                    </a:lnTo>
                    <a:lnTo>
                      <a:pt x="303" y="6654"/>
                    </a:lnTo>
                    <a:lnTo>
                      <a:pt x="3781" y="5520"/>
                    </a:lnTo>
                    <a:lnTo>
                      <a:pt x="3252" y="46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4" name="Google Shape;774;p47"/>
              <p:cNvSpPr/>
              <p:nvPr/>
            </p:nvSpPr>
            <p:spPr>
              <a:xfrm>
                <a:off x="3090700" y="3210025"/>
                <a:ext cx="319500" cy="429150"/>
              </a:xfrm>
              <a:custGeom>
                <a:avLst/>
                <a:gdLst/>
                <a:ahLst/>
                <a:cxnLst/>
                <a:rect l="l" t="t" r="r" b="b"/>
                <a:pathLst>
                  <a:path w="12780" h="17166" extrusionOk="0">
                    <a:moveTo>
                      <a:pt x="12779" y="1"/>
                    </a:moveTo>
                    <a:lnTo>
                      <a:pt x="12779" y="1"/>
                    </a:lnTo>
                    <a:cubicBezTo>
                      <a:pt x="4462" y="1513"/>
                      <a:pt x="3403" y="6050"/>
                      <a:pt x="1815" y="10965"/>
                    </a:cubicBezTo>
                    <a:cubicBezTo>
                      <a:pt x="1286" y="12477"/>
                      <a:pt x="681" y="14594"/>
                      <a:pt x="0" y="16787"/>
                    </a:cubicBezTo>
                    <a:cubicBezTo>
                      <a:pt x="152" y="16938"/>
                      <a:pt x="227" y="17014"/>
                      <a:pt x="378" y="17165"/>
                    </a:cubicBezTo>
                    <a:cubicBezTo>
                      <a:pt x="3479" y="5823"/>
                      <a:pt x="5142" y="2194"/>
                      <a:pt x="11267" y="606"/>
                    </a:cubicBezTo>
                    <a:cubicBezTo>
                      <a:pt x="11267" y="606"/>
                      <a:pt x="11343" y="681"/>
                      <a:pt x="11418" y="757"/>
                    </a:cubicBezTo>
                    <a:cubicBezTo>
                      <a:pt x="11796" y="454"/>
                      <a:pt x="12250" y="228"/>
                      <a:pt x="127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5" name="Google Shape;775;p47"/>
              <p:cNvSpPr/>
              <p:nvPr/>
            </p:nvSpPr>
            <p:spPr>
              <a:xfrm>
                <a:off x="3100150" y="3223275"/>
                <a:ext cx="34217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13687" h="23063" extrusionOk="0">
                    <a:moveTo>
                      <a:pt x="10889" y="0"/>
                    </a:moveTo>
                    <a:cubicBezTo>
                      <a:pt x="4764" y="1588"/>
                      <a:pt x="3101" y="5293"/>
                      <a:pt x="0" y="16635"/>
                    </a:cubicBezTo>
                    <a:cubicBezTo>
                      <a:pt x="2949" y="19055"/>
                      <a:pt x="6201" y="21097"/>
                      <a:pt x="9679" y="22685"/>
                    </a:cubicBezTo>
                    <a:cubicBezTo>
                      <a:pt x="9982" y="22836"/>
                      <a:pt x="10284" y="22987"/>
                      <a:pt x="10587" y="23063"/>
                    </a:cubicBezTo>
                    <a:lnTo>
                      <a:pt x="11645" y="19736"/>
                    </a:lnTo>
                    <a:cubicBezTo>
                      <a:pt x="13687" y="8998"/>
                      <a:pt x="12401" y="1588"/>
                      <a:pt x="11040" y="227"/>
                    </a:cubicBezTo>
                    <a:cubicBezTo>
                      <a:pt x="10965" y="151"/>
                      <a:pt x="10965" y="76"/>
                      <a:pt x="10889" y="0"/>
                    </a:cubicBezTo>
                    <a:close/>
                  </a:path>
                </a:pathLst>
              </a:custGeom>
              <a:solidFill>
                <a:srgbClr val="E862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76" name="Google Shape;776;p47"/>
          <p:cNvGrpSpPr/>
          <p:nvPr/>
        </p:nvGrpSpPr>
        <p:grpSpPr>
          <a:xfrm>
            <a:off x="5703877" y="1670764"/>
            <a:ext cx="1280400" cy="1522580"/>
            <a:chOff x="5951636" y="1598625"/>
            <a:chExt cx="1280400" cy="1522580"/>
          </a:xfrm>
        </p:grpSpPr>
        <p:sp>
          <p:nvSpPr>
            <p:cNvPr id="777" name="Google Shape;777;p47"/>
            <p:cNvSpPr/>
            <p:nvPr/>
          </p:nvSpPr>
          <p:spPr>
            <a:xfrm>
              <a:off x="5951636" y="1807138"/>
              <a:ext cx="1280400" cy="1280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78" name="Google Shape;778;p47"/>
            <p:cNvGrpSpPr/>
            <p:nvPr/>
          </p:nvGrpSpPr>
          <p:grpSpPr>
            <a:xfrm>
              <a:off x="5992713" y="1598625"/>
              <a:ext cx="1198246" cy="1522580"/>
              <a:chOff x="5620025" y="2058725"/>
              <a:chExt cx="1306275" cy="1659850"/>
            </a:xfrm>
          </p:grpSpPr>
          <p:sp>
            <p:nvSpPr>
              <p:cNvPr id="779" name="Google Shape;779;p47"/>
              <p:cNvSpPr/>
              <p:nvPr/>
            </p:nvSpPr>
            <p:spPr>
              <a:xfrm>
                <a:off x="6470700" y="2975625"/>
                <a:ext cx="455600" cy="659775"/>
              </a:xfrm>
              <a:custGeom>
                <a:avLst/>
                <a:gdLst/>
                <a:ahLst/>
                <a:cxnLst/>
                <a:rect l="l" t="t" r="r" b="b"/>
                <a:pathLst>
                  <a:path w="18224" h="26391" extrusionOk="0">
                    <a:moveTo>
                      <a:pt x="0" y="0"/>
                    </a:moveTo>
                    <a:lnTo>
                      <a:pt x="0" y="152"/>
                    </a:lnTo>
                    <a:lnTo>
                      <a:pt x="152" y="152"/>
                    </a:lnTo>
                    <a:cubicBezTo>
                      <a:pt x="4008" y="3781"/>
                      <a:pt x="7184" y="8091"/>
                      <a:pt x="9528" y="12855"/>
                    </a:cubicBezTo>
                    <a:cubicBezTo>
                      <a:pt x="10965" y="15653"/>
                      <a:pt x="13006" y="20265"/>
                      <a:pt x="8243" y="25861"/>
                    </a:cubicBezTo>
                    <a:lnTo>
                      <a:pt x="8243" y="26314"/>
                    </a:lnTo>
                    <a:cubicBezTo>
                      <a:pt x="8243" y="26314"/>
                      <a:pt x="8243" y="26390"/>
                      <a:pt x="8243" y="26390"/>
                    </a:cubicBezTo>
                    <a:cubicBezTo>
                      <a:pt x="11796" y="24878"/>
                      <a:pt x="15199" y="22836"/>
                      <a:pt x="18224" y="20417"/>
                    </a:cubicBezTo>
                    <a:cubicBezTo>
                      <a:pt x="16485" y="17392"/>
                      <a:pt x="14972" y="14972"/>
                      <a:pt x="14519" y="14140"/>
                    </a:cubicBezTo>
                    <a:cubicBezTo>
                      <a:pt x="10511" y="6957"/>
                      <a:pt x="6655" y="983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>
                <a:off x="6621925" y="2518150"/>
                <a:ext cx="26500" cy="1002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4009" extrusionOk="0">
                    <a:moveTo>
                      <a:pt x="1" y="1"/>
                    </a:moveTo>
                    <a:cubicBezTo>
                      <a:pt x="76" y="1210"/>
                      <a:pt x="76" y="2496"/>
                      <a:pt x="76" y="4008"/>
                    </a:cubicBezTo>
                    <a:cubicBezTo>
                      <a:pt x="681" y="3555"/>
                      <a:pt x="1059" y="2874"/>
                      <a:pt x="1059" y="2042"/>
                    </a:cubicBezTo>
                    <a:cubicBezTo>
                      <a:pt x="1059" y="1210"/>
                      <a:pt x="606" y="454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>
                <a:off x="5850650" y="2058725"/>
                <a:ext cx="839350" cy="890450"/>
              </a:xfrm>
              <a:custGeom>
                <a:avLst/>
                <a:gdLst/>
                <a:ahLst/>
                <a:cxnLst/>
                <a:rect l="l" t="t" r="r" b="b"/>
                <a:pathLst>
                  <a:path w="33574" h="35618" extrusionOk="0">
                    <a:moveTo>
                      <a:pt x="4084" y="6657"/>
                    </a:moveTo>
                    <a:cubicBezTo>
                      <a:pt x="4008" y="6733"/>
                      <a:pt x="4008" y="6809"/>
                      <a:pt x="3933" y="6809"/>
                    </a:cubicBezTo>
                    <a:lnTo>
                      <a:pt x="3933" y="6733"/>
                    </a:lnTo>
                    <a:cubicBezTo>
                      <a:pt x="4008" y="6733"/>
                      <a:pt x="4008" y="6657"/>
                      <a:pt x="4084" y="6657"/>
                    </a:cubicBezTo>
                    <a:close/>
                    <a:moveTo>
                      <a:pt x="17130" y="1"/>
                    </a:moveTo>
                    <a:cubicBezTo>
                      <a:pt x="17041" y="1"/>
                      <a:pt x="16952" y="2"/>
                      <a:pt x="16863" y="3"/>
                    </a:cubicBezTo>
                    <a:cubicBezTo>
                      <a:pt x="12326" y="79"/>
                      <a:pt x="8243" y="2045"/>
                      <a:pt x="5294" y="5221"/>
                    </a:cubicBezTo>
                    <a:cubicBezTo>
                      <a:pt x="5369" y="4843"/>
                      <a:pt x="5445" y="4389"/>
                      <a:pt x="5294" y="4011"/>
                    </a:cubicBezTo>
                    <a:cubicBezTo>
                      <a:pt x="5294" y="3935"/>
                      <a:pt x="5294" y="3860"/>
                      <a:pt x="5294" y="3860"/>
                    </a:cubicBezTo>
                    <a:cubicBezTo>
                      <a:pt x="4992" y="2954"/>
                      <a:pt x="4208" y="2386"/>
                      <a:pt x="3327" y="2386"/>
                    </a:cubicBezTo>
                    <a:cubicBezTo>
                      <a:pt x="3105" y="2386"/>
                      <a:pt x="2876" y="2422"/>
                      <a:pt x="2647" y="2498"/>
                    </a:cubicBezTo>
                    <a:lnTo>
                      <a:pt x="3403" y="5296"/>
                    </a:lnTo>
                    <a:cubicBezTo>
                      <a:pt x="3252" y="5069"/>
                      <a:pt x="3025" y="4918"/>
                      <a:pt x="2798" y="4767"/>
                    </a:cubicBezTo>
                    <a:cubicBezTo>
                      <a:pt x="2798" y="4767"/>
                      <a:pt x="2723" y="4767"/>
                      <a:pt x="2647" y="4691"/>
                    </a:cubicBezTo>
                    <a:cubicBezTo>
                      <a:pt x="2390" y="4573"/>
                      <a:pt x="2118" y="4516"/>
                      <a:pt x="1847" y="4516"/>
                    </a:cubicBezTo>
                    <a:cubicBezTo>
                      <a:pt x="1083" y="4516"/>
                      <a:pt x="336" y="4968"/>
                      <a:pt x="1" y="5750"/>
                    </a:cubicBezTo>
                    <a:lnTo>
                      <a:pt x="3328" y="7716"/>
                    </a:lnTo>
                    <a:cubicBezTo>
                      <a:pt x="1589" y="10514"/>
                      <a:pt x="530" y="13841"/>
                      <a:pt x="606" y="17395"/>
                    </a:cubicBezTo>
                    <a:lnTo>
                      <a:pt x="606" y="20722"/>
                    </a:lnTo>
                    <a:cubicBezTo>
                      <a:pt x="606" y="27300"/>
                      <a:pt x="4840" y="32820"/>
                      <a:pt x="10662" y="34786"/>
                    </a:cubicBezTo>
                    <a:lnTo>
                      <a:pt x="10587" y="27376"/>
                    </a:lnTo>
                    <a:cubicBezTo>
                      <a:pt x="10587" y="27376"/>
                      <a:pt x="10136" y="27852"/>
                      <a:pt x="9291" y="27852"/>
                    </a:cubicBezTo>
                    <a:cubicBezTo>
                      <a:pt x="8669" y="27852"/>
                      <a:pt x="7833" y="27593"/>
                      <a:pt x="6806" y="26695"/>
                    </a:cubicBezTo>
                    <a:cubicBezTo>
                      <a:pt x="4840" y="24880"/>
                      <a:pt x="4160" y="21932"/>
                      <a:pt x="5672" y="20268"/>
                    </a:cubicBezTo>
                    <a:cubicBezTo>
                      <a:pt x="6333" y="19650"/>
                      <a:pt x="7175" y="19342"/>
                      <a:pt x="8017" y="19342"/>
                    </a:cubicBezTo>
                    <a:cubicBezTo>
                      <a:pt x="8618" y="19342"/>
                      <a:pt x="9219" y="19499"/>
                      <a:pt x="9755" y="19814"/>
                    </a:cubicBezTo>
                    <a:lnTo>
                      <a:pt x="16258" y="19814"/>
                    </a:lnTo>
                    <a:cubicBezTo>
                      <a:pt x="16560" y="18378"/>
                      <a:pt x="17846" y="17319"/>
                      <a:pt x="19283" y="17319"/>
                    </a:cubicBezTo>
                    <a:lnTo>
                      <a:pt x="19812" y="17319"/>
                    </a:lnTo>
                    <a:cubicBezTo>
                      <a:pt x="20492" y="17319"/>
                      <a:pt x="21173" y="17546"/>
                      <a:pt x="21702" y="18000"/>
                    </a:cubicBezTo>
                    <a:cubicBezTo>
                      <a:pt x="25861" y="15277"/>
                      <a:pt x="26920" y="11345"/>
                      <a:pt x="27373" y="8472"/>
                    </a:cubicBezTo>
                    <a:cubicBezTo>
                      <a:pt x="28734" y="9682"/>
                      <a:pt x="30247" y="11950"/>
                      <a:pt x="30776" y="17697"/>
                    </a:cubicBezTo>
                    <a:cubicBezTo>
                      <a:pt x="31759" y="18226"/>
                      <a:pt x="32364" y="19209"/>
                      <a:pt x="32364" y="20419"/>
                    </a:cubicBezTo>
                    <a:cubicBezTo>
                      <a:pt x="32364" y="21478"/>
                      <a:pt x="31759" y="22461"/>
                      <a:pt x="30927" y="22990"/>
                    </a:cubicBezTo>
                    <a:cubicBezTo>
                      <a:pt x="30700" y="30854"/>
                      <a:pt x="28281" y="32896"/>
                      <a:pt x="26995" y="33425"/>
                    </a:cubicBezTo>
                    <a:cubicBezTo>
                      <a:pt x="26511" y="33667"/>
                      <a:pt x="25822" y="33764"/>
                      <a:pt x="25018" y="33764"/>
                    </a:cubicBezTo>
                    <a:cubicBezTo>
                      <a:pt x="23813" y="33764"/>
                      <a:pt x="22353" y="33546"/>
                      <a:pt x="20946" y="33274"/>
                    </a:cubicBezTo>
                    <a:lnTo>
                      <a:pt x="20946" y="35618"/>
                    </a:lnTo>
                    <a:lnTo>
                      <a:pt x="33574" y="35618"/>
                    </a:lnTo>
                    <a:cubicBezTo>
                      <a:pt x="33574" y="35618"/>
                      <a:pt x="33423" y="26544"/>
                      <a:pt x="33574" y="17848"/>
                    </a:cubicBezTo>
                    <a:lnTo>
                      <a:pt x="33574" y="16865"/>
                    </a:lnTo>
                    <a:cubicBezTo>
                      <a:pt x="33424" y="7506"/>
                      <a:pt x="26083" y="1"/>
                      <a:pt x="17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2" name="Google Shape;782;p47"/>
              <p:cNvSpPr/>
              <p:nvPr/>
            </p:nvSpPr>
            <p:spPr>
              <a:xfrm>
                <a:off x="6109625" y="2565400"/>
                <a:ext cx="145600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3561" extrusionOk="0">
                    <a:moveTo>
                      <a:pt x="1" y="1"/>
                    </a:moveTo>
                    <a:cubicBezTo>
                      <a:pt x="1" y="77"/>
                      <a:pt x="77" y="77"/>
                      <a:pt x="77" y="77"/>
                    </a:cubicBezTo>
                    <a:cubicBezTo>
                      <a:pt x="379" y="379"/>
                      <a:pt x="606" y="757"/>
                      <a:pt x="757" y="1135"/>
                    </a:cubicBezTo>
                    <a:lnTo>
                      <a:pt x="757" y="3555"/>
                    </a:lnTo>
                    <a:cubicBezTo>
                      <a:pt x="803" y="3559"/>
                      <a:pt x="849" y="3561"/>
                      <a:pt x="894" y="3561"/>
                    </a:cubicBezTo>
                    <a:cubicBezTo>
                      <a:pt x="1740" y="3561"/>
                      <a:pt x="2421" y="2904"/>
                      <a:pt x="2421" y="2043"/>
                    </a:cubicBezTo>
                    <a:lnTo>
                      <a:pt x="2421" y="1967"/>
                    </a:lnTo>
                    <a:cubicBezTo>
                      <a:pt x="2421" y="1589"/>
                      <a:pt x="2345" y="1211"/>
                      <a:pt x="2194" y="984"/>
                    </a:cubicBezTo>
                    <a:cubicBezTo>
                      <a:pt x="3404" y="757"/>
                      <a:pt x="4613" y="530"/>
                      <a:pt x="5823" y="152"/>
                    </a:cubicBezTo>
                    <a:cubicBezTo>
                      <a:pt x="5748" y="152"/>
                      <a:pt x="5748" y="77"/>
                      <a:pt x="57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3" name="Google Shape;783;p47"/>
              <p:cNvSpPr/>
              <p:nvPr/>
            </p:nvSpPr>
            <p:spPr>
              <a:xfrm>
                <a:off x="6268425" y="2504925"/>
                <a:ext cx="111550" cy="60500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2420" extrusionOk="0">
                    <a:moveTo>
                      <a:pt x="2572" y="0"/>
                    </a:moveTo>
                    <a:cubicBezTo>
                      <a:pt x="1135" y="0"/>
                      <a:pt x="76" y="1059"/>
                      <a:pt x="1" y="2420"/>
                    </a:cubicBezTo>
                    <a:cubicBezTo>
                      <a:pt x="1437" y="1966"/>
                      <a:pt x="2874" y="1361"/>
                      <a:pt x="4235" y="605"/>
                    </a:cubicBezTo>
                    <a:cubicBezTo>
                      <a:pt x="4311" y="530"/>
                      <a:pt x="4386" y="454"/>
                      <a:pt x="4462" y="454"/>
                    </a:cubicBezTo>
                    <a:cubicBezTo>
                      <a:pt x="4084" y="152"/>
                      <a:pt x="3630" y="0"/>
                      <a:pt x="3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4" name="Google Shape;784;p47"/>
              <p:cNvSpPr/>
              <p:nvPr/>
            </p:nvSpPr>
            <p:spPr>
              <a:xfrm>
                <a:off x="5909250" y="2975625"/>
                <a:ext cx="886625" cy="742950"/>
              </a:xfrm>
              <a:custGeom>
                <a:avLst/>
                <a:gdLst/>
                <a:ahLst/>
                <a:cxnLst/>
                <a:rect l="l" t="t" r="r" b="b"/>
                <a:pathLst>
                  <a:path w="35465" h="29718" extrusionOk="0">
                    <a:moveTo>
                      <a:pt x="18602" y="0"/>
                    </a:moveTo>
                    <a:lnTo>
                      <a:pt x="18602" y="757"/>
                    </a:lnTo>
                    <a:cubicBezTo>
                      <a:pt x="18602" y="757"/>
                      <a:pt x="22761" y="4915"/>
                      <a:pt x="22534" y="7184"/>
                    </a:cubicBezTo>
                    <a:cubicBezTo>
                      <a:pt x="22441" y="8531"/>
                      <a:pt x="20379" y="9450"/>
                      <a:pt x="18083" y="9450"/>
                    </a:cubicBezTo>
                    <a:cubicBezTo>
                      <a:pt x="16642" y="9450"/>
                      <a:pt x="15109" y="9088"/>
                      <a:pt x="13914" y="8242"/>
                    </a:cubicBezTo>
                    <a:cubicBezTo>
                      <a:pt x="11797" y="6579"/>
                      <a:pt x="9906" y="4613"/>
                      <a:pt x="8394" y="2345"/>
                    </a:cubicBezTo>
                    <a:lnTo>
                      <a:pt x="8318" y="1135"/>
                    </a:lnTo>
                    <a:lnTo>
                      <a:pt x="7109" y="1210"/>
                    </a:lnTo>
                    <a:lnTo>
                      <a:pt x="4386" y="1740"/>
                    </a:lnTo>
                    <a:cubicBezTo>
                      <a:pt x="7940" y="7486"/>
                      <a:pt x="5823" y="16409"/>
                      <a:pt x="2118" y="21551"/>
                    </a:cubicBezTo>
                    <a:cubicBezTo>
                      <a:pt x="1362" y="22534"/>
                      <a:pt x="681" y="23517"/>
                      <a:pt x="1" y="24575"/>
                    </a:cubicBezTo>
                    <a:lnTo>
                      <a:pt x="379" y="27449"/>
                    </a:lnTo>
                    <a:cubicBezTo>
                      <a:pt x="4689" y="28885"/>
                      <a:pt x="9301" y="29717"/>
                      <a:pt x="14141" y="29717"/>
                    </a:cubicBezTo>
                    <a:cubicBezTo>
                      <a:pt x="20039" y="29717"/>
                      <a:pt x="25559" y="28507"/>
                      <a:pt x="30625" y="26390"/>
                    </a:cubicBezTo>
                    <a:lnTo>
                      <a:pt x="30701" y="26314"/>
                    </a:lnTo>
                    <a:lnTo>
                      <a:pt x="30701" y="25861"/>
                    </a:lnTo>
                    <a:cubicBezTo>
                      <a:pt x="35464" y="20265"/>
                      <a:pt x="33423" y="15653"/>
                      <a:pt x="31986" y="12855"/>
                    </a:cubicBezTo>
                    <a:cubicBezTo>
                      <a:pt x="29642" y="8091"/>
                      <a:pt x="26466" y="3781"/>
                      <a:pt x="22610" y="152"/>
                    </a:cubicBezTo>
                    <a:lnTo>
                      <a:pt x="22458" y="152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5" name="Google Shape;785;p47"/>
              <p:cNvSpPr/>
              <p:nvPr/>
            </p:nvSpPr>
            <p:spPr>
              <a:xfrm>
                <a:off x="5620025" y="3019100"/>
                <a:ext cx="487750" cy="625750"/>
              </a:xfrm>
              <a:custGeom>
                <a:avLst/>
                <a:gdLst/>
                <a:ahLst/>
                <a:cxnLst/>
                <a:rect l="l" t="t" r="r" b="b"/>
                <a:pathLst>
                  <a:path w="19510" h="25030" extrusionOk="0">
                    <a:moveTo>
                      <a:pt x="15955" y="1"/>
                    </a:moveTo>
                    <a:lnTo>
                      <a:pt x="15955" y="1"/>
                    </a:lnTo>
                    <a:cubicBezTo>
                      <a:pt x="10587" y="681"/>
                      <a:pt x="8394" y="5142"/>
                      <a:pt x="5672" y="9528"/>
                    </a:cubicBezTo>
                    <a:cubicBezTo>
                      <a:pt x="3857" y="12553"/>
                      <a:pt x="1967" y="16107"/>
                      <a:pt x="1" y="19282"/>
                    </a:cubicBezTo>
                    <a:cubicBezTo>
                      <a:pt x="3101" y="21626"/>
                      <a:pt x="6504" y="23592"/>
                      <a:pt x="10133" y="25029"/>
                    </a:cubicBezTo>
                    <a:cubicBezTo>
                      <a:pt x="10587" y="24273"/>
                      <a:pt x="11040" y="23517"/>
                      <a:pt x="11570" y="22836"/>
                    </a:cubicBezTo>
                    <a:cubicBezTo>
                      <a:pt x="12250" y="21778"/>
                      <a:pt x="12931" y="20795"/>
                      <a:pt x="13687" y="19812"/>
                    </a:cubicBezTo>
                    <a:cubicBezTo>
                      <a:pt x="17392" y="14670"/>
                      <a:pt x="19509" y="5672"/>
                      <a:pt x="159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6" name="Google Shape;786;p47"/>
              <p:cNvSpPr/>
              <p:nvPr/>
            </p:nvSpPr>
            <p:spPr>
              <a:xfrm>
                <a:off x="6506625" y="2504925"/>
                <a:ext cx="117225" cy="12857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5143" extrusionOk="0">
                    <a:moveTo>
                      <a:pt x="1986" y="1429"/>
                    </a:moveTo>
                    <a:cubicBezTo>
                      <a:pt x="2029" y="1429"/>
                      <a:pt x="2073" y="1431"/>
                      <a:pt x="2117" y="1437"/>
                    </a:cubicBezTo>
                    <a:cubicBezTo>
                      <a:pt x="2647" y="1437"/>
                      <a:pt x="3025" y="1891"/>
                      <a:pt x="3025" y="2420"/>
                    </a:cubicBezTo>
                    <a:cubicBezTo>
                      <a:pt x="2949" y="2949"/>
                      <a:pt x="2495" y="3403"/>
                      <a:pt x="1966" y="3403"/>
                    </a:cubicBezTo>
                    <a:cubicBezTo>
                      <a:pt x="1437" y="3327"/>
                      <a:pt x="983" y="2874"/>
                      <a:pt x="1059" y="2269"/>
                    </a:cubicBezTo>
                    <a:lnTo>
                      <a:pt x="1059" y="2269"/>
                    </a:lnTo>
                    <a:lnTo>
                      <a:pt x="1059" y="2344"/>
                    </a:lnTo>
                    <a:cubicBezTo>
                      <a:pt x="1059" y="1854"/>
                      <a:pt x="1448" y="1429"/>
                      <a:pt x="1986" y="1429"/>
                    </a:cubicBezTo>
                    <a:close/>
                    <a:moveTo>
                      <a:pt x="2571" y="0"/>
                    </a:moveTo>
                    <a:cubicBezTo>
                      <a:pt x="1134" y="0"/>
                      <a:pt x="0" y="1135"/>
                      <a:pt x="0" y="2571"/>
                    </a:cubicBezTo>
                    <a:cubicBezTo>
                      <a:pt x="0" y="4008"/>
                      <a:pt x="1134" y="5142"/>
                      <a:pt x="2571" y="5142"/>
                    </a:cubicBezTo>
                    <a:lnTo>
                      <a:pt x="3025" y="5142"/>
                    </a:lnTo>
                    <a:cubicBezTo>
                      <a:pt x="3705" y="5142"/>
                      <a:pt x="4235" y="4915"/>
                      <a:pt x="4688" y="4537"/>
                    </a:cubicBezTo>
                    <a:cubicBezTo>
                      <a:pt x="4688" y="3025"/>
                      <a:pt x="4688" y="1739"/>
                      <a:pt x="4613" y="530"/>
                    </a:cubicBezTo>
                    <a:cubicBezTo>
                      <a:pt x="4159" y="152"/>
                      <a:pt x="3630" y="0"/>
                      <a:pt x="30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7" name="Google Shape;787;p47"/>
              <p:cNvSpPr/>
              <p:nvPr/>
            </p:nvSpPr>
            <p:spPr>
              <a:xfrm>
                <a:off x="6266550" y="2516250"/>
                <a:ext cx="143675" cy="117250"/>
              </a:xfrm>
              <a:custGeom>
                <a:avLst/>
                <a:gdLst/>
                <a:ahLst/>
                <a:cxnLst/>
                <a:rect l="l" t="t" r="r" b="b"/>
                <a:pathLst>
                  <a:path w="5747" h="4690" extrusionOk="0">
                    <a:moveTo>
                      <a:pt x="3268" y="1126"/>
                    </a:moveTo>
                    <a:cubicBezTo>
                      <a:pt x="3312" y="1126"/>
                      <a:pt x="3357" y="1129"/>
                      <a:pt x="3403" y="1135"/>
                    </a:cubicBezTo>
                    <a:cubicBezTo>
                      <a:pt x="3856" y="1135"/>
                      <a:pt x="4234" y="1589"/>
                      <a:pt x="4234" y="2043"/>
                    </a:cubicBezTo>
                    <a:cubicBezTo>
                      <a:pt x="4234" y="2572"/>
                      <a:pt x="3856" y="3026"/>
                      <a:pt x="3327" y="3026"/>
                    </a:cubicBezTo>
                    <a:cubicBezTo>
                      <a:pt x="2798" y="3026"/>
                      <a:pt x="2344" y="2572"/>
                      <a:pt x="2344" y="2043"/>
                    </a:cubicBezTo>
                    <a:lnTo>
                      <a:pt x="2344" y="1967"/>
                    </a:lnTo>
                    <a:cubicBezTo>
                      <a:pt x="2413" y="1483"/>
                      <a:pt x="2798" y="1126"/>
                      <a:pt x="3268" y="1126"/>
                    </a:cubicBezTo>
                    <a:close/>
                    <a:moveTo>
                      <a:pt x="4537" y="1"/>
                    </a:moveTo>
                    <a:cubicBezTo>
                      <a:pt x="4461" y="1"/>
                      <a:pt x="4386" y="77"/>
                      <a:pt x="4310" y="152"/>
                    </a:cubicBezTo>
                    <a:cubicBezTo>
                      <a:pt x="2949" y="908"/>
                      <a:pt x="1512" y="1513"/>
                      <a:pt x="76" y="1967"/>
                    </a:cubicBezTo>
                    <a:cubicBezTo>
                      <a:pt x="76" y="2043"/>
                      <a:pt x="0" y="2043"/>
                      <a:pt x="0" y="2118"/>
                    </a:cubicBezTo>
                    <a:cubicBezTo>
                      <a:pt x="0" y="3555"/>
                      <a:pt x="1210" y="4689"/>
                      <a:pt x="2647" y="4689"/>
                    </a:cubicBezTo>
                    <a:lnTo>
                      <a:pt x="3100" y="4689"/>
                    </a:lnTo>
                    <a:cubicBezTo>
                      <a:pt x="4537" y="4689"/>
                      <a:pt x="5747" y="3555"/>
                      <a:pt x="5747" y="2118"/>
                    </a:cubicBezTo>
                    <a:cubicBezTo>
                      <a:pt x="5747" y="1211"/>
                      <a:pt x="5293" y="455"/>
                      <a:pt x="45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8" name="Google Shape;788;p47"/>
              <p:cNvSpPr/>
              <p:nvPr/>
            </p:nvSpPr>
            <p:spPr>
              <a:xfrm>
                <a:off x="6393200" y="2270525"/>
                <a:ext cx="226875" cy="268450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10738" extrusionOk="0">
                    <a:moveTo>
                      <a:pt x="5671" y="0"/>
                    </a:moveTo>
                    <a:cubicBezTo>
                      <a:pt x="5218" y="2873"/>
                      <a:pt x="4159" y="6805"/>
                      <a:pt x="0" y="9528"/>
                    </a:cubicBezTo>
                    <a:cubicBezTo>
                      <a:pt x="378" y="9830"/>
                      <a:pt x="681" y="10284"/>
                      <a:pt x="908" y="10737"/>
                    </a:cubicBezTo>
                    <a:cubicBezTo>
                      <a:pt x="1361" y="10284"/>
                      <a:pt x="2042" y="9981"/>
                      <a:pt x="2722" y="9981"/>
                    </a:cubicBezTo>
                    <a:cubicBezTo>
                      <a:pt x="2823" y="9969"/>
                      <a:pt x="2922" y="9962"/>
                      <a:pt x="3019" y="9962"/>
                    </a:cubicBezTo>
                    <a:cubicBezTo>
                      <a:pt x="3502" y="9962"/>
                      <a:pt x="3932" y="10120"/>
                      <a:pt x="4310" y="10435"/>
                    </a:cubicBezTo>
                    <a:cubicBezTo>
                      <a:pt x="4915" y="9452"/>
                      <a:pt x="5898" y="8771"/>
                      <a:pt x="7032" y="8771"/>
                    </a:cubicBezTo>
                    <a:lnTo>
                      <a:pt x="7562" y="8771"/>
                    </a:lnTo>
                    <a:cubicBezTo>
                      <a:pt x="7789" y="8771"/>
                      <a:pt x="7940" y="8847"/>
                      <a:pt x="8167" y="8847"/>
                    </a:cubicBezTo>
                    <a:lnTo>
                      <a:pt x="6201" y="7486"/>
                    </a:lnTo>
                    <a:cubicBezTo>
                      <a:pt x="6411" y="7118"/>
                      <a:pt x="6839" y="6897"/>
                      <a:pt x="7259" y="6897"/>
                    </a:cubicBezTo>
                    <a:cubicBezTo>
                      <a:pt x="7444" y="6897"/>
                      <a:pt x="7627" y="6940"/>
                      <a:pt x="7789" y="7032"/>
                    </a:cubicBezTo>
                    <a:cubicBezTo>
                      <a:pt x="7789" y="7108"/>
                      <a:pt x="7864" y="7108"/>
                      <a:pt x="7864" y="7108"/>
                    </a:cubicBezTo>
                    <a:cubicBezTo>
                      <a:pt x="8394" y="7562"/>
                      <a:pt x="8545" y="8318"/>
                      <a:pt x="8242" y="8847"/>
                    </a:cubicBezTo>
                    <a:cubicBezTo>
                      <a:pt x="8545" y="8923"/>
                      <a:pt x="8847" y="9074"/>
                      <a:pt x="9074" y="9225"/>
                    </a:cubicBezTo>
                    <a:cubicBezTo>
                      <a:pt x="8545" y="3478"/>
                      <a:pt x="7032" y="1210"/>
                      <a:pt x="56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9" name="Google Shape;789;p47"/>
              <p:cNvSpPr/>
              <p:nvPr/>
            </p:nvSpPr>
            <p:spPr>
              <a:xfrm>
                <a:off x="5954625" y="2531375"/>
                <a:ext cx="669225" cy="680525"/>
              </a:xfrm>
              <a:custGeom>
                <a:avLst/>
                <a:gdLst/>
                <a:ahLst/>
                <a:cxnLst/>
                <a:rect l="l" t="t" r="r" b="b"/>
                <a:pathLst>
                  <a:path w="26769" h="27221" extrusionOk="0">
                    <a:moveTo>
                      <a:pt x="20039" y="530"/>
                    </a:moveTo>
                    <a:lnTo>
                      <a:pt x="23139" y="6126"/>
                    </a:lnTo>
                    <a:lnTo>
                      <a:pt x="20039" y="7109"/>
                    </a:lnTo>
                    <a:lnTo>
                      <a:pt x="20039" y="530"/>
                    </a:lnTo>
                    <a:close/>
                    <a:moveTo>
                      <a:pt x="17392" y="8999"/>
                    </a:moveTo>
                    <a:lnTo>
                      <a:pt x="19660" y="9755"/>
                    </a:lnTo>
                    <a:cubicBezTo>
                      <a:pt x="19596" y="10270"/>
                      <a:pt x="19094" y="10620"/>
                      <a:pt x="18573" y="10620"/>
                    </a:cubicBezTo>
                    <a:cubicBezTo>
                      <a:pt x="18482" y="10620"/>
                      <a:pt x="18390" y="10610"/>
                      <a:pt x="18299" y="10587"/>
                    </a:cubicBezTo>
                    <a:lnTo>
                      <a:pt x="18224" y="10587"/>
                    </a:lnTo>
                    <a:cubicBezTo>
                      <a:pt x="17543" y="10360"/>
                      <a:pt x="17241" y="9604"/>
                      <a:pt x="17392" y="8999"/>
                    </a:cubicBezTo>
                    <a:close/>
                    <a:moveTo>
                      <a:pt x="20341" y="1"/>
                    </a:moveTo>
                    <a:cubicBezTo>
                      <a:pt x="19660" y="1"/>
                      <a:pt x="19056" y="379"/>
                      <a:pt x="18677" y="908"/>
                    </a:cubicBezTo>
                    <a:cubicBezTo>
                      <a:pt x="18677" y="1060"/>
                      <a:pt x="18753" y="1286"/>
                      <a:pt x="18753" y="1513"/>
                    </a:cubicBezTo>
                    <a:cubicBezTo>
                      <a:pt x="18753" y="3252"/>
                      <a:pt x="17316" y="4613"/>
                      <a:pt x="15577" y="4613"/>
                    </a:cubicBezTo>
                    <a:lnTo>
                      <a:pt x="15124" y="4613"/>
                    </a:lnTo>
                    <a:cubicBezTo>
                      <a:pt x="13384" y="4613"/>
                      <a:pt x="12023" y="3252"/>
                      <a:pt x="11948" y="1513"/>
                    </a:cubicBezTo>
                    <a:cubicBezTo>
                      <a:pt x="10813" y="1891"/>
                      <a:pt x="9604" y="2118"/>
                      <a:pt x="8394" y="2345"/>
                    </a:cubicBezTo>
                    <a:cubicBezTo>
                      <a:pt x="8545" y="2572"/>
                      <a:pt x="8621" y="2950"/>
                      <a:pt x="8621" y="3328"/>
                    </a:cubicBezTo>
                    <a:lnTo>
                      <a:pt x="8621" y="3404"/>
                    </a:lnTo>
                    <a:cubicBezTo>
                      <a:pt x="8621" y="4265"/>
                      <a:pt x="7940" y="4922"/>
                      <a:pt x="7094" y="4922"/>
                    </a:cubicBezTo>
                    <a:cubicBezTo>
                      <a:pt x="7049" y="4922"/>
                      <a:pt x="7003" y="4920"/>
                      <a:pt x="6957" y="4916"/>
                    </a:cubicBezTo>
                    <a:lnTo>
                      <a:pt x="6957" y="2496"/>
                    </a:lnTo>
                    <a:cubicBezTo>
                      <a:pt x="6806" y="2118"/>
                      <a:pt x="6579" y="1740"/>
                      <a:pt x="6277" y="1438"/>
                    </a:cubicBezTo>
                    <a:cubicBezTo>
                      <a:pt x="6201" y="1438"/>
                      <a:pt x="6201" y="1438"/>
                      <a:pt x="6201" y="1362"/>
                    </a:cubicBezTo>
                    <a:lnTo>
                      <a:pt x="6125" y="1362"/>
                    </a:lnTo>
                    <a:cubicBezTo>
                      <a:pt x="5974" y="1211"/>
                      <a:pt x="5747" y="1060"/>
                      <a:pt x="5596" y="908"/>
                    </a:cubicBezTo>
                    <a:cubicBezTo>
                      <a:pt x="5060" y="593"/>
                      <a:pt x="4459" y="436"/>
                      <a:pt x="3858" y="436"/>
                    </a:cubicBezTo>
                    <a:cubicBezTo>
                      <a:pt x="3016" y="436"/>
                      <a:pt x="2174" y="744"/>
                      <a:pt x="1513" y="1362"/>
                    </a:cubicBezTo>
                    <a:cubicBezTo>
                      <a:pt x="1" y="3026"/>
                      <a:pt x="681" y="5974"/>
                      <a:pt x="2647" y="7789"/>
                    </a:cubicBezTo>
                    <a:cubicBezTo>
                      <a:pt x="3674" y="8687"/>
                      <a:pt x="4510" y="8946"/>
                      <a:pt x="5132" y="8946"/>
                    </a:cubicBezTo>
                    <a:cubicBezTo>
                      <a:pt x="5977" y="8946"/>
                      <a:pt x="6428" y="8470"/>
                      <a:pt x="6428" y="8470"/>
                    </a:cubicBezTo>
                    <a:lnTo>
                      <a:pt x="6503" y="15880"/>
                    </a:lnTo>
                    <a:lnTo>
                      <a:pt x="6503" y="18905"/>
                    </a:lnTo>
                    <a:lnTo>
                      <a:pt x="6503" y="20115"/>
                    </a:lnTo>
                    <a:cubicBezTo>
                      <a:pt x="8091" y="22383"/>
                      <a:pt x="9982" y="24349"/>
                      <a:pt x="12099" y="26012"/>
                    </a:cubicBezTo>
                    <a:cubicBezTo>
                      <a:pt x="13294" y="26858"/>
                      <a:pt x="14827" y="27220"/>
                      <a:pt x="16268" y="27220"/>
                    </a:cubicBezTo>
                    <a:cubicBezTo>
                      <a:pt x="18564" y="27220"/>
                      <a:pt x="20626" y="26301"/>
                      <a:pt x="20719" y="24954"/>
                    </a:cubicBezTo>
                    <a:cubicBezTo>
                      <a:pt x="20946" y="22685"/>
                      <a:pt x="16787" y="18527"/>
                      <a:pt x="16787" y="18527"/>
                    </a:cubicBezTo>
                    <a:lnTo>
                      <a:pt x="16787" y="17770"/>
                    </a:lnTo>
                    <a:lnTo>
                      <a:pt x="16787" y="16712"/>
                    </a:lnTo>
                    <a:lnTo>
                      <a:pt x="16787" y="15956"/>
                    </a:lnTo>
                    <a:cubicBezTo>
                      <a:pt x="16787" y="15956"/>
                      <a:pt x="11721" y="14443"/>
                      <a:pt x="10133" y="13082"/>
                    </a:cubicBezTo>
                    <a:cubicBezTo>
                      <a:pt x="9301" y="12402"/>
                      <a:pt x="8621" y="11494"/>
                      <a:pt x="8318" y="10436"/>
                    </a:cubicBezTo>
                    <a:lnTo>
                      <a:pt x="8318" y="10436"/>
                    </a:lnTo>
                    <a:cubicBezTo>
                      <a:pt x="9150" y="12553"/>
                      <a:pt x="14292" y="14065"/>
                      <a:pt x="16787" y="14368"/>
                    </a:cubicBezTo>
                    <a:cubicBezTo>
                      <a:pt x="18194" y="14640"/>
                      <a:pt x="19654" y="14858"/>
                      <a:pt x="20859" y="14858"/>
                    </a:cubicBezTo>
                    <a:cubicBezTo>
                      <a:pt x="21663" y="14858"/>
                      <a:pt x="22352" y="14761"/>
                      <a:pt x="22836" y="14519"/>
                    </a:cubicBezTo>
                    <a:cubicBezTo>
                      <a:pt x="24122" y="13990"/>
                      <a:pt x="26541" y="11948"/>
                      <a:pt x="26768" y="4084"/>
                    </a:cubicBezTo>
                    <a:lnTo>
                      <a:pt x="26768" y="4084"/>
                    </a:lnTo>
                    <a:cubicBezTo>
                      <a:pt x="26315" y="4387"/>
                      <a:pt x="25710" y="4613"/>
                      <a:pt x="25105" y="4613"/>
                    </a:cubicBezTo>
                    <a:lnTo>
                      <a:pt x="24575" y="4613"/>
                    </a:lnTo>
                    <a:cubicBezTo>
                      <a:pt x="22912" y="4613"/>
                      <a:pt x="21475" y="3252"/>
                      <a:pt x="21475" y="1589"/>
                    </a:cubicBezTo>
                    <a:cubicBezTo>
                      <a:pt x="21475" y="1211"/>
                      <a:pt x="21551" y="833"/>
                      <a:pt x="21626" y="530"/>
                    </a:cubicBezTo>
                    <a:cubicBezTo>
                      <a:pt x="21324" y="152"/>
                      <a:pt x="20795" y="1"/>
                      <a:pt x="203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0" name="Google Shape;790;p47"/>
              <p:cNvSpPr/>
              <p:nvPr/>
            </p:nvSpPr>
            <p:spPr>
              <a:xfrm>
                <a:off x="6531200" y="2540625"/>
                <a:ext cx="51050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2042" h="1975" extrusionOk="0">
                    <a:moveTo>
                      <a:pt x="1003" y="1"/>
                    </a:moveTo>
                    <a:cubicBezTo>
                      <a:pt x="465" y="1"/>
                      <a:pt x="76" y="426"/>
                      <a:pt x="76" y="916"/>
                    </a:cubicBezTo>
                    <a:lnTo>
                      <a:pt x="76" y="841"/>
                    </a:lnTo>
                    <a:lnTo>
                      <a:pt x="76" y="841"/>
                    </a:lnTo>
                    <a:cubicBezTo>
                      <a:pt x="0" y="1446"/>
                      <a:pt x="454" y="1899"/>
                      <a:pt x="983" y="1975"/>
                    </a:cubicBezTo>
                    <a:cubicBezTo>
                      <a:pt x="1512" y="1975"/>
                      <a:pt x="1966" y="1521"/>
                      <a:pt x="2042" y="992"/>
                    </a:cubicBezTo>
                    <a:cubicBezTo>
                      <a:pt x="2042" y="463"/>
                      <a:pt x="1664" y="9"/>
                      <a:pt x="1134" y="9"/>
                    </a:cubicBezTo>
                    <a:cubicBezTo>
                      <a:pt x="1090" y="3"/>
                      <a:pt x="1046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1" name="Google Shape;791;p47"/>
              <p:cNvSpPr/>
              <p:nvPr/>
            </p:nvSpPr>
            <p:spPr>
              <a:xfrm>
                <a:off x="6325150" y="2544400"/>
                <a:ext cx="47275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900" extrusionOk="0">
                    <a:moveTo>
                      <a:pt x="942" y="1"/>
                    </a:moveTo>
                    <a:cubicBezTo>
                      <a:pt x="464" y="1"/>
                      <a:pt x="70" y="421"/>
                      <a:pt x="0" y="841"/>
                    </a:cubicBezTo>
                    <a:lnTo>
                      <a:pt x="0" y="992"/>
                    </a:lnTo>
                    <a:cubicBezTo>
                      <a:pt x="0" y="1446"/>
                      <a:pt x="454" y="1900"/>
                      <a:pt x="983" y="1900"/>
                    </a:cubicBezTo>
                    <a:cubicBezTo>
                      <a:pt x="1512" y="1900"/>
                      <a:pt x="1890" y="1446"/>
                      <a:pt x="1890" y="992"/>
                    </a:cubicBezTo>
                    <a:cubicBezTo>
                      <a:pt x="1890" y="463"/>
                      <a:pt x="1512" y="85"/>
                      <a:pt x="1059" y="9"/>
                    </a:cubicBezTo>
                    <a:cubicBezTo>
                      <a:pt x="1019" y="4"/>
                      <a:pt x="981" y="1"/>
                      <a:pt x="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2" name="Google Shape;792;p47"/>
              <p:cNvSpPr/>
              <p:nvPr/>
            </p:nvSpPr>
            <p:spPr>
              <a:xfrm>
                <a:off x="6385625" y="2756350"/>
                <a:ext cx="6052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22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1" y="605"/>
                      <a:pt x="303" y="1361"/>
                      <a:pt x="984" y="1588"/>
                    </a:cubicBezTo>
                    <a:lnTo>
                      <a:pt x="1059" y="1588"/>
                    </a:lnTo>
                    <a:cubicBezTo>
                      <a:pt x="1150" y="1611"/>
                      <a:pt x="1240" y="1621"/>
                      <a:pt x="1329" y="1621"/>
                    </a:cubicBezTo>
                    <a:cubicBezTo>
                      <a:pt x="1835" y="1621"/>
                      <a:pt x="2292" y="1271"/>
                      <a:pt x="2420" y="756"/>
                    </a:cubicBez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>
                <a:off x="6548200" y="2442925"/>
                <a:ext cx="58625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1951" extrusionOk="0">
                    <a:moveTo>
                      <a:pt x="1059" y="1"/>
                    </a:moveTo>
                    <a:cubicBezTo>
                      <a:pt x="639" y="1"/>
                      <a:pt x="211" y="222"/>
                      <a:pt x="1" y="590"/>
                    </a:cubicBezTo>
                    <a:lnTo>
                      <a:pt x="1967" y="1951"/>
                    </a:lnTo>
                    <a:lnTo>
                      <a:pt x="2042" y="1951"/>
                    </a:lnTo>
                    <a:cubicBezTo>
                      <a:pt x="2345" y="1422"/>
                      <a:pt x="2194" y="666"/>
                      <a:pt x="1664" y="212"/>
                    </a:cubicBezTo>
                    <a:cubicBezTo>
                      <a:pt x="1664" y="212"/>
                      <a:pt x="1589" y="212"/>
                      <a:pt x="1589" y="136"/>
                    </a:cubicBezTo>
                    <a:cubicBezTo>
                      <a:pt x="1427" y="44"/>
                      <a:pt x="1244" y="1"/>
                      <a:pt x="10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4" name="Google Shape;794;p47"/>
              <p:cNvSpPr/>
              <p:nvPr/>
            </p:nvSpPr>
            <p:spPr>
              <a:xfrm>
                <a:off x="6455575" y="2544625"/>
                <a:ext cx="775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6579" extrusionOk="0">
                    <a:moveTo>
                      <a:pt x="1" y="0"/>
                    </a:moveTo>
                    <a:lnTo>
                      <a:pt x="1" y="6579"/>
                    </a:lnTo>
                    <a:lnTo>
                      <a:pt x="3101" y="559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6094525" y="2489800"/>
                <a:ext cx="565225" cy="156925"/>
              </a:xfrm>
              <a:custGeom>
                <a:avLst/>
                <a:gdLst/>
                <a:ahLst/>
                <a:cxnLst/>
                <a:rect l="l" t="t" r="r" b="b"/>
                <a:pathLst>
                  <a:path w="22609" h="6277" extrusionOk="0">
                    <a:moveTo>
                      <a:pt x="10057" y="605"/>
                    </a:moveTo>
                    <a:cubicBezTo>
                      <a:pt x="10586" y="605"/>
                      <a:pt x="11040" y="757"/>
                      <a:pt x="11418" y="1059"/>
                    </a:cubicBezTo>
                    <a:cubicBezTo>
                      <a:pt x="12174" y="1513"/>
                      <a:pt x="12628" y="2269"/>
                      <a:pt x="12628" y="3176"/>
                    </a:cubicBezTo>
                    <a:cubicBezTo>
                      <a:pt x="12628" y="4613"/>
                      <a:pt x="11418" y="5747"/>
                      <a:pt x="10057" y="5747"/>
                    </a:cubicBezTo>
                    <a:lnTo>
                      <a:pt x="9528" y="5747"/>
                    </a:lnTo>
                    <a:cubicBezTo>
                      <a:pt x="8091" y="5747"/>
                      <a:pt x="6957" y="4613"/>
                      <a:pt x="6881" y="3176"/>
                    </a:cubicBezTo>
                    <a:cubicBezTo>
                      <a:pt x="6881" y="3101"/>
                      <a:pt x="6881" y="3101"/>
                      <a:pt x="6957" y="3025"/>
                    </a:cubicBezTo>
                    <a:cubicBezTo>
                      <a:pt x="7032" y="1664"/>
                      <a:pt x="8091" y="605"/>
                      <a:pt x="9528" y="605"/>
                    </a:cubicBezTo>
                    <a:close/>
                    <a:moveTo>
                      <a:pt x="19509" y="605"/>
                    </a:moveTo>
                    <a:cubicBezTo>
                      <a:pt x="20114" y="605"/>
                      <a:pt x="20643" y="832"/>
                      <a:pt x="21097" y="1135"/>
                    </a:cubicBezTo>
                    <a:cubicBezTo>
                      <a:pt x="21702" y="1588"/>
                      <a:pt x="22155" y="2344"/>
                      <a:pt x="22155" y="3176"/>
                    </a:cubicBezTo>
                    <a:cubicBezTo>
                      <a:pt x="22155" y="4008"/>
                      <a:pt x="21777" y="4689"/>
                      <a:pt x="21172" y="5218"/>
                    </a:cubicBezTo>
                    <a:cubicBezTo>
                      <a:pt x="20719" y="5520"/>
                      <a:pt x="20189" y="5747"/>
                      <a:pt x="19509" y="5747"/>
                    </a:cubicBezTo>
                    <a:lnTo>
                      <a:pt x="19055" y="5747"/>
                    </a:lnTo>
                    <a:cubicBezTo>
                      <a:pt x="17618" y="5747"/>
                      <a:pt x="16484" y="4613"/>
                      <a:pt x="16484" y="3176"/>
                    </a:cubicBezTo>
                    <a:cubicBezTo>
                      <a:pt x="16484" y="1740"/>
                      <a:pt x="17618" y="605"/>
                      <a:pt x="19055" y="605"/>
                    </a:cubicBezTo>
                    <a:close/>
                    <a:moveTo>
                      <a:pt x="18979" y="0"/>
                    </a:moveTo>
                    <a:cubicBezTo>
                      <a:pt x="17845" y="76"/>
                      <a:pt x="16862" y="681"/>
                      <a:pt x="16333" y="1664"/>
                    </a:cubicBezTo>
                    <a:cubicBezTo>
                      <a:pt x="15892" y="1349"/>
                      <a:pt x="15451" y="1191"/>
                      <a:pt x="14966" y="1191"/>
                    </a:cubicBezTo>
                    <a:cubicBezTo>
                      <a:pt x="14869" y="1191"/>
                      <a:pt x="14770" y="1198"/>
                      <a:pt x="14669" y="1210"/>
                    </a:cubicBezTo>
                    <a:cubicBezTo>
                      <a:pt x="13989" y="1210"/>
                      <a:pt x="13308" y="1513"/>
                      <a:pt x="12855" y="1966"/>
                    </a:cubicBezTo>
                    <a:cubicBezTo>
                      <a:pt x="12628" y="1513"/>
                      <a:pt x="12325" y="1059"/>
                      <a:pt x="11947" y="757"/>
                    </a:cubicBezTo>
                    <a:cubicBezTo>
                      <a:pt x="11418" y="303"/>
                      <a:pt x="10737" y="76"/>
                      <a:pt x="10057" y="76"/>
                    </a:cubicBezTo>
                    <a:lnTo>
                      <a:pt x="9528" y="76"/>
                    </a:lnTo>
                    <a:cubicBezTo>
                      <a:pt x="8091" y="76"/>
                      <a:pt x="6805" y="1135"/>
                      <a:pt x="6503" y="2571"/>
                    </a:cubicBezTo>
                    <a:lnTo>
                      <a:pt x="0" y="2571"/>
                    </a:lnTo>
                    <a:cubicBezTo>
                      <a:pt x="227" y="2723"/>
                      <a:pt x="378" y="2874"/>
                      <a:pt x="529" y="3025"/>
                    </a:cubicBezTo>
                    <a:lnTo>
                      <a:pt x="6427" y="3025"/>
                    </a:lnTo>
                    <a:lnTo>
                      <a:pt x="6427" y="3176"/>
                    </a:lnTo>
                    <a:cubicBezTo>
                      <a:pt x="6427" y="4915"/>
                      <a:pt x="7788" y="6276"/>
                      <a:pt x="9528" y="6276"/>
                    </a:cubicBezTo>
                    <a:lnTo>
                      <a:pt x="9981" y="6276"/>
                    </a:lnTo>
                    <a:cubicBezTo>
                      <a:pt x="11720" y="6276"/>
                      <a:pt x="13157" y="4915"/>
                      <a:pt x="13157" y="3176"/>
                    </a:cubicBezTo>
                    <a:cubicBezTo>
                      <a:pt x="13157" y="2949"/>
                      <a:pt x="13081" y="2723"/>
                      <a:pt x="13081" y="2571"/>
                    </a:cubicBezTo>
                    <a:cubicBezTo>
                      <a:pt x="13460" y="2042"/>
                      <a:pt x="14064" y="1664"/>
                      <a:pt x="14745" y="1664"/>
                    </a:cubicBezTo>
                    <a:cubicBezTo>
                      <a:pt x="15199" y="1664"/>
                      <a:pt x="15728" y="1815"/>
                      <a:pt x="16030" y="2193"/>
                    </a:cubicBezTo>
                    <a:cubicBezTo>
                      <a:pt x="15955" y="2496"/>
                      <a:pt x="15879" y="2874"/>
                      <a:pt x="15879" y="3252"/>
                    </a:cubicBezTo>
                    <a:cubicBezTo>
                      <a:pt x="15879" y="4915"/>
                      <a:pt x="17316" y="6276"/>
                      <a:pt x="18979" y="6276"/>
                    </a:cubicBezTo>
                    <a:lnTo>
                      <a:pt x="19509" y="6276"/>
                    </a:lnTo>
                    <a:cubicBezTo>
                      <a:pt x="20114" y="6276"/>
                      <a:pt x="20719" y="6050"/>
                      <a:pt x="21172" y="5747"/>
                    </a:cubicBezTo>
                    <a:cubicBezTo>
                      <a:pt x="22004" y="5218"/>
                      <a:pt x="22609" y="4235"/>
                      <a:pt x="22609" y="3176"/>
                    </a:cubicBezTo>
                    <a:cubicBezTo>
                      <a:pt x="22609" y="1966"/>
                      <a:pt x="21928" y="983"/>
                      <a:pt x="21021" y="454"/>
                    </a:cubicBezTo>
                    <a:cubicBezTo>
                      <a:pt x="20794" y="303"/>
                      <a:pt x="20492" y="152"/>
                      <a:pt x="20189" y="76"/>
                    </a:cubicBezTo>
                    <a:lnTo>
                      <a:pt x="20114" y="76"/>
                    </a:lnTo>
                    <a:cubicBezTo>
                      <a:pt x="19887" y="76"/>
                      <a:pt x="19736" y="0"/>
                      <a:pt x="195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6162575" y="2792250"/>
                <a:ext cx="211750" cy="138025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5521" extrusionOk="0">
                    <a:moveTo>
                      <a:pt x="0" y="1"/>
                    </a:moveTo>
                    <a:cubicBezTo>
                      <a:pt x="303" y="1059"/>
                      <a:pt x="983" y="1967"/>
                      <a:pt x="1815" y="2647"/>
                    </a:cubicBezTo>
                    <a:cubicBezTo>
                      <a:pt x="3403" y="4008"/>
                      <a:pt x="8469" y="5521"/>
                      <a:pt x="8469" y="5521"/>
                    </a:cubicBezTo>
                    <a:lnTo>
                      <a:pt x="8469" y="3933"/>
                    </a:lnTo>
                    <a:cubicBezTo>
                      <a:pt x="5974" y="3630"/>
                      <a:pt x="832" y="2118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59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PRODUCT OVERVIEW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525" name="Google Shape;1525;p59"/>
          <p:cNvSpPr txBox="1">
            <a:spLocks noGrp="1"/>
          </p:cNvSpPr>
          <p:nvPr>
            <p:ph type="subTitle" idx="4294967295"/>
          </p:nvPr>
        </p:nvSpPr>
        <p:spPr>
          <a:xfrm>
            <a:off x="2291342" y="2312020"/>
            <a:ext cx="2015068" cy="569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625297"/>
                </a:solidFill>
              </a:rPr>
              <a:t>PAYMENT PAGE</a:t>
            </a:r>
            <a:endParaRPr lang="en-US" sz="1800" b="1" dirty="0">
              <a:solidFill>
                <a:srgbClr val="625297"/>
              </a:solidFill>
            </a:endParaRPr>
          </a:p>
        </p:txBody>
      </p:sp>
      <p:sp>
        <p:nvSpPr>
          <p:cNvPr id="1527" name="Google Shape;1527;p59"/>
          <p:cNvSpPr/>
          <p:nvPr/>
        </p:nvSpPr>
        <p:spPr>
          <a:xfrm>
            <a:off x="2959400" y="895468"/>
            <a:ext cx="31437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9" y="844193"/>
            <a:ext cx="2136892" cy="3541899"/>
          </a:xfrm>
          <a:prstGeom prst="rect">
            <a:avLst/>
          </a:prstGeom>
        </p:spPr>
      </p:pic>
      <p:sp>
        <p:nvSpPr>
          <p:cNvPr id="1713" name="Google Shape;1713;p59"/>
          <p:cNvSpPr/>
          <p:nvPr/>
        </p:nvSpPr>
        <p:spPr>
          <a:xfrm>
            <a:off x="5813720" y="3001330"/>
            <a:ext cx="823725" cy="199051"/>
          </a:xfrm>
          <a:custGeom>
            <a:avLst/>
            <a:gdLst/>
            <a:ahLst/>
            <a:cxnLst/>
            <a:rect l="l" t="t" r="r" b="b"/>
            <a:pathLst>
              <a:path w="14426" h="3486" extrusionOk="0">
                <a:moveTo>
                  <a:pt x="51" y="0"/>
                </a:moveTo>
                <a:lnTo>
                  <a:pt x="1" y="50"/>
                </a:lnTo>
                <a:lnTo>
                  <a:pt x="3431" y="3486"/>
                </a:lnTo>
                <a:lnTo>
                  <a:pt x="14425" y="3486"/>
                </a:lnTo>
                <a:lnTo>
                  <a:pt x="14425" y="3418"/>
                </a:lnTo>
                <a:lnTo>
                  <a:pt x="3462" y="3418"/>
                </a:lnTo>
                <a:lnTo>
                  <a:pt x="51" y="0"/>
                </a:lnTo>
                <a:close/>
              </a:path>
            </a:pathLst>
          </a:custGeom>
          <a:solidFill>
            <a:srgbClr val="625297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5" y="917219"/>
            <a:ext cx="2136892" cy="3541899"/>
          </a:xfrm>
          <a:prstGeom prst="rect">
            <a:avLst/>
          </a:prstGeom>
        </p:spPr>
      </p:pic>
      <p:sp>
        <p:nvSpPr>
          <p:cNvPr id="1714" name="Google Shape;1714;p59"/>
          <p:cNvSpPr/>
          <p:nvPr/>
        </p:nvSpPr>
        <p:spPr>
          <a:xfrm>
            <a:off x="2427253" y="2960243"/>
            <a:ext cx="823725" cy="198765"/>
          </a:xfrm>
          <a:custGeom>
            <a:avLst/>
            <a:gdLst/>
            <a:ahLst/>
            <a:cxnLst/>
            <a:rect l="l" t="t" r="r" b="b"/>
            <a:pathLst>
              <a:path w="14426" h="3481" extrusionOk="0">
                <a:moveTo>
                  <a:pt x="14382" y="1"/>
                </a:moveTo>
                <a:lnTo>
                  <a:pt x="10965" y="3412"/>
                </a:lnTo>
                <a:lnTo>
                  <a:pt x="1" y="3412"/>
                </a:lnTo>
                <a:lnTo>
                  <a:pt x="1" y="3480"/>
                </a:lnTo>
                <a:lnTo>
                  <a:pt x="10989" y="3480"/>
                </a:lnTo>
                <a:lnTo>
                  <a:pt x="14425" y="44"/>
                </a:lnTo>
                <a:lnTo>
                  <a:pt x="14382" y="1"/>
                </a:lnTo>
                <a:close/>
              </a:path>
            </a:pathLst>
          </a:custGeom>
          <a:solidFill>
            <a:srgbClr val="788296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59"/>
          <p:cNvSpPr txBox="1">
            <a:spLocks noGrp="1"/>
          </p:cNvSpPr>
          <p:nvPr>
            <p:ph type="subTitle" idx="4294967295"/>
          </p:nvPr>
        </p:nvSpPr>
        <p:spPr>
          <a:xfrm>
            <a:off x="4609167" y="2334322"/>
            <a:ext cx="2141039" cy="603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625297"/>
                </a:solidFill>
              </a:rPr>
              <a:t>MENU / SETTINGS PAGE</a:t>
            </a:r>
            <a:endParaRPr lang="en-US" sz="1800" b="1" dirty="0">
              <a:solidFill>
                <a:srgbClr val="6252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59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PRODUCT OVERVIEW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527" name="Google Shape;1527;p59"/>
          <p:cNvSpPr/>
          <p:nvPr/>
        </p:nvSpPr>
        <p:spPr>
          <a:xfrm>
            <a:off x="2959400" y="895468"/>
            <a:ext cx="31437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9" y="844193"/>
            <a:ext cx="2136892" cy="3541899"/>
          </a:xfrm>
          <a:prstGeom prst="rect">
            <a:avLst/>
          </a:prstGeom>
        </p:spPr>
      </p:pic>
      <p:sp>
        <p:nvSpPr>
          <p:cNvPr id="1713" name="Google Shape;1713;p59"/>
          <p:cNvSpPr/>
          <p:nvPr/>
        </p:nvSpPr>
        <p:spPr>
          <a:xfrm>
            <a:off x="5813720" y="3001330"/>
            <a:ext cx="823725" cy="199051"/>
          </a:xfrm>
          <a:custGeom>
            <a:avLst/>
            <a:gdLst/>
            <a:ahLst/>
            <a:cxnLst/>
            <a:rect l="l" t="t" r="r" b="b"/>
            <a:pathLst>
              <a:path w="14426" h="3486" extrusionOk="0">
                <a:moveTo>
                  <a:pt x="51" y="0"/>
                </a:moveTo>
                <a:lnTo>
                  <a:pt x="1" y="50"/>
                </a:lnTo>
                <a:lnTo>
                  <a:pt x="3431" y="3486"/>
                </a:lnTo>
                <a:lnTo>
                  <a:pt x="14425" y="3486"/>
                </a:lnTo>
                <a:lnTo>
                  <a:pt x="14425" y="3418"/>
                </a:lnTo>
                <a:lnTo>
                  <a:pt x="3462" y="3418"/>
                </a:lnTo>
                <a:lnTo>
                  <a:pt x="51" y="0"/>
                </a:lnTo>
                <a:close/>
              </a:path>
            </a:pathLst>
          </a:custGeom>
          <a:solidFill>
            <a:srgbClr val="625297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5" y="917219"/>
            <a:ext cx="2136892" cy="3541899"/>
          </a:xfrm>
          <a:prstGeom prst="rect">
            <a:avLst/>
          </a:prstGeom>
        </p:spPr>
      </p:pic>
      <p:sp>
        <p:nvSpPr>
          <p:cNvPr id="1714" name="Google Shape;1714;p59"/>
          <p:cNvSpPr/>
          <p:nvPr/>
        </p:nvSpPr>
        <p:spPr>
          <a:xfrm>
            <a:off x="2427253" y="2960243"/>
            <a:ext cx="823725" cy="198765"/>
          </a:xfrm>
          <a:custGeom>
            <a:avLst/>
            <a:gdLst/>
            <a:ahLst/>
            <a:cxnLst/>
            <a:rect l="l" t="t" r="r" b="b"/>
            <a:pathLst>
              <a:path w="14426" h="3481" extrusionOk="0">
                <a:moveTo>
                  <a:pt x="14382" y="1"/>
                </a:moveTo>
                <a:lnTo>
                  <a:pt x="10965" y="3412"/>
                </a:lnTo>
                <a:lnTo>
                  <a:pt x="1" y="3412"/>
                </a:lnTo>
                <a:lnTo>
                  <a:pt x="1" y="3480"/>
                </a:lnTo>
                <a:lnTo>
                  <a:pt x="10989" y="3480"/>
                </a:lnTo>
                <a:lnTo>
                  <a:pt x="14425" y="44"/>
                </a:lnTo>
                <a:lnTo>
                  <a:pt x="14382" y="1"/>
                </a:lnTo>
                <a:close/>
              </a:path>
            </a:pathLst>
          </a:custGeom>
          <a:solidFill>
            <a:srgbClr val="788296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5" name="Google Shape;1525;p59"/>
          <p:cNvSpPr txBox="1">
            <a:spLocks noGrp="1"/>
          </p:cNvSpPr>
          <p:nvPr>
            <p:ph type="subTitle" idx="4294967295"/>
          </p:nvPr>
        </p:nvSpPr>
        <p:spPr>
          <a:xfrm>
            <a:off x="2210830" y="2282281"/>
            <a:ext cx="2345467" cy="569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25297"/>
                </a:solidFill>
              </a:rPr>
              <a:t>SINGLE CUSTOMER PAGE</a:t>
            </a:r>
            <a:endParaRPr sz="1800" b="1" dirty="0">
              <a:solidFill>
                <a:srgbClr val="625297"/>
              </a:solidFill>
            </a:endParaRPr>
          </a:p>
        </p:txBody>
      </p:sp>
      <p:sp>
        <p:nvSpPr>
          <p:cNvPr id="1523" name="Google Shape;1523;p59"/>
          <p:cNvSpPr txBox="1">
            <a:spLocks noGrp="1"/>
          </p:cNvSpPr>
          <p:nvPr>
            <p:ph type="subTitle" idx="4294967295"/>
          </p:nvPr>
        </p:nvSpPr>
        <p:spPr>
          <a:xfrm>
            <a:off x="4757854" y="2338236"/>
            <a:ext cx="1940317" cy="603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25297"/>
                </a:solidFill>
              </a:rPr>
              <a:t>TOTAL REPORT PAGE</a:t>
            </a:r>
            <a:endParaRPr sz="1800" b="1" dirty="0">
              <a:solidFill>
                <a:srgbClr val="6252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5" name="Google Shape;1815;p70"/>
          <p:cNvGrpSpPr/>
          <p:nvPr/>
        </p:nvGrpSpPr>
        <p:grpSpPr>
          <a:xfrm>
            <a:off x="3320284" y="1816114"/>
            <a:ext cx="637858" cy="130398"/>
            <a:chOff x="3320284" y="1816114"/>
            <a:chExt cx="637858" cy="130398"/>
          </a:xfrm>
        </p:grpSpPr>
        <p:cxnSp>
          <p:nvCxnSpPr>
            <p:cNvPr id="1816" name="Google Shape;1816;p70"/>
            <p:cNvCxnSpPr/>
            <p:nvPr/>
          </p:nvCxnSpPr>
          <p:spPr>
            <a:xfrm rot="10800000">
              <a:off x="3320284" y="1879141"/>
              <a:ext cx="582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7" name="Google Shape;1817;p70"/>
            <p:cNvSpPr/>
            <p:nvPr/>
          </p:nvSpPr>
          <p:spPr>
            <a:xfrm rot="-5400000">
              <a:off x="3827743" y="1816114"/>
              <a:ext cx="130398" cy="130398"/>
            </a:xfrm>
            <a:custGeom>
              <a:avLst/>
              <a:gdLst/>
              <a:ahLst/>
              <a:cxnLst/>
              <a:rect l="l" t="t" r="r" b="b"/>
              <a:pathLst>
                <a:path w="1245" h="1245" extrusionOk="0">
                  <a:moveTo>
                    <a:pt x="625" y="1"/>
                  </a:moveTo>
                  <a:cubicBezTo>
                    <a:pt x="279" y="1"/>
                    <a:pt x="0" y="279"/>
                    <a:pt x="0" y="626"/>
                  </a:cubicBezTo>
                  <a:cubicBezTo>
                    <a:pt x="0" y="966"/>
                    <a:pt x="279" y="1245"/>
                    <a:pt x="625" y="1245"/>
                  </a:cubicBezTo>
                  <a:cubicBezTo>
                    <a:pt x="966" y="1245"/>
                    <a:pt x="1244" y="966"/>
                    <a:pt x="1244" y="626"/>
                  </a:cubicBezTo>
                  <a:cubicBezTo>
                    <a:pt x="1244" y="279"/>
                    <a:pt x="966" y="1"/>
                    <a:pt x="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18" name="Google Shape;1818;p70"/>
          <p:cNvGrpSpPr/>
          <p:nvPr/>
        </p:nvGrpSpPr>
        <p:grpSpPr>
          <a:xfrm>
            <a:off x="3140881" y="2866902"/>
            <a:ext cx="815458" cy="130398"/>
            <a:chOff x="3140881" y="2866902"/>
            <a:chExt cx="815458" cy="130398"/>
          </a:xfrm>
        </p:grpSpPr>
        <p:cxnSp>
          <p:nvCxnSpPr>
            <p:cNvPr id="1819" name="Google Shape;1819;p70"/>
            <p:cNvCxnSpPr/>
            <p:nvPr/>
          </p:nvCxnSpPr>
          <p:spPr>
            <a:xfrm>
              <a:off x="3520831" y="2549979"/>
              <a:ext cx="0" cy="759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0" name="Google Shape;1820;p70"/>
            <p:cNvSpPr/>
            <p:nvPr/>
          </p:nvSpPr>
          <p:spPr>
            <a:xfrm rot="-5400000">
              <a:off x="3825941" y="2866902"/>
              <a:ext cx="130398" cy="130398"/>
            </a:xfrm>
            <a:custGeom>
              <a:avLst/>
              <a:gdLst/>
              <a:ahLst/>
              <a:cxnLst/>
              <a:rect l="l" t="t" r="r" b="b"/>
              <a:pathLst>
                <a:path w="1245" h="1245" extrusionOk="0">
                  <a:moveTo>
                    <a:pt x="625" y="1"/>
                  </a:moveTo>
                  <a:cubicBezTo>
                    <a:pt x="279" y="1"/>
                    <a:pt x="0" y="279"/>
                    <a:pt x="0" y="626"/>
                  </a:cubicBezTo>
                  <a:cubicBezTo>
                    <a:pt x="0" y="966"/>
                    <a:pt x="279" y="1245"/>
                    <a:pt x="625" y="1245"/>
                  </a:cubicBezTo>
                  <a:cubicBezTo>
                    <a:pt x="966" y="1245"/>
                    <a:pt x="1244" y="966"/>
                    <a:pt x="1244" y="626"/>
                  </a:cubicBezTo>
                  <a:cubicBezTo>
                    <a:pt x="1244" y="279"/>
                    <a:pt x="966" y="1"/>
                    <a:pt x="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21" name="Google Shape;1821;p70"/>
          <p:cNvGrpSpPr/>
          <p:nvPr/>
        </p:nvGrpSpPr>
        <p:grpSpPr>
          <a:xfrm>
            <a:off x="3140881" y="3941664"/>
            <a:ext cx="815458" cy="130398"/>
            <a:chOff x="3140881" y="3941664"/>
            <a:chExt cx="815458" cy="130398"/>
          </a:xfrm>
        </p:grpSpPr>
        <p:cxnSp>
          <p:nvCxnSpPr>
            <p:cNvPr id="1822" name="Google Shape;1822;p70"/>
            <p:cNvCxnSpPr/>
            <p:nvPr/>
          </p:nvCxnSpPr>
          <p:spPr>
            <a:xfrm>
              <a:off x="3520831" y="3624741"/>
              <a:ext cx="0" cy="759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3" name="Google Shape;1823;p70"/>
            <p:cNvSpPr/>
            <p:nvPr/>
          </p:nvSpPr>
          <p:spPr>
            <a:xfrm rot="-5400000">
              <a:off x="3825941" y="3941664"/>
              <a:ext cx="130398" cy="130398"/>
            </a:xfrm>
            <a:custGeom>
              <a:avLst/>
              <a:gdLst/>
              <a:ahLst/>
              <a:cxnLst/>
              <a:rect l="l" t="t" r="r" b="b"/>
              <a:pathLst>
                <a:path w="1245" h="1245" extrusionOk="0">
                  <a:moveTo>
                    <a:pt x="625" y="1"/>
                  </a:moveTo>
                  <a:cubicBezTo>
                    <a:pt x="279" y="1"/>
                    <a:pt x="0" y="279"/>
                    <a:pt x="0" y="626"/>
                  </a:cubicBezTo>
                  <a:cubicBezTo>
                    <a:pt x="0" y="966"/>
                    <a:pt x="279" y="1245"/>
                    <a:pt x="625" y="1245"/>
                  </a:cubicBezTo>
                  <a:cubicBezTo>
                    <a:pt x="966" y="1245"/>
                    <a:pt x="1244" y="966"/>
                    <a:pt x="1244" y="626"/>
                  </a:cubicBezTo>
                  <a:cubicBezTo>
                    <a:pt x="1244" y="279"/>
                    <a:pt x="966" y="1"/>
                    <a:pt x="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24" name="Google Shape;1824;p70"/>
          <p:cNvSpPr/>
          <p:nvPr/>
        </p:nvSpPr>
        <p:spPr>
          <a:xfrm>
            <a:off x="1586305" y="2538636"/>
            <a:ext cx="1830000" cy="77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5" name="Google Shape;1825;p70"/>
          <p:cNvSpPr/>
          <p:nvPr/>
        </p:nvSpPr>
        <p:spPr>
          <a:xfrm>
            <a:off x="1586305" y="3613401"/>
            <a:ext cx="1830000" cy="77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6" name="Google Shape;1826;p70"/>
          <p:cNvSpPr/>
          <p:nvPr/>
        </p:nvSpPr>
        <p:spPr>
          <a:xfrm>
            <a:off x="1586305" y="1495732"/>
            <a:ext cx="1830000" cy="77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7" name="Google Shape;1827;p70"/>
          <p:cNvSpPr txBox="1">
            <a:spLocks noGrp="1"/>
          </p:cNvSpPr>
          <p:nvPr>
            <p:ph type="subTitle" idx="3"/>
          </p:nvPr>
        </p:nvSpPr>
        <p:spPr>
          <a:xfrm>
            <a:off x="4421795" y="3614759"/>
            <a:ext cx="3784558" cy="686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</a:t>
            </a:r>
            <a:r>
              <a:rPr lang="en-US" dirty="0" smtClean="0"/>
              <a:t>implest </a:t>
            </a:r>
            <a:r>
              <a:rPr lang="en-US" dirty="0"/>
              <a:t>user interface for the user to use </a:t>
            </a:r>
            <a:r>
              <a:rPr lang="en-US" dirty="0" smtClean="0"/>
              <a:t>so </a:t>
            </a:r>
            <a:r>
              <a:rPr lang="en-US" dirty="0"/>
              <a:t>they can forget their traditional file-keeping system</a:t>
            </a:r>
            <a:endParaRPr b="1" dirty="0"/>
          </a:p>
        </p:txBody>
      </p:sp>
      <p:sp>
        <p:nvSpPr>
          <p:cNvPr id="1828" name="Google Shape;1828;p70"/>
          <p:cNvSpPr txBox="1">
            <a:spLocks noGrp="1"/>
          </p:cNvSpPr>
          <p:nvPr>
            <p:ph type="subTitle" idx="5"/>
          </p:nvPr>
        </p:nvSpPr>
        <p:spPr>
          <a:xfrm>
            <a:off x="1646905" y="2710413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88296"/>
                </a:solidFill>
              </a:rPr>
              <a:t>RESULT</a:t>
            </a:r>
            <a:endParaRPr dirty="0">
              <a:solidFill>
                <a:srgbClr val="788296"/>
              </a:solidFill>
            </a:endParaRPr>
          </a:p>
        </p:txBody>
      </p:sp>
      <p:sp>
        <p:nvSpPr>
          <p:cNvPr id="1829" name="Google Shape;1829;p70"/>
          <p:cNvSpPr/>
          <p:nvPr/>
        </p:nvSpPr>
        <p:spPr>
          <a:xfrm>
            <a:off x="3712375" y="884775"/>
            <a:ext cx="17511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0" name="Google Shape;1830;p70"/>
          <p:cNvSpPr txBox="1">
            <a:spLocks noGrp="1"/>
          </p:cNvSpPr>
          <p:nvPr>
            <p:ph type="title"/>
          </p:nvPr>
        </p:nvSpPr>
        <p:spPr>
          <a:xfrm>
            <a:off x="749396" y="334480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CONCLUSION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831" name="Google Shape;1831;p70"/>
          <p:cNvSpPr txBox="1">
            <a:spLocks noGrp="1"/>
          </p:cNvSpPr>
          <p:nvPr>
            <p:ph type="subTitle" idx="1"/>
          </p:nvPr>
        </p:nvSpPr>
        <p:spPr>
          <a:xfrm>
            <a:off x="4421795" y="1502600"/>
            <a:ext cx="3962788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Hard to transfer user from traditional file system to digital system</a:t>
            </a:r>
            <a:endParaRPr dirty="0"/>
          </a:p>
        </p:txBody>
      </p:sp>
      <p:sp>
        <p:nvSpPr>
          <p:cNvPr id="1832" name="Google Shape;1832;p70"/>
          <p:cNvSpPr txBox="1">
            <a:spLocks noGrp="1"/>
          </p:cNvSpPr>
          <p:nvPr>
            <p:ph type="subTitle" idx="2"/>
          </p:nvPr>
        </p:nvSpPr>
        <p:spPr>
          <a:xfrm>
            <a:off x="4421794" y="2461817"/>
            <a:ext cx="384655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small business owners manage their credit accounts and maintain their privacy</a:t>
            </a:r>
            <a:endParaRPr dirty="0"/>
          </a:p>
        </p:txBody>
      </p:sp>
      <p:sp>
        <p:nvSpPr>
          <p:cNvPr id="1833" name="Google Shape;1833;p70"/>
          <p:cNvSpPr txBox="1">
            <a:spLocks noGrp="1"/>
          </p:cNvSpPr>
          <p:nvPr>
            <p:ph type="subTitle" idx="4"/>
          </p:nvPr>
        </p:nvSpPr>
        <p:spPr>
          <a:xfrm>
            <a:off x="1646905" y="1653580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88296"/>
                </a:solidFill>
              </a:rPr>
              <a:t>CHALLENGE</a:t>
            </a:r>
            <a:endParaRPr dirty="0">
              <a:solidFill>
                <a:srgbClr val="788296"/>
              </a:solidFill>
            </a:endParaRPr>
          </a:p>
        </p:txBody>
      </p:sp>
      <p:sp>
        <p:nvSpPr>
          <p:cNvPr id="1834" name="Google Shape;1834;p70"/>
          <p:cNvSpPr txBox="1">
            <a:spLocks noGrp="1"/>
          </p:cNvSpPr>
          <p:nvPr>
            <p:ph type="subTitle" idx="6"/>
          </p:nvPr>
        </p:nvSpPr>
        <p:spPr>
          <a:xfrm>
            <a:off x="1646905" y="3784152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88296"/>
                </a:solidFill>
              </a:rPr>
              <a:t>SOLUTION</a:t>
            </a:r>
            <a:endParaRPr dirty="0">
              <a:solidFill>
                <a:srgbClr val="7882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72"/>
          <p:cNvSpPr txBox="1">
            <a:spLocks noGrp="1"/>
          </p:cNvSpPr>
          <p:nvPr>
            <p:ph type="title"/>
          </p:nvPr>
        </p:nvSpPr>
        <p:spPr>
          <a:xfrm>
            <a:off x="718500" y="347290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FUTURE ENHANCEMENT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949" name="Google Shape;1949;p72"/>
          <p:cNvSpPr txBox="1">
            <a:spLocks noGrp="1"/>
          </p:cNvSpPr>
          <p:nvPr>
            <p:ph type="subTitle" idx="2"/>
          </p:nvPr>
        </p:nvSpPr>
        <p:spPr>
          <a:xfrm>
            <a:off x="1534332" y="1270863"/>
            <a:ext cx="6346555" cy="2256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add expenses tracker and calculate profit and loss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Can add different tools like tax calculator, billing system and more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Will also work on data security, data integration and building more user friendly UI’s.</a:t>
            </a:r>
          </a:p>
        </p:txBody>
      </p:sp>
      <p:sp>
        <p:nvSpPr>
          <p:cNvPr id="1950" name="Google Shape;1950;p72"/>
          <p:cNvSpPr/>
          <p:nvPr/>
        </p:nvSpPr>
        <p:spPr>
          <a:xfrm>
            <a:off x="4045600" y="900273"/>
            <a:ext cx="10980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882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p103"/>
          <p:cNvSpPr txBox="1">
            <a:spLocks noGrp="1"/>
          </p:cNvSpPr>
          <p:nvPr>
            <p:ph type="title"/>
          </p:nvPr>
        </p:nvSpPr>
        <p:spPr>
          <a:xfrm>
            <a:off x="718500" y="347795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REFERENCES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3068" name="Google Shape;3068;p103"/>
          <p:cNvSpPr/>
          <p:nvPr/>
        </p:nvSpPr>
        <p:spPr>
          <a:xfrm>
            <a:off x="3765875" y="884775"/>
            <a:ext cx="16851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1137423" y="1043602"/>
            <a:ext cx="751592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Bhatt, P. (2020). Editorial on digitalization in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nepal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VOL. 5 NO. 3 (2020): JOURNAL OF ECONOMIC RESEARCH AND STUDIES (ISSN: 2505-1024)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CreditInfo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(2018, February 10).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synopsis of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khatabook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clone.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myreadingroom.co.in: http://www.myreadingroom.co.in/notes-and-studymaterial/65-dbms/461-problems-with-file-system.html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Khatabook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n.d.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Khatabook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Home page: https://khatabook.com/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Widenius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A. (2002).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 Reference Manual: Documentation from the Source.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https://books.google.com/books?hl=en&amp;lr=&amp;id=9c-pkLaNmqoC&amp;oi=fnd&amp;pg=PR5&amp;dq=mysql+scholar+articles&amp;ots=G2mzcVT0q6&amp;sig=1K6Ca8h2SmL9ahyWs3KKMoz7-_A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Mathur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 (2020, 04 23).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to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develope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mobile app like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khatabook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Arka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https://www.arkasoftwares.com/blog/how-to-develop-mobile-app-like-khatabook/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Palser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(2015).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 Bookkeeping Application for micro entrepreneurs in the Developing World.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Western Cape: Sarah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Palser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Peters, D. (2008).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Building a GIS: System Architecture Design Strategies for Managers.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https://books.google.com.np/books?id=TmylyfCZQ44C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Piyush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Bhatnagar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R. (2012). System, design and process for strong authentication using bidirectional OTP and out-of-band multichannel authentication. Retrieved from Google Patents: https://patents.google.com/patent/US8763097B2/en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SQLite. 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n.d.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SQLite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SQLite: https://www.sqlite.org/index.html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Thomas, G. (2019, 12 12).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Flutter and Why You Should Learn it in 2020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FreeCodeCamp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https://www.freecodecamp.org/news/what-is-flutter-and-why-you-should-learn-it-in-2020/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97"/>
          <p:cNvSpPr txBox="1">
            <a:spLocks noGrp="1"/>
          </p:cNvSpPr>
          <p:nvPr>
            <p:ph type="title"/>
          </p:nvPr>
        </p:nvSpPr>
        <p:spPr>
          <a:xfrm>
            <a:off x="626425" y="1219357"/>
            <a:ext cx="46086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THANK YOU</a:t>
            </a:r>
            <a:endParaRPr dirty="0">
              <a:solidFill>
                <a:srgbClr val="625297"/>
              </a:solidFill>
            </a:endParaRPr>
          </a:p>
        </p:txBody>
      </p:sp>
      <p:grpSp>
        <p:nvGrpSpPr>
          <p:cNvPr id="2473" name="Google Shape;2473;p97"/>
          <p:cNvGrpSpPr/>
          <p:nvPr/>
        </p:nvGrpSpPr>
        <p:grpSpPr>
          <a:xfrm>
            <a:off x="721236" y="3089327"/>
            <a:ext cx="1163832" cy="309725"/>
            <a:chOff x="238125" y="1879575"/>
            <a:chExt cx="7131325" cy="1897825"/>
          </a:xfrm>
        </p:grpSpPr>
        <p:sp>
          <p:nvSpPr>
            <p:cNvPr id="2474" name="Google Shape;2474;p97"/>
            <p:cNvSpPr/>
            <p:nvPr/>
          </p:nvSpPr>
          <p:spPr>
            <a:xfrm>
              <a:off x="238125" y="1889925"/>
              <a:ext cx="1885400" cy="1885400"/>
            </a:xfrm>
            <a:custGeom>
              <a:avLst/>
              <a:gdLst/>
              <a:ahLst/>
              <a:cxnLst/>
              <a:rect l="l" t="t" r="r" b="b"/>
              <a:pathLst>
                <a:path w="75416" h="75416" extrusionOk="0">
                  <a:moveTo>
                    <a:pt x="37708" y="4061"/>
                  </a:moveTo>
                  <a:cubicBezTo>
                    <a:pt x="56272" y="4061"/>
                    <a:pt x="71355" y="19144"/>
                    <a:pt x="71355" y="37708"/>
                  </a:cubicBezTo>
                  <a:cubicBezTo>
                    <a:pt x="71355" y="56272"/>
                    <a:pt x="56272" y="71355"/>
                    <a:pt x="37708" y="71355"/>
                  </a:cubicBezTo>
                  <a:cubicBezTo>
                    <a:pt x="19144" y="71355"/>
                    <a:pt x="4061" y="56272"/>
                    <a:pt x="4061" y="37708"/>
                  </a:cubicBezTo>
                  <a:cubicBezTo>
                    <a:pt x="4061" y="19144"/>
                    <a:pt x="19144" y="4061"/>
                    <a:pt x="37708" y="4061"/>
                  </a:cubicBezTo>
                  <a:close/>
                  <a:moveTo>
                    <a:pt x="37708" y="0"/>
                  </a:moveTo>
                  <a:cubicBezTo>
                    <a:pt x="16906" y="0"/>
                    <a:pt x="0" y="16907"/>
                    <a:pt x="0" y="37708"/>
                  </a:cubicBezTo>
                  <a:cubicBezTo>
                    <a:pt x="0" y="58509"/>
                    <a:pt x="16906" y="75416"/>
                    <a:pt x="37708" y="75416"/>
                  </a:cubicBezTo>
                  <a:cubicBezTo>
                    <a:pt x="58509" y="75416"/>
                    <a:pt x="75415" y="58509"/>
                    <a:pt x="75415" y="37708"/>
                  </a:cubicBezTo>
                  <a:cubicBezTo>
                    <a:pt x="75415" y="16907"/>
                    <a:pt x="58509" y="0"/>
                    <a:pt x="37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5" name="Google Shape;2475;p97"/>
            <p:cNvSpPr/>
            <p:nvPr/>
          </p:nvSpPr>
          <p:spPr>
            <a:xfrm>
              <a:off x="917675" y="2269075"/>
              <a:ext cx="524200" cy="1129175"/>
            </a:xfrm>
            <a:custGeom>
              <a:avLst/>
              <a:gdLst/>
              <a:ahLst/>
              <a:cxnLst/>
              <a:rect l="l" t="t" r="r" b="b"/>
              <a:pathLst>
                <a:path w="20968" h="45167" extrusionOk="0">
                  <a:moveTo>
                    <a:pt x="4642" y="22708"/>
                  </a:moveTo>
                  <a:lnTo>
                    <a:pt x="4642" y="44586"/>
                  </a:lnTo>
                  <a:cubicBezTo>
                    <a:pt x="4642" y="44918"/>
                    <a:pt x="4890" y="45167"/>
                    <a:pt x="5139" y="45167"/>
                  </a:cubicBezTo>
                  <a:lnTo>
                    <a:pt x="13261" y="45167"/>
                  </a:lnTo>
                  <a:cubicBezTo>
                    <a:pt x="13592" y="45167"/>
                    <a:pt x="13841" y="44918"/>
                    <a:pt x="13841" y="44586"/>
                  </a:cubicBezTo>
                  <a:lnTo>
                    <a:pt x="13841" y="22376"/>
                  </a:lnTo>
                  <a:lnTo>
                    <a:pt x="19725" y="22376"/>
                  </a:lnTo>
                  <a:cubicBezTo>
                    <a:pt x="20056" y="22376"/>
                    <a:pt x="20305" y="22128"/>
                    <a:pt x="20305" y="21879"/>
                  </a:cubicBezTo>
                  <a:lnTo>
                    <a:pt x="20885" y="15166"/>
                  </a:lnTo>
                  <a:cubicBezTo>
                    <a:pt x="20885" y="14835"/>
                    <a:pt x="20636" y="14586"/>
                    <a:pt x="20305" y="14586"/>
                  </a:cubicBezTo>
                  <a:lnTo>
                    <a:pt x="13841" y="14586"/>
                  </a:lnTo>
                  <a:lnTo>
                    <a:pt x="13841" y="9779"/>
                  </a:lnTo>
                  <a:cubicBezTo>
                    <a:pt x="13841" y="8702"/>
                    <a:pt x="14752" y="7790"/>
                    <a:pt x="15830" y="7790"/>
                  </a:cubicBezTo>
                  <a:lnTo>
                    <a:pt x="20388" y="7790"/>
                  </a:lnTo>
                  <a:cubicBezTo>
                    <a:pt x="20719" y="7790"/>
                    <a:pt x="20968" y="7542"/>
                    <a:pt x="20968" y="7210"/>
                  </a:cubicBezTo>
                  <a:lnTo>
                    <a:pt x="20968" y="498"/>
                  </a:lnTo>
                  <a:cubicBezTo>
                    <a:pt x="20968" y="249"/>
                    <a:pt x="20719" y="0"/>
                    <a:pt x="20388" y="0"/>
                  </a:cubicBezTo>
                  <a:lnTo>
                    <a:pt x="12763" y="0"/>
                  </a:lnTo>
                  <a:cubicBezTo>
                    <a:pt x="8288" y="0"/>
                    <a:pt x="4642" y="3647"/>
                    <a:pt x="4642" y="8122"/>
                  </a:cubicBezTo>
                  <a:lnTo>
                    <a:pt x="4642" y="14586"/>
                  </a:lnTo>
                  <a:lnTo>
                    <a:pt x="581" y="14586"/>
                  </a:lnTo>
                  <a:cubicBezTo>
                    <a:pt x="249" y="14586"/>
                    <a:pt x="1" y="14835"/>
                    <a:pt x="1" y="15083"/>
                  </a:cubicBezTo>
                  <a:lnTo>
                    <a:pt x="1" y="21796"/>
                  </a:lnTo>
                  <a:cubicBezTo>
                    <a:pt x="1" y="22128"/>
                    <a:pt x="249" y="22376"/>
                    <a:pt x="581" y="22376"/>
                  </a:cubicBezTo>
                  <a:lnTo>
                    <a:pt x="4642" y="22376"/>
                  </a:lnTo>
                  <a:lnTo>
                    <a:pt x="4642" y="2270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6" name="Google Shape;2476;p97"/>
            <p:cNvSpPr/>
            <p:nvPr/>
          </p:nvSpPr>
          <p:spPr>
            <a:xfrm>
              <a:off x="2865225" y="1879575"/>
              <a:ext cx="1872975" cy="1872975"/>
            </a:xfrm>
            <a:custGeom>
              <a:avLst/>
              <a:gdLst/>
              <a:ahLst/>
              <a:cxnLst/>
              <a:rect l="l" t="t" r="r" b="b"/>
              <a:pathLst>
                <a:path w="74919" h="74919" extrusionOk="0">
                  <a:moveTo>
                    <a:pt x="50056" y="22293"/>
                  </a:moveTo>
                  <a:cubicBezTo>
                    <a:pt x="48565" y="22293"/>
                    <a:pt x="47322" y="23536"/>
                    <a:pt x="47322" y="25028"/>
                  </a:cubicBezTo>
                  <a:cubicBezTo>
                    <a:pt x="47322" y="26603"/>
                    <a:pt x="48565" y="27846"/>
                    <a:pt x="50056" y="27846"/>
                  </a:cubicBezTo>
                  <a:cubicBezTo>
                    <a:pt x="51631" y="27846"/>
                    <a:pt x="52874" y="26603"/>
                    <a:pt x="52874" y="25028"/>
                  </a:cubicBezTo>
                  <a:cubicBezTo>
                    <a:pt x="52874" y="23536"/>
                    <a:pt x="51631" y="22293"/>
                    <a:pt x="50056" y="22293"/>
                  </a:cubicBezTo>
                  <a:close/>
                  <a:moveTo>
                    <a:pt x="37791" y="30000"/>
                  </a:moveTo>
                  <a:cubicBezTo>
                    <a:pt x="41852" y="30000"/>
                    <a:pt x="45250" y="33315"/>
                    <a:pt x="45250" y="37459"/>
                  </a:cubicBezTo>
                  <a:cubicBezTo>
                    <a:pt x="45250" y="41603"/>
                    <a:pt x="41852" y="44918"/>
                    <a:pt x="37791" y="44918"/>
                  </a:cubicBezTo>
                  <a:cubicBezTo>
                    <a:pt x="33647" y="44918"/>
                    <a:pt x="30332" y="41603"/>
                    <a:pt x="30332" y="37459"/>
                  </a:cubicBezTo>
                  <a:cubicBezTo>
                    <a:pt x="30332" y="33315"/>
                    <a:pt x="33647" y="30000"/>
                    <a:pt x="37791" y="30000"/>
                  </a:cubicBezTo>
                  <a:close/>
                  <a:moveTo>
                    <a:pt x="37791" y="25857"/>
                  </a:moveTo>
                  <a:cubicBezTo>
                    <a:pt x="31327" y="25857"/>
                    <a:pt x="26106" y="31078"/>
                    <a:pt x="26106" y="37459"/>
                  </a:cubicBezTo>
                  <a:cubicBezTo>
                    <a:pt x="26106" y="43840"/>
                    <a:pt x="31327" y="49061"/>
                    <a:pt x="37791" y="49061"/>
                  </a:cubicBezTo>
                  <a:cubicBezTo>
                    <a:pt x="44172" y="49061"/>
                    <a:pt x="49393" y="43840"/>
                    <a:pt x="49393" y="37459"/>
                  </a:cubicBezTo>
                  <a:cubicBezTo>
                    <a:pt x="49393" y="31078"/>
                    <a:pt x="44172" y="25857"/>
                    <a:pt x="37791" y="25857"/>
                  </a:cubicBezTo>
                  <a:close/>
                  <a:moveTo>
                    <a:pt x="47073" y="18067"/>
                  </a:moveTo>
                  <a:cubicBezTo>
                    <a:pt x="52460" y="18067"/>
                    <a:pt x="56769" y="22376"/>
                    <a:pt x="56769" y="27763"/>
                  </a:cubicBezTo>
                  <a:lnTo>
                    <a:pt x="56769" y="46492"/>
                  </a:lnTo>
                  <a:cubicBezTo>
                    <a:pt x="56769" y="51879"/>
                    <a:pt x="52460" y="56271"/>
                    <a:pt x="47073" y="56271"/>
                  </a:cubicBezTo>
                  <a:lnTo>
                    <a:pt x="28343" y="56271"/>
                  </a:lnTo>
                  <a:cubicBezTo>
                    <a:pt x="22957" y="56271"/>
                    <a:pt x="18564" y="51879"/>
                    <a:pt x="18564" y="46492"/>
                  </a:cubicBezTo>
                  <a:lnTo>
                    <a:pt x="18564" y="27763"/>
                  </a:lnTo>
                  <a:cubicBezTo>
                    <a:pt x="18564" y="22376"/>
                    <a:pt x="22957" y="18067"/>
                    <a:pt x="28343" y="18067"/>
                  </a:cubicBezTo>
                  <a:close/>
                  <a:moveTo>
                    <a:pt x="28343" y="13591"/>
                  </a:moveTo>
                  <a:cubicBezTo>
                    <a:pt x="20470" y="13591"/>
                    <a:pt x="14089" y="19973"/>
                    <a:pt x="14089" y="27763"/>
                  </a:cubicBezTo>
                  <a:lnTo>
                    <a:pt x="14089" y="46492"/>
                  </a:lnTo>
                  <a:cubicBezTo>
                    <a:pt x="14089" y="54365"/>
                    <a:pt x="20470" y="60747"/>
                    <a:pt x="28343" y="60747"/>
                  </a:cubicBezTo>
                  <a:lnTo>
                    <a:pt x="47073" y="60747"/>
                  </a:lnTo>
                  <a:cubicBezTo>
                    <a:pt x="54863" y="60747"/>
                    <a:pt x="61244" y="54365"/>
                    <a:pt x="61244" y="46492"/>
                  </a:cubicBezTo>
                  <a:lnTo>
                    <a:pt x="61244" y="27763"/>
                  </a:lnTo>
                  <a:cubicBezTo>
                    <a:pt x="61244" y="19973"/>
                    <a:pt x="54863" y="13591"/>
                    <a:pt x="47073" y="13591"/>
                  </a:cubicBezTo>
                  <a:close/>
                  <a:moveTo>
                    <a:pt x="37460" y="3564"/>
                  </a:moveTo>
                  <a:cubicBezTo>
                    <a:pt x="56106" y="3564"/>
                    <a:pt x="71355" y="18730"/>
                    <a:pt x="71355" y="37459"/>
                  </a:cubicBezTo>
                  <a:cubicBezTo>
                    <a:pt x="71355" y="56106"/>
                    <a:pt x="56106" y="71354"/>
                    <a:pt x="37460" y="71354"/>
                  </a:cubicBezTo>
                  <a:cubicBezTo>
                    <a:pt x="18730" y="71354"/>
                    <a:pt x="3564" y="56106"/>
                    <a:pt x="3564" y="37459"/>
                  </a:cubicBezTo>
                  <a:cubicBezTo>
                    <a:pt x="3564" y="18730"/>
                    <a:pt x="18730" y="3564"/>
                    <a:pt x="37460" y="3564"/>
                  </a:cubicBezTo>
                  <a:close/>
                  <a:moveTo>
                    <a:pt x="37460" y="0"/>
                  </a:moveTo>
                  <a:cubicBezTo>
                    <a:pt x="16824" y="0"/>
                    <a:pt x="0" y="16823"/>
                    <a:pt x="0" y="37459"/>
                  </a:cubicBezTo>
                  <a:cubicBezTo>
                    <a:pt x="0" y="58095"/>
                    <a:pt x="16824" y="74918"/>
                    <a:pt x="37460" y="74918"/>
                  </a:cubicBezTo>
                  <a:cubicBezTo>
                    <a:pt x="58095" y="74918"/>
                    <a:pt x="74919" y="58095"/>
                    <a:pt x="74919" y="37459"/>
                  </a:cubicBezTo>
                  <a:cubicBezTo>
                    <a:pt x="74919" y="16823"/>
                    <a:pt x="58095" y="0"/>
                    <a:pt x="37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7" name="Google Shape;2477;p97"/>
            <p:cNvSpPr/>
            <p:nvPr/>
          </p:nvSpPr>
          <p:spPr>
            <a:xfrm>
              <a:off x="5488200" y="1896125"/>
              <a:ext cx="1881250" cy="1881275"/>
            </a:xfrm>
            <a:custGeom>
              <a:avLst/>
              <a:gdLst/>
              <a:ahLst/>
              <a:cxnLst/>
              <a:rect l="l" t="t" r="r" b="b"/>
              <a:pathLst>
                <a:path w="75250" h="75251" extrusionOk="0">
                  <a:moveTo>
                    <a:pt x="37625" y="4062"/>
                  </a:moveTo>
                  <a:cubicBezTo>
                    <a:pt x="56189" y="4062"/>
                    <a:pt x="71189" y="19062"/>
                    <a:pt x="71189" y="37626"/>
                  </a:cubicBezTo>
                  <a:cubicBezTo>
                    <a:pt x="71189" y="56107"/>
                    <a:pt x="56189" y="71190"/>
                    <a:pt x="37625" y="71190"/>
                  </a:cubicBezTo>
                  <a:cubicBezTo>
                    <a:pt x="19144" y="71190"/>
                    <a:pt x="4061" y="56107"/>
                    <a:pt x="4061" y="37626"/>
                  </a:cubicBezTo>
                  <a:cubicBezTo>
                    <a:pt x="4061" y="19062"/>
                    <a:pt x="19144" y="4062"/>
                    <a:pt x="37625" y="4062"/>
                  </a:cubicBezTo>
                  <a:close/>
                  <a:moveTo>
                    <a:pt x="37625" y="1"/>
                  </a:moveTo>
                  <a:cubicBezTo>
                    <a:pt x="16906" y="1"/>
                    <a:pt x="0" y="16907"/>
                    <a:pt x="0" y="37626"/>
                  </a:cubicBezTo>
                  <a:cubicBezTo>
                    <a:pt x="0" y="58344"/>
                    <a:pt x="16906" y="75251"/>
                    <a:pt x="37625" y="75251"/>
                  </a:cubicBezTo>
                  <a:cubicBezTo>
                    <a:pt x="58426" y="75251"/>
                    <a:pt x="75250" y="58344"/>
                    <a:pt x="75250" y="37626"/>
                  </a:cubicBezTo>
                  <a:cubicBezTo>
                    <a:pt x="75250" y="16907"/>
                    <a:pt x="58426" y="1"/>
                    <a:pt x="37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8" name="Google Shape;2478;p97"/>
            <p:cNvSpPr/>
            <p:nvPr/>
          </p:nvSpPr>
          <p:spPr>
            <a:xfrm>
              <a:off x="5981300" y="2619225"/>
              <a:ext cx="980000" cy="656800"/>
            </a:xfrm>
            <a:custGeom>
              <a:avLst/>
              <a:gdLst/>
              <a:ahLst/>
              <a:cxnLst/>
              <a:rect l="l" t="t" r="r" b="b"/>
              <a:pathLst>
                <a:path w="39200" h="26272" extrusionOk="0">
                  <a:moveTo>
                    <a:pt x="663" y="663"/>
                  </a:moveTo>
                  <a:cubicBezTo>
                    <a:pt x="249" y="663"/>
                    <a:pt x="0" y="912"/>
                    <a:pt x="0" y="1243"/>
                  </a:cubicBezTo>
                  <a:lnTo>
                    <a:pt x="0" y="25608"/>
                  </a:lnTo>
                  <a:cubicBezTo>
                    <a:pt x="0" y="25940"/>
                    <a:pt x="249" y="26271"/>
                    <a:pt x="663" y="26271"/>
                  </a:cubicBezTo>
                  <a:lnTo>
                    <a:pt x="7873" y="26271"/>
                  </a:lnTo>
                  <a:cubicBezTo>
                    <a:pt x="8205" y="26271"/>
                    <a:pt x="8536" y="25940"/>
                    <a:pt x="8536" y="25608"/>
                  </a:cubicBezTo>
                  <a:lnTo>
                    <a:pt x="8536" y="1243"/>
                  </a:lnTo>
                  <a:cubicBezTo>
                    <a:pt x="8536" y="912"/>
                    <a:pt x="8205" y="663"/>
                    <a:pt x="7873" y="663"/>
                  </a:cubicBezTo>
                  <a:close/>
                  <a:moveTo>
                    <a:pt x="29420" y="0"/>
                  </a:moveTo>
                  <a:cubicBezTo>
                    <a:pt x="24862" y="0"/>
                    <a:pt x="22873" y="2486"/>
                    <a:pt x="21713" y="4227"/>
                  </a:cubicBezTo>
                  <a:lnTo>
                    <a:pt x="21713" y="4309"/>
                  </a:lnTo>
                  <a:lnTo>
                    <a:pt x="21630" y="4309"/>
                  </a:lnTo>
                  <a:cubicBezTo>
                    <a:pt x="21713" y="4309"/>
                    <a:pt x="21713" y="4309"/>
                    <a:pt x="21713" y="4227"/>
                  </a:cubicBezTo>
                  <a:lnTo>
                    <a:pt x="21713" y="1243"/>
                  </a:lnTo>
                  <a:cubicBezTo>
                    <a:pt x="21713" y="912"/>
                    <a:pt x="21464" y="663"/>
                    <a:pt x="21133" y="663"/>
                  </a:cubicBezTo>
                  <a:lnTo>
                    <a:pt x="13840" y="663"/>
                  </a:lnTo>
                  <a:cubicBezTo>
                    <a:pt x="13509" y="663"/>
                    <a:pt x="13260" y="912"/>
                    <a:pt x="13260" y="1243"/>
                  </a:cubicBezTo>
                  <a:cubicBezTo>
                    <a:pt x="13343" y="5221"/>
                    <a:pt x="13260" y="22127"/>
                    <a:pt x="13177" y="25608"/>
                  </a:cubicBezTo>
                  <a:cubicBezTo>
                    <a:pt x="13177" y="25940"/>
                    <a:pt x="13509" y="26271"/>
                    <a:pt x="13840" y="26271"/>
                  </a:cubicBezTo>
                  <a:lnTo>
                    <a:pt x="21133" y="26271"/>
                  </a:lnTo>
                  <a:cubicBezTo>
                    <a:pt x="21464" y="26271"/>
                    <a:pt x="21713" y="25940"/>
                    <a:pt x="21713" y="25608"/>
                  </a:cubicBezTo>
                  <a:lnTo>
                    <a:pt x="21713" y="11934"/>
                  </a:lnTo>
                  <a:cubicBezTo>
                    <a:pt x="21713" y="11188"/>
                    <a:pt x="21796" y="10442"/>
                    <a:pt x="22045" y="9862"/>
                  </a:cubicBezTo>
                  <a:cubicBezTo>
                    <a:pt x="22625" y="8370"/>
                    <a:pt x="24034" y="6796"/>
                    <a:pt x="26354" y="6796"/>
                  </a:cubicBezTo>
                  <a:cubicBezTo>
                    <a:pt x="29420" y="6796"/>
                    <a:pt x="30664" y="9116"/>
                    <a:pt x="30664" y="12514"/>
                  </a:cubicBezTo>
                  <a:lnTo>
                    <a:pt x="30664" y="25608"/>
                  </a:lnTo>
                  <a:cubicBezTo>
                    <a:pt x="30664" y="25940"/>
                    <a:pt x="30995" y="26271"/>
                    <a:pt x="31327" y="26271"/>
                  </a:cubicBezTo>
                  <a:lnTo>
                    <a:pt x="38537" y="26271"/>
                  </a:lnTo>
                  <a:cubicBezTo>
                    <a:pt x="38951" y="26271"/>
                    <a:pt x="39200" y="25940"/>
                    <a:pt x="39200" y="25608"/>
                  </a:cubicBezTo>
                  <a:lnTo>
                    <a:pt x="39200" y="11519"/>
                  </a:lnTo>
                  <a:cubicBezTo>
                    <a:pt x="39200" y="3729"/>
                    <a:pt x="34973" y="0"/>
                    <a:pt x="29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Google Shape;2479;p97"/>
            <p:cNvSpPr/>
            <p:nvPr/>
          </p:nvSpPr>
          <p:spPr>
            <a:xfrm>
              <a:off x="5966775" y="2325000"/>
              <a:ext cx="227950" cy="227950"/>
            </a:xfrm>
            <a:custGeom>
              <a:avLst/>
              <a:gdLst/>
              <a:ahLst/>
              <a:cxnLst/>
              <a:rect l="l" t="t" r="r" b="b"/>
              <a:pathLst>
                <a:path w="9118" h="9118" extrusionOk="0">
                  <a:moveTo>
                    <a:pt x="4559" y="1"/>
                  </a:moveTo>
                  <a:cubicBezTo>
                    <a:pt x="2073" y="1"/>
                    <a:pt x="1" y="2073"/>
                    <a:pt x="1" y="4559"/>
                  </a:cubicBezTo>
                  <a:cubicBezTo>
                    <a:pt x="1" y="7128"/>
                    <a:pt x="2073" y="9117"/>
                    <a:pt x="4559" y="9117"/>
                  </a:cubicBezTo>
                  <a:cubicBezTo>
                    <a:pt x="7128" y="9117"/>
                    <a:pt x="9117" y="7128"/>
                    <a:pt x="9117" y="4559"/>
                  </a:cubicBezTo>
                  <a:cubicBezTo>
                    <a:pt x="9117" y="2073"/>
                    <a:pt x="7128" y="1"/>
                    <a:pt x="4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80" name="Google Shape;2480;p97"/>
          <p:cNvSpPr txBox="1"/>
          <p:nvPr/>
        </p:nvSpPr>
        <p:spPr>
          <a:xfrm>
            <a:off x="626425" y="2082824"/>
            <a:ext cx="30594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1" name="Google Shape;2481;p97"/>
          <p:cNvSpPr txBox="1"/>
          <p:nvPr/>
        </p:nvSpPr>
        <p:spPr>
          <a:xfrm>
            <a:off x="626424" y="4359251"/>
            <a:ext cx="3358835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-US" sz="1100" b="1" dirty="0" smtClean="0">
                <a:solidFill>
                  <a:srgbClr val="788296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C</a:t>
            </a:r>
            <a:r>
              <a:rPr lang="en" sz="1100" b="1" dirty="0" smtClean="0">
                <a:solidFill>
                  <a:srgbClr val="788296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ontact: </a:t>
            </a:r>
            <a:r>
              <a:rPr lang="en-US" sz="1100" b="1" dirty="0">
                <a:solidFill>
                  <a:srgbClr val="788296"/>
                </a:solidFill>
                <a:latin typeface="Montserrat" panose="020B0604020202020204" charset="0"/>
              </a:rPr>
              <a:t>officialhisabkitab@gmail.com</a:t>
            </a:r>
            <a:endParaRPr sz="1100" b="1" dirty="0">
              <a:solidFill>
                <a:srgbClr val="788296"/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TABLE OF CONTENTS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19" name="Google Shape;419;p39"/>
          <p:cNvSpPr txBox="1">
            <a:spLocks noGrp="1"/>
          </p:cNvSpPr>
          <p:nvPr>
            <p:ph type="title" idx="2"/>
          </p:nvPr>
        </p:nvSpPr>
        <p:spPr>
          <a:xfrm>
            <a:off x="1703192" y="1459700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01.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20" name="Google Shape;420;p39"/>
          <p:cNvSpPr txBox="1">
            <a:spLocks noGrp="1"/>
          </p:cNvSpPr>
          <p:nvPr>
            <p:ph type="subTitle" idx="1"/>
          </p:nvPr>
        </p:nvSpPr>
        <p:spPr>
          <a:xfrm>
            <a:off x="1092667" y="1907174"/>
            <a:ext cx="2126319" cy="2563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88296"/>
                </a:solidFill>
              </a:rPr>
              <a:t>INTRODUCTION</a:t>
            </a:r>
            <a:endParaRPr dirty="0">
              <a:solidFill>
                <a:srgbClr val="788296"/>
              </a:solidFill>
            </a:endParaRPr>
          </a:p>
        </p:txBody>
      </p:sp>
      <p:sp>
        <p:nvSpPr>
          <p:cNvPr id="422" name="Google Shape;422;p39"/>
          <p:cNvSpPr txBox="1">
            <a:spLocks noGrp="1"/>
          </p:cNvSpPr>
          <p:nvPr>
            <p:ph type="title" idx="4"/>
          </p:nvPr>
        </p:nvSpPr>
        <p:spPr>
          <a:xfrm>
            <a:off x="6632032" y="1459700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03.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23" name="Google Shape;423;p39"/>
          <p:cNvSpPr txBox="1">
            <a:spLocks noGrp="1"/>
          </p:cNvSpPr>
          <p:nvPr>
            <p:ph type="subTitle" idx="5"/>
          </p:nvPr>
        </p:nvSpPr>
        <p:spPr>
          <a:xfrm>
            <a:off x="6088413" y="1903684"/>
            <a:ext cx="2148619" cy="259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788296"/>
                </a:solidFill>
              </a:rPr>
              <a:t>METHODOLOGY</a:t>
            </a:r>
            <a:endParaRPr dirty="0">
              <a:solidFill>
                <a:srgbClr val="788296"/>
              </a:solidFill>
            </a:endParaRPr>
          </a:p>
        </p:txBody>
      </p:sp>
      <p:sp>
        <p:nvSpPr>
          <p:cNvPr id="425" name="Google Shape;425;p39"/>
          <p:cNvSpPr txBox="1">
            <a:spLocks noGrp="1"/>
          </p:cNvSpPr>
          <p:nvPr>
            <p:ph type="title" idx="7"/>
          </p:nvPr>
        </p:nvSpPr>
        <p:spPr>
          <a:xfrm>
            <a:off x="954237" y="3095300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04.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26" name="Google Shape;426;p39"/>
          <p:cNvSpPr txBox="1">
            <a:spLocks noGrp="1"/>
          </p:cNvSpPr>
          <p:nvPr>
            <p:ph type="subTitle" idx="8"/>
          </p:nvPr>
        </p:nvSpPr>
        <p:spPr>
          <a:xfrm>
            <a:off x="303087" y="3539284"/>
            <a:ext cx="22653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788296"/>
                </a:solidFill>
              </a:rPr>
              <a:t>EPILOGUE</a:t>
            </a:r>
            <a:endParaRPr dirty="0">
              <a:solidFill>
                <a:srgbClr val="788296"/>
              </a:solidFill>
            </a:endParaRPr>
          </a:p>
        </p:txBody>
      </p:sp>
      <p:sp>
        <p:nvSpPr>
          <p:cNvPr id="428" name="Google Shape;428;p39"/>
          <p:cNvSpPr txBox="1">
            <a:spLocks noGrp="1"/>
          </p:cNvSpPr>
          <p:nvPr>
            <p:ph type="title" idx="13"/>
          </p:nvPr>
        </p:nvSpPr>
        <p:spPr>
          <a:xfrm>
            <a:off x="4187150" y="1459700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02.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29" name="Google Shape;429;p39"/>
          <p:cNvSpPr txBox="1">
            <a:spLocks noGrp="1"/>
          </p:cNvSpPr>
          <p:nvPr>
            <p:ph type="subTitle" idx="14"/>
          </p:nvPr>
        </p:nvSpPr>
        <p:spPr>
          <a:xfrm>
            <a:off x="3300759" y="2022628"/>
            <a:ext cx="2765533" cy="259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88296"/>
                </a:solidFill>
              </a:rPr>
              <a:t>LITERATURE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88296"/>
                </a:solidFill>
              </a:rPr>
              <a:t>REVIEW</a:t>
            </a:r>
            <a:endParaRPr dirty="0">
              <a:solidFill>
                <a:srgbClr val="788296"/>
              </a:solidFill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419;p39"/>
          <p:cNvSpPr txBox="1">
            <a:spLocks/>
          </p:cNvSpPr>
          <p:nvPr/>
        </p:nvSpPr>
        <p:spPr>
          <a:xfrm>
            <a:off x="2961298" y="3099560"/>
            <a:ext cx="9630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ermanent Marker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 smtClean="0">
                <a:solidFill>
                  <a:srgbClr val="625297"/>
                </a:solidFill>
              </a:rPr>
              <a:t>05.</a:t>
            </a:r>
            <a:endParaRPr lang="en" dirty="0">
              <a:solidFill>
                <a:srgbClr val="625297"/>
              </a:solidFill>
            </a:endParaRPr>
          </a:p>
        </p:txBody>
      </p:sp>
      <p:sp>
        <p:nvSpPr>
          <p:cNvPr id="21" name="Google Shape;420;p39"/>
          <p:cNvSpPr txBox="1">
            <a:spLocks noGrp="1"/>
          </p:cNvSpPr>
          <p:nvPr>
            <p:ph type="subTitle" idx="1"/>
          </p:nvPr>
        </p:nvSpPr>
        <p:spPr>
          <a:xfrm>
            <a:off x="2432548" y="365505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788296"/>
                </a:solidFill>
              </a:rPr>
              <a:t>RESULT AND DISCUSSION</a:t>
            </a:r>
            <a:endParaRPr dirty="0">
              <a:solidFill>
                <a:srgbClr val="788296"/>
              </a:solidFill>
            </a:endParaRPr>
          </a:p>
        </p:txBody>
      </p:sp>
      <p:sp>
        <p:nvSpPr>
          <p:cNvPr id="22" name="Google Shape;422;p39"/>
          <p:cNvSpPr txBox="1">
            <a:spLocks/>
          </p:cNvSpPr>
          <p:nvPr/>
        </p:nvSpPr>
        <p:spPr>
          <a:xfrm>
            <a:off x="7406928" y="3092126"/>
            <a:ext cx="9630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 smtClean="0">
                <a:solidFill>
                  <a:srgbClr val="625297"/>
                </a:solidFill>
              </a:rPr>
              <a:t>07.</a:t>
            </a:r>
            <a:endParaRPr lang="en" dirty="0">
              <a:solidFill>
                <a:srgbClr val="625297"/>
              </a:solidFill>
            </a:endParaRPr>
          </a:p>
        </p:txBody>
      </p:sp>
      <p:sp>
        <p:nvSpPr>
          <p:cNvPr id="23" name="Google Shape;423;p39"/>
          <p:cNvSpPr txBox="1">
            <a:spLocks noGrp="1"/>
          </p:cNvSpPr>
          <p:nvPr>
            <p:ph type="subTitle" idx="5"/>
          </p:nvPr>
        </p:nvSpPr>
        <p:spPr>
          <a:xfrm>
            <a:off x="6647080" y="3647620"/>
            <a:ext cx="2251598" cy="255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788296"/>
                </a:solidFill>
              </a:rPr>
              <a:t>FUTURE ENHANCEMENTS</a:t>
            </a:r>
            <a:endParaRPr dirty="0">
              <a:solidFill>
                <a:srgbClr val="788296"/>
              </a:solidFill>
            </a:endParaRPr>
          </a:p>
        </p:txBody>
      </p:sp>
      <p:sp>
        <p:nvSpPr>
          <p:cNvPr id="24" name="Google Shape;428;p39"/>
          <p:cNvSpPr txBox="1">
            <a:spLocks/>
          </p:cNvSpPr>
          <p:nvPr/>
        </p:nvSpPr>
        <p:spPr>
          <a:xfrm>
            <a:off x="5095858" y="3099560"/>
            <a:ext cx="9630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ermanent Marker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 smtClean="0">
                <a:solidFill>
                  <a:srgbClr val="625297"/>
                </a:solidFill>
              </a:rPr>
              <a:t>06.</a:t>
            </a:r>
            <a:endParaRPr lang="en" dirty="0">
              <a:solidFill>
                <a:srgbClr val="625297"/>
              </a:solidFill>
            </a:endParaRPr>
          </a:p>
        </p:txBody>
      </p:sp>
      <p:sp>
        <p:nvSpPr>
          <p:cNvPr id="25" name="Google Shape;429;p39"/>
          <p:cNvSpPr txBox="1">
            <a:spLocks noGrp="1"/>
          </p:cNvSpPr>
          <p:nvPr>
            <p:ph type="subTitle" idx="14"/>
          </p:nvPr>
        </p:nvSpPr>
        <p:spPr>
          <a:xfrm>
            <a:off x="4567108" y="354354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788296"/>
                </a:solidFill>
              </a:rPr>
              <a:t>CONCLUSION</a:t>
            </a:r>
            <a:endParaRPr dirty="0">
              <a:solidFill>
                <a:srgbClr val="7882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INTRODUCTION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01.</a:t>
            </a:r>
            <a:endParaRPr dirty="0">
              <a:solidFill>
                <a:srgbClr val="62529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BACKGROUND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43" name="Google Shape;443;p41"/>
          <p:cNvSpPr txBox="1">
            <a:spLocks noGrp="1"/>
          </p:cNvSpPr>
          <p:nvPr>
            <p:ph type="subTitle" idx="1"/>
          </p:nvPr>
        </p:nvSpPr>
        <p:spPr>
          <a:xfrm>
            <a:off x="1806498" y="1724720"/>
            <a:ext cx="5597912" cy="2155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Hisab Kitab is a mobile application designed to improve the way to manage the business &amp; personal ledgers digitally.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After user login through their phone number they can create, update, and delete the </a:t>
            </a:r>
            <a:r>
              <a:rPr lang="en-US" dirty="0" smtClean="0"/>
              <a:t>transactions,  add payment details </a:t>
            </a:r>
            <a:r>
              <a:rPr lang="en-US" dirty="0"/>
              <a:t>and send credit remainder to their customer.</a:t>
            </a:r>
          </a:p>
        </p:txBody>
      </p:sp>
      <p:sp>
        <p:nvSpPr>
          <p:cNvPr id="444" name="Google Shape;444;p41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/>
          <p:nvPr/>
        </p:nvSpPr>
        <p:spPr>
          <a:xfrm>
            <a:off x="717405" y="1329037"/>
            <a:ext cx="24105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45"/>
          <p:cNvSpPr txBox="1">
            <a:spLocks noGrp="1"/>
          </p:cNvSpPr>
          <p:nvPr>
            <p:ph type="title"/>
          </p:nvPr>
        </p:nvSpPr>
        <p:spPr>
          <a:xfrm>
            <a:off x="611400" y="498087"/>
            <a:ext cx="4342744" cy="809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6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IN EXISTING SYSTEM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69" name="Google Shape;469;p45"/>
          <p:cNvSpPr txBox="1">
            <a:spLocks noGrp="1"/>
          </p:cNvSpPr>
          <p:nvPr>
            <p:ph type="subTitle" idx="1"/>
          </p:nvPr>
        </p:nvSpPr>
        <p:spPr>
          <a:xfrm>
            <a:off x="632950" y="1486839"/>
            <a:ext cx="3891420" cy="2379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Traditional file system: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More chances for human error,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Hard to find past data,     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Lengthy maintenance time,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High chance of data redundancy,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Expensive and hard to maintain.</a:t>
            </a:r>
          </a:p>
          <a:p>
            <a:pPr marL="0" indent="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18" y="1368937"/>
            <a:ext cx="3151371" cy="2913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/>
          <p:nvPr/>
        </p:nvSpPr>
        <p:spPr>
          <a:xfrm>
            <a:off x="4813620" y="1228093"/>
            <a:ext cx="24105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45"/>
          <p:cNvSpPr txBox="1">
            <a:spLocks noGrp="1"/>
          </p:cNvSpPr>
          <p:nvPr>
            <p:ph type="title"/>
          </p:nvPr>
        </p:nvSpPr>
        <p:spPr>
          <a:xfrm>
            <a:off x="4707615" y="512958"/>
            <a:ext cx="4342744" cy="809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625297"/>
                </a:solidFill>
              </a:rPr>
              <a:t>OBJECTIVES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69" name="Google Shape;469;p45"/>
          <p:cNvSpPr txBox="1">
            <a:spLocks noGrp="1"/>
          </p:cNvSpPr>
          <p:nvPr>
            <p:ph type="subTitle" idx="1"/>
          </p:nvPr>
        </p:nvSpPr>
        <p:spPr>
          <a:xfrm>
            <a:off x="4282068" y="1390195"/>
            <a:ext cx="4768291" cy="3500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provide secure transaction between users reducing the chances of error and easier to access past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help small business owners manage their credit accounts and maintain their privacy.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provide the data security &amp; backup of the user so that they can get their data even if they lost their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help the user get the balance, amount to be taken and amount to be paid at a glance setting the remainder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0" y="316174"/>
            <a:ext cx="2302433" cy="38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LITERATURE REVIEW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02.</a:t>
            </a:r>
            <a:endParaRPr dirty="0">
              <a:solidFill>
                <a:srgbClr val="6252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/>
          <p:nvPr/>
        </p:nvSpPr>
        <p:spPr>
          <a:xfrm>
            <a:off x="717405" y="1150621"/>
            <a:ext cx="24105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45"/>
          <p:cNvSpPr txBox="1">
            <a:spLocks noGrp="1"/>
          </p:cNvSpPr>
          <p:nvPr>
            <p:ph type="title"/>
          </p:nvPr>
        </p:nvSpPr>
        <p:spPr>
          <a:xfrm>
            <a:off x="632950" y="602169"/>
            <a:ext cx="4321194" cy="511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6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69" name="Google Shape;469;p45"/>
          <p:cNvSpPr txBox="1">
            <a:spLocks noGrp="1"/>
          </p:cNvSpPr>
          <p:nvPr>
            <p:ph type="subTitle" idx="1"/>
          </p:nvPr>
        </p:nvSpPr>
        <p:spPr>
          <a:xfrm>
            <a:off x="632950" y="1266926"/>
            <a:ext cx="4548650" cy="2487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The things we found on our study: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the business sectors still use traditional file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Misconception of expensive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trust on foreign products for financial transaction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people are not able to use because of complex app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popular in foreign countries like India and USA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18" y="1368937"/>
            <a:ext cx="3151371" cy="29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3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ssistant Health App Pitch Deck by Slidesgo">
  <a:themeElements>
    <a:clrScheme name="Simple Light">
      <a:dk1>
        <a:srgbClr val="F2F6F8"/>
      </a:dk1>
      <a:lt1>
        <a:srgbClr val="FFFFFF"/>
      </a:lt1>
      <a:dk2>
        <a:srgbClr val="4D4D4D"/>
      </a:dk2>
      <a:lt2>
        <a:srgbClr val="30394B"/>
      </a:lt2>
      <a:accent1>
        <a:srgbClr val="005E7D"/>
      </a:accent1>
      <a:accent2>
        <a:srgbClr val="337E92"/>
      </a:accent2>
      <a:accent3>
        <a:srgbClr val="E4ECF1"/>
      </a:accent3>
      <a:accent4>
        <a:srgbClr val="FC6D78"/>
      </a:accent4>
      <a:accent5>
        <a:srgbClr val="FECACE"/>
      </a:accent5>
      <a:accent6>
        <a:srgbClr val="FDA2A9"/>
      </a:accent6>
      <a:hlink>
        <a:srgbClr val="3039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749</Words>
  <Application>Microsoft Office PowerPoint</Application>
  <PresentationFormat>On-screen Show (16:9)</PresentationFormat>
  <Paragraphs>107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Permanent Marker</vt:lpstr>
      <vt:lpstr>Montserrat</vt:lpstr>
      <vt:lpstr>Helvetica Neue Light</vt:lpstr>
      <vt:lpstr>Calibri</vt:lpstr>
      <vt:lpstr>Times New Roman</vt:lpstr>
      <vt:lpstr>Assistant Health App Pitch Deck by Slidesgo</vt:lpstr>
      <vt:lpstr>Hisab Kitab Digital Khata</vt:lpstr>
      <vt:lpstr>OUR TEAM</vt:lpstr>
      <vt:lpstr>TABLE OF CONTENTS</vt:lpstr>
      <vt:lpstr>INTRODUCTION</vt:lpstr>
      <vt:lpstr>BACKGROUND</vt:lpstr>
      <vt:lpstr>PROBLEM IN EXISTING SYSTEM</vt:lpstr>
      <vt:lpstr>OBJECTIVES</vt:lpstr>
      <vt:lpstr>LITERATURE REVIEW</vt:lpstr>
      <vt:lpstr>CASE STUDY</vt:lpstr>
      <vt:lpstr>METHODOLOGY</vt:lpstr>
      <vt:lpstr>TOOLS AND TECHNOLOGY USED</vt:lpstr>
      <vt:lpstr>USE CASE DIAGRAM</vt:lpstr>
      <vt:lpstr>FLOW CHART</vt:lpstr>
      <vt:lpstr>ER DIAGRAM</vt:lpstr>
      <vt:lpstr>EPILOGUE</vt:lpstr>
      <vt:lpstr>WORK SCHEDULE</vt:lpstr>
      <vt:lpstr>RESULT &amp; DISCUSSION</vt:lpstr>
      <vt:lpstr>PRODUCT OVERVIEW</vt:lpstr>
      <vt:lpstr>PRODUCT OVERVIEW</vt:lpstr>
      <vt:lpstr>PRODUCT OVERVIEW</vt:lpstr>
      <vt:lpstr>PRODUCT OVERVIEW</vt:lpstr>
      <vt:lpstr>CONCLUSION</vt:lpstr>
      <vt:lpstr>FUTURE ENHANCEMENT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Hisab Kitab Digital Khata</dc:title>
  <dc:creator>Subash Khatiwada</dc:creator>
  <cp:lastModifiedBy>asus</cp:lastModifiedBy>
  <cp:revision>37</cp:revision>
  <dcterms:modified xsi:type="dcterms:W3CDTF">2021-11-20T07:46:33Z</dcterms:modified>
</cp:coreProperties>
</file>