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5532100" cy="20104100"/>
  <p:notesSz cx="155321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2" y="-40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Holder 2"/>
          <p:cNvSpPr>
            <a:spLocks noGrp="1"/>
          </p:cNvSpPr>
          <p:nvPr>
            <p:ph type="ctrTitle"/>
          </p:nvPr>
        </p:nvSpPr>
        <p:spPr>
          <a:xfrm>
            <a:off x="1165383" y="6232271"/>
            <a:ext cx="1320768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7" name="Holder 3"/>
          <p:cNvSpPr>
            <a:spLocks noGrp="1"/>
          </p:cNvSpPr>
          <p:nvPr>
            <p:ph type="subTitle" idx="4"/>
          </p:nvPr>
        </p:nvSpPr>
        <p:spPr>
          <a:xfrm>
            <a:off x="2330767" y="11258296"/>
            <a:ext cx="1087691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6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104867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7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7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104867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sz="half" idx="2"/>
          </p:nvPr>
        </p:nvSpPr>
        <p:spPr>
          <a:xfrm>
            <a:off x="776922" y="4623943"/>
            <a:ext cx="675922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8" name="Holder 4"/>
          <p:cNvSpPr>
            <a:spLocks noGrp="1"/>
          </p:cNvSpPr>
          <p:nvPr>
            <p:ph sz="half" idx="3"/>
          </p:nvPr>
        </p:nvSpPr>
        <p:spPr>
          <a:xfrm>
            <a:off x="8002301" y="4623943"/>
            <a:ext cx="675922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104868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104868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776922" y="804164"/>
            <a:ext cx="1398460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776922" y="4623943"/>
            <a:ext cx="1398460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5283073" y="18696814"/>
            <a:ext cx="497230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776922" y="18696814"/>
            <a:ext cx="35738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11187684" y="18696814"/>
            <a:ext cx="35738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object 2"/>
          <p:cNvSpPr txBox="1"/>
          <p:nvPr/>
        </p:nvSpPr>
        <p:spPr>
          <a:xfrm>
            <a:off x="3909122" y="5490266"/>
            <a:ext cx="7555230" cy="1598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-30" dirty="0">
                <a:latin typeface="Microsoft Sans Serif"/>
                <a:cs typeface="Microsoft Sans Serif"/>
              </a:rPr>
              <a:t>Software</a:t>
            </a:r>
            <a:r>
              <a:rPr sz="3250" spc="-95" dirty="0">
                <a:latin typeface="Microsoft Sans Serif"/>
                <a:cs typeface="Microsoft Sans Serif"/>
              </a:rPr>
              <a:t> </a:t>
            </a:r>
            <a:r>
              <a:rPr sz="3250" spc="-20" dirty="0">
                <a:latin typeface="Microsoft Sans Serif"/>
                <a:cs typeface="Microsoft Sans Serif"/>
              </a:rPr>
              <a:t>Requirement</a:t>
            </a:r>
            <a:r>
              <a:rPr sz="3250" spc="-145" dirty="0">
                <a:latin typeface="Microsoft Sans Serif"/>
                <a:cs typeface="Microsoft Sans Serif"/>
              </a:rPr>
              <a:t> </a:t>
            </a:r>
            <a:r>
              <a:rPr sz="3250" spc="-40" dirty="0">
                <a:latin typeface="Microsoft Sans Serif"/>
                <a:cs typeface="Microsoft Sans Serif"/>
              </a:rPr>
              <a:t>Specification(SRS)</a:t>
            </a:r>
            <a:endParaRPr sz="3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50">
              <a:latin typeface="Microsoft Sans Serif"/>
              <a:cs typeface="Microsoft Sans Serif"/>
            </a:endParaRPr>
          </a:p>
          <a:p>
            <a:pPr marR="296545" algn="ctr">
              <a:lnSpc>
                <a:spcPct val="100000"/>
              </a:lnSpc>
            </a:pPr>
            <a:r>
              <a:rPr sz="3250" spc="-335" dirty="0">
                <a:latin typeface="Microsoft Sans Serif"/>
                <a:cs typeface="Microsoft Sans Serif"/>
              </a:rPr>
              <a:t>O</a:t>
            </a:r>
            <a:r>
              <a:rPr sz="3250" spc="-10" dirty="0">
                <a:latin typeface="Microsoft Sans Serif"/>
                <a:cs typeface="Microsoft Sans Serif"/>
              </a:rPr>
              <a:t>n</a:t>
            </a:r>
            <a:r>
              <a:rPr sz="3250" spc="55" dirty="0">
                <a:latin typeface="Microsoft Sans Serif"/>
                <a:cs typeface="Microsoft Sans Serif"/>
              </a:rPr>
              <a:t>l</a:t>
            </a:r>
            <a:r>
              <a:rPr sz="3250" spc="155" dirty="0">
                <a:latin typeface="Microsoft Sans Serif"/>
                <a:cs typeface="Microsoft Sans Serif"/>
              </a:rPr>
              <a:t>i</a:t>
            </a:r>
            <a:r>
              <a:rPr sz="3250" spc="-10" dirty="0">
                <a:latin typeface="Microsoft Sans Serif"/>
                <a:cs typeface="Microsoft Sans Serif"/>
              </a:rPr>
              <a:t>n</a:t>
            </a:r>
            <a:r>
              <a:rPr sz="3250" spc="-85" dirty="0">
                <a:latin typeface="Microsoft Sans Serif"/>
                <a:cs typeface="Microsoft Sans Serif"/>
              </a:rPr>
              <a:t>e</a:t>
            </a:r>
            <a:r>
              <a:rPr sz="3250" spc="-95" dirty="0">
                <a:latin typeface="Microsoft Sans Serif"/>
                <a:cs typeface="Microsoft Sans Serif"/>
              </a:rPr>
              <a:t> </a:t>
            </a:r>
            <a:r>
              <a:rPr sz="3250" spc="-275" dirty="0">
                <a:latin typeface="Microsoft Sans Serif"/>
                <a:cs typeface="Microsoft Sans Serif"/>
              </a:rPr>
              <a:t>S</a:t>
            </a:r>
            <a:r>
              <a:rPr sz="3250" spc="-15" dirty="0">
                <a:latin typeface="Microsoft Sans Serif"/>
                <a:cs typeface="Microsoft Sans Serif"/>
              </a:rPr>
              <a:t>ho</a:t>
            </a:r>
            <a:r>
              <a:rPr sz="3250" spc="-10" dirty="0">
                <a:latin typeface="Microsoft Sans Serif"/>
                <a:cs typeface="Microsoft Sans Serif"/>
              </a:rPr>
              <a:t>p</a:t>
            </a:r>
            <a:r>
              <a:rPr sz="3250" spc="-110" dirty="0">
                <a:latin typeface="Microsoft Sans Serif"/>
                <a:cs typeface="Microsoft Sans Serif"/>
              </a:rPr>
              <a:t>p</a:t>
            </a:r>
            <a:r>
              <a:rPr sz="3250" spc="155" dirty="0">
                <a:latin typeface="Microsoft Sans Serif"/>
                <a:cs typeface="Microsoft Sans Serif"/>
              </a:rPr>
              <a:t>i</a:t>
            </a:r>
            <a:r>
              <a:rPr sz="3250" spc="-10" dirty="0">
                <a:latin typeface="Microsoft Sans Serif"/>
                <a:cs typeface="Microsoft Sans Serif"/>
              </a:rPr>
              <a:t>n</a:t>
            </a:r>
            <a:r>
              <a:rPr sz="3250" spc="15" dirty="0">
                <a:latin typeface="Microsoft Sans Serif"/>
                <a:cs typeface="Microsoft Sans Serif"/>
              </a:rPr>
              <a:t>g</a:t>
            </a:r>
            <a:r>
              <a:rPr sz="3250" spc="-195" dirty="0">
                <a:latin typeface="Microsoft Sans Serif"/>
                <a:cs typeface="Microsoft Sans Serif"/>
              </a:rPr>
              <a:t> </a:t>
            </a:r>
            <a:r>
              <a:rPr sz="3250" spc="-175" dirty="0">
                <a:latin typeface="Microsoft Sans Serif"/>
                <a:cs typeface="Microsoft Sans Serif"/>
              </a:rPr>
              <a:t>S</a:t>
            </a:r>
            <a:r>
              <a:rPr sz="3250" spc="-35" dirty="0">
                <a:latin typeface="Microsoft Sans Serif"/>
                <a:cs typeface="Microsoft Sans Serif"/>
              </a:rPr>
              <a:t>y</a:t>
            </a:r>
            <a:r>
              <a:rPr sz="3250" spc="-30" dirty="0">
                <a:latin typeface="Microsoft Sans Serif"/>
                <a:cs typeface="Microsoft Sans Serif"/>
              </a:rPr>
              <a:t>s</a:t>
            </a:r>
            <a:r>
              <a:rPr sz="3250" spc="90" dirty="0">
                <a:latin typeface="Microsoft Sans Serif"/>
                <a:cs typeface="Microsoft Sans Serif"/>
              </a:rPr>
              <a:t>t</a:t>
            </a:r>
            <a:r>
              <a:rPr sz="3250" spc="-114" dirty="0">
                <a:latin typeface="Microsoft Sans Serif"/>
                <a:cs typeface="Microsoft Sans Serif"/>
              </a:rPr>
              <a:t>e</a:t>
            </a:r>
            <a:r>
              <a:rPr sz="3250" spc="85" dirty="0">
                <a:latin typeface="Microsoft Sans Serif"/>
                <a:cs typeface="Microsoft Sans Serif"/>
              </a:rPr>
              <a:t>m</a:t>
            </a:r>
            <a:r>
              <a:rPr sz="3250" spc="-85" dirty="0">
                <a:latin typeface="Microsoft Sans Serif"/>
                <a:cs typeface="Microsoft Sans Serif"/>
              </a:rPr>
              <a:t>(</a:t>
            </a:r>
            <a:r>
              <a:rPr sz="3250" spc="-335" dirty="0">
                <a:latin typeface="Microsoft Sans Serif"/>
                <a:cs typeface="Microsoft Sans Serif"/>
              </a:rPr>
              <a:t>O</a:t>
            </a:r>
            <a:r>
              <a:rPr sz="3250" spc="-275" dirty="0">
                <a:latin typeface="Microsoft Sans Serif"/>
                <a:cs typeface="Microsoft Sans Serif"/>
              </a:rPr>
              <a:t>S</a:t>
            </a:r>
            <a:r>
              <a:rPr sz="3250" spc="-175" dirty="0">
                <a:latin typeface="Microsoft Sans Serif"/>
                <a:cs typeface="Microsoft Sans Serif"/>
              </a:rPr>
              <a:t>S</a:t>
            </a:r>
            <a:r>
              <a:rPr sz="3250" spc="40" dirty="0">
                <a:latin typeface="Microsoft Sans Serif"/>
                <a:cs typeface="Microsoft Sans Serif"/>
              </a:rPr>
              <a:t>)</a:t>
            </a:r>
            <a:endParaRPr sz="3250">
              <a:latin typeface="Microsoft Sans Serif"/>
              <a:cs typeface="Microsoft Sans Serif"/>
            </a:endParaRPr>
          </a:p>
        </p:txBody>
      </p:sp>
      <p:sp>
        <p:nvSpPr>
          <p:cNvPr id="1048585" name="object 3"/>
          <p:cNvSpPr txBox="1"/>
          <p:nvPr/>
        </p:nvSpPr>
        <p:spPr>
          <a:xfrm>
            <a:off x="5076785" y="8726720"/>
            <a:ext cx="3363595" cy="469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23875" algn="ctr">
              <a:lnSpc>
                <a:spcPct val="100000"/>
              </a:lnSpc>
              <a:spcBef>
                <a:spcPts val="90"/>
              </a:spcBef>
            </a:pPr>
            <a:r>
              <a:rPr sz="3250" spc="-145" dirty="0">
                <a:latin typeface="Microsoft Sans Serif"/>
                <a:cs typeface="Microsoft Sans Serif"/>
              </a:rPr>
              <a:t>By</a:t>
            </a:r>
            <a:endParaRPr sz="32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217800"/>
              </a:lnSpc>
            </a:pPr>
            <a:r>
              <a:rPr lang="en-US" sz="3250" spc="-175" dirty="0">
                <a:latin typeface="Microsoft Sans Serif"/>
                <a:cs typeface="Microsoft Sans Serif"/>
              </a:rPr>
              <a:t>SUBASH</a:t>
            </a:r>
          </a:p>
          <a:p>
            <a:pPr marL="12700" marR="5080">
              <a:lnSpc>
                <a:spcPct val="217800"/>
              </a:lnSpc>
            </a:pPr>
            <a:r>
              <a:rPr lang="en-US" sz="3250" spc="-175" dirty="0">
                <a:latin typeface="Microsoft Sans Serif"/>
                <a:cs typeface="Microsoft Sans Serif"/>
              </a:rPr>
              <a:t>NAVISH</a:t>
            </a:r>
          </a:p>
          <a:p>
            <a:pPr marL="12700" marR="5080">
              <a:lnSpc>
                <a:spcPct val="217800"/>
              </a:lnSpc>
            </a:pPr>
            <a:r>
              <a:rPr lang="en-US" sz="3250" spc="-175" dirty="0">
                <a:latin typeface="Microsoft Sans Serif"/>
                <a:cs typeface="Microsoft Sans Serif"/>
              </a:rPr>
              <a:t>DHANUSH</a:t>
            </a:r>
          </a:p>
          <a:p>
            <a:pPr marL="12700" marR="5080">
              <a:lnSpc>
                <a:spcPct val="217800"/>
              </a:lnSpc>
            </a:pPr>
            <a:r>
              <a:rPr lang="en-US" sz="3250" spc="-175" dirty="0">
                <a:latin typeface="Microsoft Sans Serif"/>
                <a:cs typeface="Microsoft Sans Serif"/>
              </a:rPr>
              <a:t>ANBARASAN</a:t>
            </a:r>
            <a:endParaRPr sz="32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/>
          <p:nvPr/>
        </p:nvSpPr>
        <p:spPr>
          <a:xfrm>
            <a:off x="875738" y="488742"/>
            <a:ext cx="12800965" cy="1441246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34"/>
              </a:spcBef>
            </a:pPr>
            <a:r>
              <a:rPr sz="3250" u="dbl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Introduction</a:t>
            </a:r>
            <a:endParaRPr sz="3250">
              <a:latin typeface="Microsoft Sans Serif"/>
              <a:cs typeface="Microsoft Sans Serif"/>
            </a:endParaRPr>
          </a:p>
          <a:p>
            <a:pPr marL="634365">
              <a:lnSpc>
                <a:spcPct val="100000"/>
              </a:lnSpc>
              <a:spcBef>
                <a:spcPts val="345"/>
              </a:spcBef>
              <a:tabLst>
                <a:tab pos="1446530" algn="l"/>
              </a:tabLst>
            </a:pP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1.1	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Purpose:</a:t>
            </a:r>
            <a:endParaRPr sz="2900">
              <a:latin typeface="Microsoft Sans Serif"/>
              <a:cs typeface="Microsoft Sans Serif"/>
            </a:endParaRPr>
          </a:p>
          <a:p>
            <a:pPr marL="621665" marR="14604" indent="-12700" algn="just">
              <a:lnSpc>
                <a:spcPct val="93300"/>
              </a:lnSpc>
              <a:spcBef>
                <a:spcPts val="355"/>
              </a:spcBef>
            </a:pPr>
            <a:r>
              <a:rPr sz="2900" b="1" spc="-65" dirty="0">
                <a:latin typeface="Roboto Bk"/>
                <a:cs typeface="Roboto Bk"/>
              </a:rPr>
              <a:t>This </a:t>
            </a:r>
            <a:r>
              <a:rPr sz="2900" b="1" spc="-90" dirty="0">
                <a:latin typeface="Roboto Bk"/>
                <a:cs typeface="Roboto Bk"/>
              </a:rPr>
              <a:t>document </a:t>
            </a:r>
            <a:r>
              <a:rPr sz="2900" b="1" spc="-95" dirty="0">
                <a:latin typeface="Roboto Bk"/>
                <a:cs typeface="Roboto Bk"/>
              </a:rPr>
              <a:t>is </a:t>
            </a:r>
            <a:r>
              <a:rPr sz="2900" b="1" spc="-75" dirty="0">
                <a:latin typeface="Roboto Bk"/>
                <a:cs typeface="Roboto Bk"/>
              </a:rPr>
              <a:t>meant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85" dirty="0">
                <a:latin typeface="Roboto Bk"/>
                <a:cs typeface="Roboto Bk"/>
              </a:rPr>
              <a:t>delineate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5" dirty="0">
                <a:latin typeface="Roboto Bk"/>
                <a:cs typeface="Roboto Bk"/>
              </a:rPr>
              <a:t>features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75" dirty="0">
                <a:latin typeface="Roboto Bk"/>
                <a:cs typeface="Roboto Bk"/>
              </a:rPr>
              <a:t>OSS, </a:t>
            </a:r>
            <a:r>
              <a:rPr sz="2900" b="1" spc="-35" dirty="0">
                <a:latin typeface="Roboto Bk"/>
                <a:cs typeface="Roboto Bk"/>
              </a:rPr>
              <a:t>so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85" dirty="0">
                <a:latin typeface="Roboto Bk"/>
                <a:cs typeface="Roboto Bk"/>
              </a:rPr>
              <a:t>serve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35" dirty="0">
                <a:latin typeface="Roboto Bk"/>
                <a:cs typeface="Roboto Bk"/>
              </a:rPr>
              <a:t>a </a:t>
            </a:r>
            <a:r>
              <a:rPr sz="2900" b="1" spc="4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guide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developers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one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hand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and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45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software</a:t>
            </a:r>
            <a:r>
              <a:rPr sz="2900" b="1" spc="54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validation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document</a:t>
            </a:r>
            <a:r>
              <a:rPr sz="2900" b="1" spc="540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for </a:t>
            </a:r>
            <a:r>
              <a:rPr sz="2900" b="1" spc="-71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prospective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client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other.</a:t>
            </a:r>
            <a:endParaRPr sz="2900">
              <a:latin typeface="Roboto Bk"/>
              <a:cs typeface="Roboto Bk"/>
            </a:endParaRPr>
          </a:p>
          <a:p>
            <a:pPr marL="1535430" marR="5080" indent="-12700" algn="just">
              <a:lnSpc>
                <a:spcPct val="93500"/>
              </a:lnSpc>
              <a:spcBef>
                <a:spcPts val="340"/>
              </a:spcBef>
            </a:pPr>
            <a:r>
              <a:rPr sz="2900" b="1" spc="-20" dirty="0">
                <a:latin typeface="Roboto Bk"/>
                <a:cs typeface="Roboto Bk"/>
              </a:rPr>
              <a:t>The</a:t>
            </a:r>
            <a:r>
              <a:rPr sz="2900" b="1" spc="-1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Online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Shopping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(OSS)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electronics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item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shop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web </a:t>
            </a:r>
            <a:r>
              <a:rPr sz="2900" b="1" spc="-4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application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is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intended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provide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complete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solutions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vendors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5" dirty="0">
                <a:latin typeface="Roboto Bk"/>
                <a:cs typeface="Roboto Bk"/>
              </a:rPr>
              <a:t>as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well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-80" dirty="0">
                <a:latin typeface="Roboto Bk"/>
                <a:cs typeface="Roboto Bk"/>
              </a:rPr>
              <a:t>customers </a:t>
            </a:r>
            <a:r>
              <a:rPr sz="2900" b="1" spc="-105" dirty="0">
                <a:latin typeface="Roboto Bk"/>
                <a:cs typeface="Roboto Bk"/>
              </a:rPr>
              <a:t>through </a:t>
            </a:r>
            <a:r>
              <a:rPr sz="2900" b="1" spc="35" dirty="0">
                <a:latin typeface="Roboto Bk"/>
                <a:cs typeface="Roboto Bk"/>
              </a:rPr>
              <a:t>a </a:t>
            </a:r>
            <a:r>
              <a:rPr sz="2900" b="1" spc="-90" dirty="0">
                <a:latin typeface="Roboto Bk"/>
                <a:cs typeface="Roboto Bk"/>
              </a:rPr>
              <a:t>single </a:t>
            </a:r>
            <a:r>
              <a:rPr sz="2900" b="1" spc="-45" dirty="0">
                <a:latin typeface="Roboto Bk"/>
                <a:cs typeface="Roboto Bk"/>
              </a:rPr>
              <a:t>get </a:t>
            </a:r>
            <a:r>
              <a:rPr sz="2900" b="1" spc="-60" dirty="0">
                <a:latin typeface="Roboto Bk"/>
                <a:cs typeface="Roboto Bk"/>
              </a:rPr>
              <a:t>way </a:t>
            </a:r>
            <a:r>
              <a:rPr sz="2900" b="1" spc="-95" dirty="0">
                <a:latin typeface="Roboto Bk"/>
                <a:cs typeface="Roboto Bk"/>
              </a:rPr>
              <a:t>using </a:t>
            </a:r>
            <a:r>
              <a:rPr sz="2900" b="1" spc="-50" dirty="0">
                <a:latin typeface="Roboto Bk"/>
                <a:cs typeface="Roboto Bk"/>
              </a:rPr>
              <a:t>the </a:t>
            </a:r>
            <a:r>
              <a:rPr sz="2900" b="1" spc="-110" dirty="0">
                <a:latin typeface="Roboto Bk"/>
                <a:cs typeface="Roboto Bk"/>
              </a:rPr>
              <a:t>internet.It </a:t>
            </a:r>
            <a:r>
              <a:rPr sz="2900" b="1" spc="-100" dirty="0">
                <a:latin typeface="Roboto Bk"/>
                <a:cs typeface="Roboto Bk"/>
              </a:rPr>
              <a:t>will </a:t>
            </a:r>
            <a:r>
              <a:rPr sz="2900" b="1" spc="-70" dirty="0">
                <a:latin typeface="Roboto Bk"/>
                <a:cs typeface="Roboto Bk"/>
              </a:rPr>
              <a:t>enable 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vendors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95" dirty="0">
                <a:latin typeface="Roboto Bk"/>
                <a:cs typeface="Roboto Bk"/>
              </a:rPr>
              <a:t>setup </a:t>
            </a:r>
            <a:r>
              <a:rPr sz="2900" b="1" spc="-100" dirty="0">
                <a:latin typeface="Roboto Bk"/>
                <a:cs typeface="Roboto Bk"/>
              </a:rPr>
              <a:t>online </a:t>
            </a:r>
            <a:r>
              <a:rPr sz="2900" b="1" spc="-110" dirty="0">
                <a:latin typeface="Roboto Bk"/>
                <a:cs typeface="Roboto Bk"/>
              </a:rPr>
              <a:t>shops, </a:t>
            </a:r>
            <a:r>
              <a:rPr sz="2900" b="1" spc="-95" dirty="0">
                <a:latin typeface="Roboto Bk"/>
                <a:cs typeface="Roboto Bk"/>
              </a:rPr>
              <a:t>customer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61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browse </a:t>
            </a:r>
            <a:r>
              <a:rPr sz="2900" b="1" spc="-90" dirty="0">
                <a:latin typeface="Roboto Bk"/>
                <a:cs typeface="Roboto Bk"/>
              </a:rPr>
              <a:t>through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65" dirty="0">
                <a:latin typeface="Roboto Bk"/>
                <a:cs typeface="Roboto Bk"/>
              </a:rPr>
              <a:t>shop </a:t>
            </a:r>
            <a:r>
              <a:rPr sz="2900" b="1" spc="-60" dirty="0">
                <a:latin typeface="Roboto Bk"/>
                <a:cs typeface="Roboto Bk"/>
              </a:rPr>
              <a:t> and </a:t>
            </a:r>
            <a:r>
              <a:rPr sz="2900" b="1" spc="-65" dirty="0">
                <a:latin typeface="Roboto Bk"/>
                <a:cs typeface="Roboto Bk"/>
              </a:rPr>
              <a:t>purchase </a:t>
            </a:r>
            <a:r>
              <a:rPr sz="2900" b="1" spc="-60" dirty="0">
                <a:latin typeface="Roboto Bk"/>
                <a:cs typeface="Roboto Bk"/>
              </a:rPr>
              <a:t>them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online </a:t>
            </a:r>
            <a:r>
              <a:rPr sz="2900" b="1" spc="-90" dirty="0">
                <a:latin typeface="Roboto Bk"/>
                <a:cs typeface="Roboto Bk"/>
              </a:rPr>
              <a:t>without</a:t>
            </a:r>
            <a:r>
              <a:rPr sz="2900" b="1" spc="54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having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114" dirty="0">
                <a:latin typeface="Roboto Bk"/>
                <a:cs typeface="Roboto Bk"/>
              </a:rPr>
              <a:t>visit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90" dirty="0">
                <a:latin typeface="Roboto Bk"/>
                <a:cs typeface="Roboto Bk"/>
              </a:rPr>
              <a:t>shop </a:t>
            </a:r>
            <a:r>
              <a:rPr sz="2900" b="1" spc="-120" dirty="0">
                <a:latin typeface="Roboto Bk"/>
                <a:cs typeface="Roboto Bk"/>
              </a:rPr>
              <a:t>physically. 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The </a:t>
            </a:r>
            <a:r>
              <a:rPr sz="2900" b="1" spc="-95" dirty="0">
                <a:latin typeface="Roboto Bk"/>
                <a:cs typeface="Roboto Bk"/>
              </a:rPr>
              <a:t>administration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module </a:t>
            </a:r>
            <a:r>
              <a:rPr sz="2900" b="1" spc="-75" dirty="0">
                <a:latin typeface="Roboto Bk"/>
                <a:cs typeface="Roboto Bk"/>
              </a:rPr>
              <a:t>will</a:t>
            </a:r>
            <a:r>
              <a:rPr sz="2900" b="1" spc="-70" dirty="0">
                <a:latin typeface="Roboto Bk"/>
                <a:cs typeface="Roboto Bk"/>
              </a:rPr>
              <a:t> enable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7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95" dirty="0">
                <a:latin typeface="Roboto Bk"/>
                <a:cs typeface="Roboto Bk"/>
              </a:rPr>
              <a:t> administrator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approve </a:t>
            </a:r>
            <a:r>
              <a:rPr sz="2900" b="1" spc="-60" dirty="0">
                <a:latin typeface="Roboto Bk"/>
                <a:cs typeface="Roboto Bk"/>
              </a:rPr>
              <a:t>and </a:t>
            </a:r>
            <a:r>
              <a:rPr sz="2900" b="1" spc="-105" dirty="0">
                <a:latin typeface="Roboto Bk"/>
                <a:cs typeface="Roboto Bk"/>
              </a:rPr>
              <a:t>reject </a:t>
            </a:r>
            <a:r>
              <a:rPr sz="2900" b="1" spc="-95" dirty="0">
                <a:latin typeface="Roboto Bk"/>
                <a:cs typeface="Roboto Bk"/>
              </a:rPr>
              <a:t>requests </a:t>
            </a:r>
            <a:r>
              <a:rPr sz="2900" b="1" spc="-75" dirty="0">
                <a:latin typeface="Roboto Bk"/>
                <a:cs typeface="Roboto Bk"/>
              </a:rPr>
              <a:t>for </a:t>
            </a:r>
            <a:r>
              <a:rPr sz="2900" b="1" spc="-30" dirty="0">
                <a:latin typeface="Roboto Bk"/>
                <a:cs typeface="Roboto Bk"/>
              </a:rPr>
              <a:t>new </a:t>
            </a:r>
            <a:r>
              <a:rPr sz="2900" b="1" spc="-75" dirty="0">
                <a:latin typeface="Roboto Bk"/>
                <a:cs typeface="Roboto Bk"/>
              </a:rPr>
              <a:t>shops </a:t>
            </a:r>
            <a:r>
              <a:rPr sz="2900" b="1" spc="-25" dirty="0">
                <a:latin typeface="Roboto Bk"/>
                <a:cs typeface="Roboto Bk"/>
              </a:rPr>
              <a:t>and </a:t>
            </a:r>
            <a:r>
              <a:rPr sz="2900" b="1" spc="-85" dirty="0">
                <a:latin typeface="Roboto Bk"/>
                <a:cs typeface="Roboto Bk"/>
              </a:rPr>
              <a:t>maintain </a:t>
            </a:r>
            <a:r>
              <a:rPr sz="2900" b="1" spc="-90" dirty="0">
                <a:latin typeface="Roboto Bk"/>
                <a:cs typeface="Roboto Bk"/>
              </a:rPr>
              <a:t>various </a:t>
            </a:r>
            <a:r>
              <a:rPr sz="2900" b="1" spc="-105" dirty="0">
                <a:latin typeface="Roboto Bk"/>
                <a:cs typeface="Roboto Bk"/>
              </a:rPr>
              <a:t>lists </a:t>
            </a:r>
            <a:r>
              <a:rPr sz="2900" b="1" spc="-35" dirty="0">
                <a:latin typeface="Roboto Bk"/>
                <a:cs typeface="Roboto Bk"/>
              </a:rPr>
              <a:t>of 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shop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category.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Roboto Bk"/>
              <a:cs typeface="Roboto Bk"/>
            </a:endParaRPr>
          </a:p>
          <a:p>
            <a:pPr marL="634365">
              <a:lnSpc>
                <a:spcPct val="100000"/>
              </a:lnSpc>
            </a:pP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29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</a:t>
            </a:r>
            <a:r>
              <a:rPr sz="2900" u="heavy" spc="-2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2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ee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1535430" marR="1016635" indent="-12700">
              <a:lnSpc>
                <a:spcPts val="3200"/>
              </a:lnSpc>
              <a:spcBef>
                <a:spcPts val="1160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allows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customer’s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maintain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their </a:t>
            </a:r>
            <a:r>
              <a:rPr sz="2900" b="1" spc="-85" dirty="0">
                <a:latin typeface="Roboto Bk"/>
                <a:cs typeface="Roboto Bk"/>
              </a:rPr>
              <a:t>cart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add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or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95" dirty="0">
                <a:latin typeface="Roboto Bk"/>
                <a:cs typeface="Roboto Bk"/>
              </a:rPr>
              <a:t>v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Roboto Bk"/>
              <a:cs typeface="Roboto Bk"/>
            </a:endParaRPr>
          </a:p>
          <a:p>
            <a:pPr marL="634365">
              <a:lnSpc>
                <a:spcPct val="100000"/>
              </a:lnSpc>
              <a:tabLst>
                <a:tab pos="1446530" algn="l"/>
              </a:tabLst>
            </a:pP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1.3	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Definitions:</a:t>
            </a:r>
            <a:endParaRPr sz="2900">
              <a:latin typeface="Microsoft Sans Serif"/>
              <a:cs typeface="Microsoft Sans Serif"/>
            </a:endParaRPr>
          </a:p>
          <a:p>
            <a:pPr marL="1522730" marR="2498090">
              <a:lnSpc>
                <a:spcPct val="123500"/>
              </a:lnSpc>
              <a:spcBef>
                <a:spcPts val="100"/>
              </a:spcBef>
            </a:pPr>
            <a:r>
              <a:rPr sz="2900" b="1" spc="-220" dirty="0">
                <a:latin typeface="Roboto Bk"/>
                <a:cs typeface="Roboto Bk"/>
              </a:rPr>
              <a:t>OSS- </a:t>
            </a:r>
            <a:r>
              <a:rPr sz="2900" b="1" spc="-110" dirty="0">
                <a:latin typeface="Roboto Bk"/>
                <a:cs typeface="Roboto Bk"/>
              </a:rPr>
              <a:t>Online </a:t>
            </a:r>
            <a:r>
              <a:rPr sz="2900" b="1" spc="-85" dirty="0">
                <a:latin typeface="Roboto Bk"/>
                <a:cs typeface="Roboto Bk"/>
              </a:rPr>
              <a:t>shopping </a:t>
            </a:r>
            <a:r>
              <a:rPr sz="2900" b="1" spc="-100" dirty="0">
                <a:latin typeface="Roboto Bk"/>
                <a:cs typeface="Roboto Bk"/>
              </a:rPr>
              <a:t>System </a:t>
            </a:r>
            <a:r>
              <a:rPr sz="2900" b="1" spc="-90" dirty="0">
                <a:latin typeface="Roboto Bk"/>
                <a:cs typeface="Roboto Bk"/>
              </a:rPr>
              <a:t>(for </a:t>
            </a:r>
            <a:r>
              <a:rPr sz="2900" b="1" spc="-85" dirty="0">
                <a:latin typeface="Roboto Bk"/>
                <a:cs typeface="Roboto Bk"/>
              </a:rPr>
              <a:t>electronics </a:t>
            </a:r>
            <a:r>
              <a:rPr sz="2900" b="1" spc="-75" dirty="0">
                <a:latin typeface="Roboto Bk"/>
                <a:cs typeface="Roboto Bk"/>
              </a:rPr>
              <a:t>item </a:t>
            </a:r>
            <a:r>
              <a:rPr sz="2900" b="1" spc="-65" dirty="0">
                <a:latin typeface="Roboto Bk"/>
                <a:cs typeface="Roboto Bk"/>
              </a:rPr>
              <a:t>shop) </a:t>
            </a:r>
            <a:r>
              <a:rPr sz="2900" b="1" spc="-715" dirty="0">
                <a:latin typeface="Roboto Bk"/>
                <a:cs typeface="Roboto Bk"/>
              </a:rPr>
              <a:t> 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440" dirty="0">
                <a:latin typeface="Roboto Bk"/>
                <a:cs typeface="Roboto Bk"/>
              </a:rPr>
              <a:t>-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5" dirty="0">
                <a:latin typeface="Roboto Bk"/>
                <a:cs typeface="Roboto Bk"/>
              </a:rPr>
              <a:t>w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q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30" dirty="0">
                <a:latin typeface="Roboto Bk"/>
                <a:cs typeface="Roboto Bk"/>
              </a:rPr>
              <a:t>n</a:t>
            </a:r>
            <a:endParaRPr sz="2900">
              <a:latin typeface="Roboto Bk"/>
              <a:cs typeface="Roboto Bk"/>
            </a:endParaRPr>
          </a:p>
          <a:p>
            <a:pPr marL="1522730">
              <a:lnSpc>
                <a:spcPct val="100000"/>
              </a:lnSpc>
              <a:spcBef>
                <a:spcPts val="1019"/>
              </a:spcBef>
            </a:pPr>
            <a:r>
              <a:rPr sz="2900" b="1" spc="-25" dirty="0">
                <a:latin typeface="Roboto Bk"/>
                <a:cs typeface="Roboto Bk"/>
              </a:rPr>
              <a:t>G</a:t>
            </a:r>
            <a:r>
              <a:rPr sz="2900" b="1" spc="-215" dirty="0">
                <a:latin typeface="Roboto Bk"/>
                <a:cs typeface="Roboto Bk"/>
              </a:rPr>
              <a:t>U</a:t>
            </a: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440" dirty="0">
                <a:latin typeface="Roboto Bk"/>
                <a:cs typeface="Roboto Bk"/>
              </a:rPr>
              <a:t>-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G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ph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21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45" dirty="0">
                <a:latin typeface="Roboto Bk"/>
                <a:cs typeface="Roboto Bk"/>
              </a:rPr>
              <a:t>fa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20" dirty="0">
                <a:latin typeface="Roboto Bk"/>
                <a:cs typeface="Roboto Bk"/>
              </a:rPr>
              <a:t>e</a:t>
            </a:r>
            <a:endParaRPr sz="2900">
              <a:latin typeface="Roboto Bk"/>
              <a:cs typeface="Roboto Bk"/>
            </a:endParaRPr>
          </a:p>
          <a:p>
            <a:pPr marL="3528060" marR="2823845" indent="-2005330">
              <a:lnSpc>
                <a:spcPts val="4400"/>
              </a:lnSpc>
              <a:spcBef>
                <a:spcPts val="195"/>
              </a:spcBef>
            </a:pPr>
            <a:r>
              <a:rPr sz="2900" b="1" spc="-130" dirty="0">
                <a:latin typeface="Roboto Bk"/>
                <a:cs typeface="Roboto Bk"/>
              </a:rPr>
              <a:t>Stackholder-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person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who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will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participate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E</a:t>
            </a:r>
            <a:r>
              <a:rPr sz="2900" b="1" spc="-195" dirty="0">
                <a:latin typeface="Roboto Bk"/>
                <a:cs typeface="Roboto Bk"/>
              </a:rPr>
              <a:t>x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70" dirty="0">
                <a:latin typeface="Roboto Bk"/>
                <a:cs typeface="Roboto Bk"/>
              </a:rPr>
              <a:t>,</a:t>
            </a:r>
            <a:r>
              <a:rPr sz="2900" b="1" spc="-19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tr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70" dirty="0">
                <a:latin typeface="Roboto Bk"/>
                <a:cs typeface="Roboto Bk"/>
              </a:rPr>
              <a:t>,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60" dirty="0">
                <a:latin typeface="Roboto Bk"/>
                <a:cs typeface="Roboto Bk"/>
              </a:rPr>
              <a:t>V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30" dirty="0">
                <a:latin typeface="Roboto Bk"/>
                <a:cs typeface="Roboto Bk"/>
              </a:rPr>
              <a:t>c</a:t>
            </a:r>
            <a:endParaRPr sz="2900">
              <a:latin typeface="Roboto Bk"/>
              <a:cs typeface="Roboto Bk"/>
            </a:endParaRPr>
          </a:p>
          <a:p>
            <a:pPr marL="12700">
              <a:lnSpc>
                <a:spcPts val="3395"/>
              </a:lnSpc>
              <a:tabLst>
                <a:tab pos="774065" algn="l"/>
              </a:tabLst>
            </a:pPr>
            <a:r>
              <a:rPr sz="2900" b="1" spc="-105" dirty="0">
                <a:latin typeface="Roboto Bk"/>
                <a:cs typeface="Roboto Bk"/>
              </a:rPr>
              <a:t>1.4	</a:t>
            </a:r>
            <a:r>
              <a:rPr sz="290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Overview:</a:t>
            </a:r>
            <a:endParaRPr sz="2900">
              <a:latin typeface="Microsoft Sans Serif"/>
              <a:cs typeface="Microsoft Sans Serif"/>
            </a:endParaRPr>
          </a:p>
          <a:p>
            <a:pPr marL="1535430" marR="220979" indent="-12700">
              <a:lnSpc>
                <a:spcPts val="3300"/>
              </a:lnSpc>
              <a:spcBef>
                <a:spcPts val="1080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provides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an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easy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solution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customers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buy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product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without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going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shop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also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shop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owner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sale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product.</a:t>
            </a:r>
            <a:endParaRPr sz="2900">
              <a:latin typeface="Roboto Bk"/>
              <a:cs typeface="Roboto Bk"/>
            </a:endParaRPr>
          </a:p>
          <a:p>
            <a:pPr marL="1535430" marR="563880" indent="-12700">
              <a:lnSpc>
                <a:spcPts val="3200"/>
              </a:lnSpc>
              <a:spcBef>
                <a:spcPts val="75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proposed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can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used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by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any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naïve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users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it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does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not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require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any</a:t>
            </a:r>
            <a:r>
              <a:rPr sz="2900" b="1" spc="-19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educational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level,experience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or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technical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expertise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in</a:t>
            </a:r>
            <a:endParaRPr sz="2900">
              <a:latin typeface="Roboto Bk"/>
              <a:cs typeface="Roboto Bk"/>
            </a:endParaRPr>
          </a:p>
          <a:p>
            <a:pPr marL="1535430" marR="197485">
              <a:lnSpc>
                <a:spcPts val="3200"/>
              </a:lnSpc>
              <a:spcBef>
                <a:spcPts val="95"/>
              </a:spcBef>
            </a:pPr>
            <a:r>
              <a:rPr sz="2900" b="1" spc="-75" dirty="0">
                <a:latin typeface="Roboto Bk"/>
                <a:cs typeface="Roboto Bk"/>
              </a:rPr>
              <a:t>computer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field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but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it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25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good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use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if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user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has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good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knowledge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5" dirty="0">
                <a:latin typeface="Roboto Bk"/>
                <a:cs typeface="Roboto Bk"/>
              </a:rPr>
              <a:t> h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75" dirty="0">
                <a:latin typeface="Roboto Bk"/>
                <a:cs typeface="Roboto Bk"/>
              </a:rPr>
              <a:t>w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1048587" name="object 3"/>
          <p:cNvSpPr txBox="1"/>
          <p:nvPr/>
        </p:nvSpPr>
        <p:spPr>
          <a:xfrm>
            <a:off x="875738" y="16488982"/>
            <a:ext cx="13257877" cy="17418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35"/>
              </a:spcBef>
            </a:pPr>
            <a:r>
              <a:rPr sz="2900" spc="-20" dirty="0">
                <a:latin typeface="Microsoft Sans Serif"/>
                <a:cs typeface="Microsoft Sans Serif"/>
              </a:rPr>
              <a:t>2</a:t>
            </a:r>
            <a:r>
              <a:rPr sz="2900" spc="-15" dirty="0">
                <a:latin typeface="Microsoft Sans Serif"/>
                <a:cs typeface="Microsoft Sans Serif"/>
              </a:rPr>
              <a:t>.</a:t>
            </a:r>
            <a:r>
              <a:rPr sz="2900" u="dbl" spc="-3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dbl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v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dbl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dbl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dbl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dbl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dbl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dbl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dbl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dbl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dbl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dbl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dbl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dbl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dbl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24765" marR="5080" indent="-12700">
              <a:lnSpc>
                <a:spcPts val="3300"/>
              </a:lnSpc>
              <a:spcBef>
                <a:spcPts val="280"/>
              </a:spcBef>
              <a:tabLst>
                <a:tab pos="938530" algn="l"/>
                <a:tab pos="2258695" algn="l"/>
                <a:tab pos="4086225" algn="l"/>
                <a:tab pos="5546090" algn="l"/>
                <a:tab pos="6790055" algn="l"/>
                <a:tab pos="8541385" algn="l"/>
                <a:tab pos="8858885" algn="l"/>
                <a:tab pos="9290050" algn="l"/>
                <a:tab pos="10864215" algn="l"/>
              </a:tabLst>
            </a:pPr>
            <a:r>
              <a:rPr sz="2900" b="1" spc="-50" dirty="0">
                <a:latin typeface="Roboto Bk"/>
                <a:cs typeface="Roboto Bk"/>
              </a:rPr>
              <a:t>The	</a:t>
            </a:r>
            <a:r>
              <a:rPr sz="2900" b="1" spc="-95" dirty="0">
                <a:latin typeface="Roboto Bk"/>
                <a:cs typeface="Roboto Bk"/>
              </a:rPr>
              <a:t>Online	</a:t>
            </a:r>
            <a:r>
              <a:rPr sz="2900" b="1" spc="-85" dirty="0">
                <a:latin typeface="Roboto Bk"/>
                <a:cs typeface="Roboto Bk"/>
              </a:rPr>
              <a:t>Shopping	</a:t>
            </a:r>
            <a:r>
              <a:rPr sz="2900" b="1" spc="-100" dirty="0">
                <a:latin typeface="Roboto Bk"/>
                <a:cs typeface="Roboto Bk"/>
              </a:rPr>
              <a:t>system	</a:t>
            </a:r>
            <a:r>
              <a:rPr sz="2900" b="1" spc="-120" dirty="0">
                <a:latin typeface="Roboto Bk"/>
                <a:cs typeface="Roboto Bk"/>
              </a:rPr>
              <a:t>(OSS)	</a:t>
            </a:r>
            <a:r>
              <a:rPr sz="2900" b="1" spc="-75" dirty="0">
                <a:latin typeface="Roboto Bk"/>
                <a:cs typeface="Roboto Bk"/>
              </a:rPr>
              <a:t>application		</a:t>
            </a:r>
            <a:r>
              <a:rPr sz="2900" b="1" spc="-65" dirty="0">
                <a:latin typeface="Roboto Bk"/>
                <a:cs typeface="Roboto Bk"/>
              </a:rPr>
              <a:t>enables</a:t>
            </a:r>
            <a:r>
              <a:rPr sz="2900" b="1" spc="7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vendors</a:t>
            </a:r>
            <a:r>
              <a:rPr sz="2900" b="1" spc="7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1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set</a:t>
            </a:r>
            <a:r>
              <a:rPr sz="2900" b="1" spc="12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up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online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shops,</a:t>
            </a:r>
            <a:r>
              <a:rPr sz="2900" b="1" spc="-80" dirty="0">
                <a:latin typeface="Roboto Bk"/>
                <a:cs typeface="Roboto Bk"/>
              </a:rPr>
              <a:t> customers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65" dirty="0">
                <a:latin typeface="Roboto Bk"/>
                <a:cs typeface="Roboto Bk"/>
              </a:rPr>
              <a:t> browse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through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125" dirty="0">
                <a:latin typeface="Roboto Bk"/>
                <a:cs typeface="Roboto Bk"/>
              </a:rPr>
              <a:t>shops,	</a:t>
            </a:r>
            <a:r>
              <a:rPr sz="2900" b="1" spc="-60" dirty="0">
                <a:latin typeface="Roboto Bk"/>
                <a:cs typeface="Roboto Bk"/>
              </a:rPr>
              <a:t>and	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	</a:t>
            </a:r>
            <a:r>
              <a:rPr sz="2900" b="1" spc="-95" dirty="0">
                <a:latin typeface="Roboto Bk"/>
                <a:cs typeface="Roboto Bk"/>
              </a:rPr>
              <a:t>administrator</a:t>
            </a:r>
            <a:endParaRPr sz="2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 txBox="1"/>
          <p:nvPr/>
        </p:nvSpPr>
        <p:spPr>
          <a:xfrm>
            <a:off x="888430" y="1167040"/>
            <a:ext cx="12964795" cy="5419091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330"/>
              </a:spcBef>
            </a:pP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approve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reject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requests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for</a:t>
            </a:r>
            <a:r>
              <a:rPr sz="2900" b="1" spc="-35" dirty="0">
                <a:latin typeface="Roboto Bk"/>
                <a:cs typeface="Roboto Bk"/>
              </a:rPr>
              <a:t> </a:t>
            </a:r>
            <a:r>
              <a:rPr sz="2900" b="1" spc="-30" dirty="0">
                <a:latin typeface="Roboto Bk"/>
                <a:cs typeface="Roboto Bk"/>
              </a:rPr>
              <a:t>new </a:t>
            </a:r>
            <a:r>
              <a:rPr sz="2900" b="1" spc="-55" dirty="0">
                <a:latin typeface="Roboto Bk"/>
                <a:cs typeface="Roboto Bk"/>
              </a:rPr>
              <a:t>shops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maintain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lists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65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shop 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categories. </a:t>
            </a:r>
            <a:r>
              <a:rPr sz="2900" b="1" spc="-55" dirty="0">
                <a:latin typeface="Roboto Bk"/>
                <a:cs typeface="Roboto Bk"/>
              </a:rPr>
              <a:t>Also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developer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is</a:t>
            </a:r>
            <a:r>
              <a:rPr sz="2900" b="1" spc="53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designing </a:t>
            </a:r>
            <a:r>
              <a:rPr sz="2900" b="1" spc="-40" dirty="0">
                <a:latin typeface="Roboto Bk"/>
                <a:cs typeface="Roboto Bk"/>
              </a:rPr>
              <a:t>an</a:t>
            </a:r>
            <a:r>
              <a:rPr sz="2900" b="1" spc="64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online</a:t>
            </a:r>
            <a:r>
              <a:rPr sz="2900" b="1" spc="52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shopping</a:t>
            </a:r>
            <a:r>
              <a:rPr sz="2900" b="1" spc="55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site</a:t>
            </a:r>
            <a:r>
              <a:rPr sz="2900" b="1" spc="52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 manage 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90" dirty="0">
                <a:latin typeface="Roboto Bk"/>
                <a:cs typeface="Roboto Bk"/>
              </a:rPr>
              <a:t>items </a:t>
            </a:r>
            <a:r>
              <a:rPr sz="2900" b="1" spc="-65" dirty="0">
                <a:latin typeface="Roboto Bk"/>
                <a:cs typeface="Roboto Bk"/>
              </a:rPr>
              <a:t>in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65" dirty="0">
                <a:latin typeface="Roboto Bk"/>
                <a:cs typeface="Roboto Bk"/>
              </a:rPr>
              <a:t>shop </a:t>
            </a:r>
            <a:r>
              <a:rPr sz="2900" b="1" spc="-60" dirty="0">
                <a:latin typeface="Roboto Bk"/>
                <a:cs typeface="Roboto Bk"/>
              </a:rPr>
              <a:t>and </a:t>
            </a:r>
            <a:r>
              <a:rPr sz="2900" b="1" spc="-55" dirty="0">
                <a:latin typeface="Roboto Bk"/>
                <a:cs typeface="Roboto Bk"/>
              </a:rPr>
              <a:t>also </a:t>
            </a:r>
            <a:r>
              <a:rPr sz="2900" b="1" spc="-90" dirty="0">
                <a:latin typeface="Roboto Bk"/>
                <a:cs typeface="Roboto Bk"/>
              </a:rPr>
              <a:t>help </a:t>
            </a:r>
            <a:r>
              <a:rPr sz="2900" b="1" spc="-80" dirty="0">
                <a:latin typeface="Roboto Bk"/>
                <a:cs typeface="Roboto Bk"/>
              </a:rPr>
              <a:t>customers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65" dirty="0">
                <a:latin typeface="Roboto Bk"/>
                <a:cs typeface="Roboto Bk"/>
              </a:rPr>
              <a:t>purchase </a:t>
            </a:r>
            <a:r>
              <a:rPr sz="2900" b="1" spc="-60" dirty="0">
                <a:latin typeface="Roboto Bk"/>
                <a:cs typeface="Roboto Bk"/>
              </a:rPr>
              <a:t>them </a:t>
            </a:r>
            <a:r>
              <a:rPr sz="2900" b="1" spc="-80" dirty="0">
                <a:latin typeface="Roboto Bk"/>
                <a:cs typeface="Roboto Bk"/>
              </a:rPr>
              <a:t>online </a:t>
            </a:r>
            <a:r>
              <a:rPr sz="2900" b="1" spc="-105" dirty="0">
                <a:latin typeface="Roboto Bk"/>
                <a:cs typeface="Roboto Bk"/>
              </a:rPr>
              <a:t>without 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visiting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65" dirty="0">
                <a:latin typeface="Roboto Bk"/>
                <a:cs typeface="Roboto Bk"/>
              </a:rPr>
              <a:t>shop </a:t>
            </a:r>
            <a:r>
              <a:rPr sz="2900" b="1" spc="-100" dirty="0">
                <a:latin typeface="Roboto Bk"/>
                <a:cs typeface="Roboto Bk"/>
              </a:rPr>
              <a:t>physically.The online </a:t>
            </a:r>
            <a:r>
              <a:rPr sz="2900" b="1" spc="-85" dirty="0">
                <a:latin typeface="Roboto Bk"/>
                <a:cs typeface="Roboto Bk"/>
              </a:rPr>
              <a:t>shopping </a:t>
            </a:r>
            <a:r>
              <a:rPr sz="2900" b="1" spc="-100" dirty="0">
                <a:latin typeface="Roboto Bk"/>
                <a:cs typeface="Roboto Bk"/>
              </a:rPr>
              <a:t>system will </a:t>
            </a:r>
            <a:r>
              <a:rPr sz="2900" b="1" spc="-70" dirty="0">
                <a:latin typeface="Roboto Bk"/>
                <a:cs typeface="Roboto Bk"/>
              </a:rPr>
              <a:t>use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105" dirty="0">
                <a:latin typeface="Roboto Bk"/>
                <a:cs typeface="Roboto Bk"/>
              </a:rPr>
              <a:t>internet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5" dirty="0">
                <a:latin typeface="Roboto Bk"/>
                <a:cs typeface="Roboto Bk"/>
              </a:rPr>
              <a:t> sole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method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selling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goods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its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consumers.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Roboto Bk"/>
              <a:cs typeface="Roboto Bk"/>
            </a:endParaRPr>
          </a:p>
          <a:p>
            <a:pPr marL="1179830" lvl="1" indent="-584200">
              <a:lnSpc>
                <a:spcPct val="100000"/>
              </a:lnSpc>
              <a:buAutoNum type="arabicPeriod"/>
              <a:tabLst>
                <a:tab pos="1180465" algn="l"/>
              </a:tabLst>
            </a:pP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v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913765" marR="2693670">
              <a:lnSpc>
                <a:spcPct val="93300"/>
              </a:lnSpc>
              <a:spcBef>
                <a:spcPts val="350"/>
              </a:spcBef>
            </a:pPr>
            <a:r>
              <a:rPr sz="2900" b="1" spc="-65" dirty="0">
                <a:latin typeface="Roboto Bk"/>
                <a:cs typeface="Roboto Bk"/>
              </a:rPr>
              <a:t>This </a:t>
            </a:r>
            <a:r>
              <a:rPr sz="2900" b="1" spc="-90" dirty="0">
                <a:latin typeface="Roboto Bk"/>
                <a:cs typeface="Roboto Bk"/>
              </a:rPr>
              <a:t>product </a:t>
            </a:r>
            <a:r>
              <a:rPr sz="2900" b="1" spc="-75" dirty="0">
                <a:latin typeface="Roboto Bk"/>
                <a:cs typeface="Roboto Bk"/>
              </a:rPr>
              <a:t>aimed toward </a:t>
            </a:r>
            <a:r>
              <a:rPr sz="2900" b="1" spc="35" dirty="0">
                <a:latin typeface="Roboto Bk"/>
                <a:cs typeface="Roboto Bk"/>
              </a:rPr>
              <a:t>a </a:t>
            </a:r>
            <a:r>
              <a:rPr sz="2900" b="1" spc="-75" dirty="0">
                <a:latin typeface="Roboto Bk"/>
                <a:cs typeface="Roboto Bk"/>
              </a:rPr>
              <a:t>person </a:t>
            </a:r>
            <a:r>
              <a:rPr sz="2900" b="1" spc="-40" dirty="0">
                <a:latin typeface="Roboto Bk"/>
                <a:cs typeface="Roboto Bk"/>
              </a:rPr>
              <a:t>who </a:t>
            </a:r>
            <a:r>
              <a:rPr sz="2900" b="1" spc="-120" dirty="0">
                <a:latin typeface="Roboto Bk"/>
                <a:cs typeface="Roboto Bk"/>
              </a:rPr>
              <a:t>don’t </a:t>
            </a:r>
            <a:r>
              <a:rPr sz="2900" b="1" spc="-65" dirty="0">
                <a:latin typeface="Roboto Bk"/>
                <a:cs typeface="Roboto Bk"/>
              </a:rPr>
              <a:t>want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114" dirty="0">
                <a:latin typeface="Roboto Bk"/>
                <a:cs typeface="Roboto Bk"/>
              </a:rPr>
              <a:t>visit 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5" dirty="0">
                <a:latin typeface="Roboto Bk"/>
                <a:cs typeface="Roboto Bk"/>
              </a:rPr>
              <a:t>p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40" dirty="0">
                <a:latin typeface="Roboto Bk"/>
                <a:cs typeface="Roboto Bk"/>
              </a:rPr>
              <a:t>d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25" dirty="0">
                <a:latin typeface="Roboto Bk"/>
                <a:cs typeface="Roboto Bk"/>
              </a:rPr>
              <a:t>’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g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65" dirty="0">
                <a:latin typeface="Roboto Bk"/>
                <a:cs typeface="Roboto Bk"/>
              </a:rPr>
              <a:t>t  </a:t>
            </a:r>
            <a:r>
              <a:rPr sz="2900" b="1" spc="-95" dirty="0">
                <a:latin typeface="Roboto Bk"/>
                <a:cs typeface="Roboto Bk"/>
              </a:rPr>
              <a:t>interested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visiting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there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 </a:t>
            </a:r>
            <a:r>
              <a:rPr sz="2900" b="1" spc="-80" dirty="0">
                <a:latin typeface="Roboto Bk"/>
                <a:cs typeface="Roboto Bk"/>
              </a:rPr>
              <a:t>dealing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with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lot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formalities.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Roboto Bk"/>
              <a:cs typeface="Roboto Bk"/>
            </a:endParaRPr>
          </a:p>
          <a:p>
            <a:pPr marL="1179830" lvl="1" indent="-584200">
              <a:lnSpc>
                <a:spcPct val="100000"/>
              </a:lnSpc>
              <a:buAutoNum type="arabicPeriod" startAt="2"/>
              <a:tabLst>
                <a:tab pos="1180465" algn="l"/>
              </a:tabLst>
            </a:pP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28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on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913765">
              <a:lnSpc>
                <a:spcPct val="100000"/>
              </a:lnSpc>
              <a:spcBef>
                <a:spcPts val="120"/>
              </a:spcBef>
            </a:pPr>
            <a:r>
              <a:rPr sz="2900" b="1" spc="-114" dirty="0">
                <a:latin typeface="Roboto Bk"/>
                <a:cs typeface="Roboto Bk"/>
              </a:rPr>
              <a:t>O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85" dirty="0">
                <a:latin typeface="Roboto Bk"/>
                <a:cs typeface="Roboto Bk"/>
              </a:rPr>
              <a:t>S</a:t>
            </a:r>
            <a:r>
              <a:rPr sz="2900" b="1" spc="-14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70" dirty="0">
                <a:latin typeface="Roboto Bk"/>
                <a:cs typeface="Roboto Bk"/>
              </a:rPr>
              <a:t>:</a:t>
            </a:r>
            <a:endParaRPr sz="2900">
              <a:latin typeface="Roboto Bk"/>
              <a:cs typeface="Roboto Bk"/>
            </a:endParaRPr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9493" y="7401894"/>
            <a:ext cx="6822582" cy="5931656"/>
          </a:xfrm>
          <a:prstGeom prst="rect">
            <a:avLst/>
          </a:prstGeom>
        </p:spPr>
      </p:pic>
      <p:sp>
        <p:nvSpPr>
          <p:cNvPr id="1048589" name="object 4"/>
          <p:cNvSpPr txBox="1"/>
          <p:nvPr/>
        </p:nvSpPr>
        <p:spPr>
          <a:xfrm>
            <a:off x="1383418" y="13270338"/>
            <a:ext cx="7049134" cy="13277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spc="-20" dirty="0">
                <a:latin typeface="Microsoft Sans Serif"/>
                <a:cs typeface="Microsoft Sans Serif"/>
              </a:rPr>
              <a:t>2</a:t>
            </a:r>
            <a:r>
              <a:rPr sz="2900" spc="-15" dirty="0">
                <a:latin typeface="Microsoft Sans Serif"/>
                <a:cs typeface="Microsoft Sans Serif"/>
              </a:rPr>
              <a:t>.</a:t>
            </a:r>
            <a:r>
              <a:rPr sz="2900" spc="45" dirty="0">
                <a:latin typeface="Microsoft Sans Serif"/>
                <a:cs typeface="Microsoft Sans Serif"/>
              </a:rPr>
              <a:t>3</a:t>
            </a:r>
            <a:r>
              <a:rPr sz="2900" spc="-235" dirty="0"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9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545465">
              <a:lnSpc>
                <a:spcPct val="100000"/>
              </a:lnSpc>
              <a:spcBef>
                <a:spcPts val="120"/>
              </a:spcBef>
            </a:pPr>
            <a:r>
              <a:rPr sz="2900" b="1" spc="-114" dirty="0">
                <a:latin typeface="Roboto Bk"/>
                <a:cs typeface="Roboto Bk"/>
              </a:rPr>
              <a:t>User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should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familiar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with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terms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like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1048590" name="object 5"/>
          <p:cNvSpPr txBox="1"/>
          <p:nvPr/>
        </p:nvSpPr>
        <p:spPr>
          <a:xfrm>
            <a:off x="2589912" y="14199343"/>
            <a:ext cx="4780915" cy="875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35" dirty="0">
                <a:latin typeface="Roboto Bk"/>
                <a:cs typeface="Roboto Bk"/>
              </a:rPr>
              <a:t>og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345" dirty="0">
                <a:latin typeface="Roboto Bk"/>
                <a:cs typeface="Roboto Bk"/>
              </a:rPr>
              <a:t>,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45" dirty="0">
                <a:latin typeface="Roboto Bk"/>
                <a:cs typeface="Roboto Bk"/>
              </a:rPr>
              <a:t>,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229" dirty="0">
                <a:latin typeface="Roboto Bk"/>
                <a:cs typeface="Roboto Bk"/>
              </a:rPr>
              <a:t>r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95" dirty="0">
                <a:latin typeface="Roboto Bk"/>
                <a:cs typeface="Roboto Bk"/>
              </a:rPr>
              <a:t>y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40" dirty="0">
                <a:latin typeface="Roboto Bk"/>
                <a:cs typeface="Roboto Bk"/>
              </a:rPr>
              <a:t>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1048591" name="object 6"/>
          <p:cNvSpPr txBox="1"/>
          <p:nvPr/>
        </p:nvSpPr>
        <p:spPr>
          <a:xfrm>
            <a:off x="1218422" y="14996448"/>
            <a:ext cx="9121140" cy="34295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2465" lvl="1" indent="-584835">
              <a:lnSpc>
                <a:spcPct val="100000"/>
              </a:lnSpc>
              <a:spcBef>
                <a:spcPts val="135"/>
              </a:spcBef>
              <a:buAutoNum type="arabicPeriod" startAt="4"/>
              <a:tabLst>
                <a:tab pos="673100" algn="l"/>
              </a:tabLst>
            </a:pP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Principle</a:t>
            </a:r>
            <a:r>
              <a:rPr sz="2900" u="heavy" spc="-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Actors:</a:t>
            </a:r>
            <a:endParaRPr sz="29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120"/>
              </a:spcBef>
              <a:tabLst>
                <a:tab pos="1510030" algn="l"/>
              </a:tabLst>
            </a:pPr>
            <a:r>
              <a:rPr sz="2900" b="1" spc="-55" dirty="0">
                <a:latin typeface="Roboto Bk"/>
                <a:cs typeface="Roboto Bk"/>
              </a:rPr>
              <a:t>2	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29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tr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Roboto Bk"/>
              <a:cs typeface="Roboto Bk"/>
            </a:endParaRPr>
          </a:p>
          <a:p>
            <a:pPr marL="672465" lvl="1" indent="-58483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673100" algn="l"/>
              </a:tabLst>
            </a:pPr>
            <a:r>
              <a:rPr sz="2900" u="heavy" spc="-3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532765">
              <a:lnSpc>
                <a:spcPct val="100000"/>
              </a:lnSpc>
              <a:spcBef>
                <a:spcPts val="114"/>
              </a:spcBef>
            </a:pP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200" dirty="0">
                <a:latin typeface="Roboto Bk"/>
                <a:cs typeface="Roboto Bk"/>
              </a:rPr>
              <a:t>l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q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O</a:t>
            </a:r>
            <a:r>
              <a:rPr sz="2900" b="1" spc="-210" dirty="0">
                <a:latin typeface="Roboto Bk"/>
                <a:cs typeface="Roboto Bk"/>
              </a:rPr>
              <a:t>SS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  <a:p>
            <a:pPr marL="456565" marR="2162175" lvl="1" indent="-444500">
              <a:lnSpc>
                <a:spcPct val="103400"/>
              </a:lnSpc>
              <a:spcBef>
                <a:spcPts val="3000"/>
              </a:spcBef>
              <a:buAutoNum type="arabicPeriod" startAt="6"/>
              <a:tabLst>
                <a:tab pos="672465" algn="l"/>
                <a:tab pos="673100" algn="l"/>
              </a:tabLst>
            </a:pPr>
            <a:r>
              <a:rPr sz="2900" u="heavy" spc="-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ss</a:t>
            </a:r>
            <a:r>
              <a:rPr sz="29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on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2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20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1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b="1" u="heavy" spc="-15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: </a:t>
            </a:r>
            <a:r>
              <a:rPr sz="2900" b="1" spc="-140" dirty="0">
                <a:latin typeface="Roboto Bk"/>
                <a:cs typeface="Roboto Bk"/>
              </a:rPr>
              <a:t> </a:t>
            </a:r>
            <a:r>
              <a:rPr sz="2900" b="1" spc="-190" dirty="0">
                <a:latin typeface="Roboto Bk"/>
                <a:cs typeface="Roboto Bk"/>
              </a:rPr>
              <a:t>W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90" dirty="0">
                <a:latin typeface="Roboto Bk"/>
                <a:cs typeface="Roboto Bk"/>
              </a:rPr>
              <a:t>k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5" dirty="0">
                <a:latin typeface="Roboto Bk"/>
                <a:cs typeface="Roboto Bk"/>
              </a:rPr>
              <a:t>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O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85" dirty="0">
                <a:latin typeface="Roboto Bk"/>
                <a:cs typeface="Roboto Bk"/>
              </a:rPr>
              <a:t>S</a:t>
            </a:r>
            <a:r>
              <a:rPr sz="2900" b="1" spc="-14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ee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/>
          <p:nvPr/>
        </p:nvSpPr>
        <p:spPr>
          <a:xfrm>
            <a:off x="523160" y="530224"/>
            <a:ext cx="13255625" cy="859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5965" indent="-723900">
              <a:lnSpc>
                <a:spcPct val="100000"/>
              </a:lnSpc>
              <a:spcBef>
                <a:spcPts val="90"/>
              </a:spcBef>
              <a:buAutoNum type="arabicPeriod" startAt="3"/>
              <a:tabLst>
                <a:tab pos="735965" algn="l"/>
                <a:tab pos="736600" algn="l"/>
              </a:tabLst>
            </a:pPr>
            <a:r>
              <a:rPr sz="325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Specific</a:t>
            </a:r>
            <a:r>
              <a:rPr sz="3250" u="heavy" spc="-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Requirements</a:t>
            </a:r>
            <a:r>
              <a:rPr sz="3200" b="1" spc="-45" dirty="0">
                <a:latin typeface="Roboto Bk"/>
                <a:cs typeface="Roboto Bk"/>
              </a:rPr>
              <a:t>:</a:t>
            </a:r>
            <a:endParaRPr sz="3200" dirty="0">
              <a:latin typeface="Roboto Bk"/>
              <a:cs typeface="Roboto Bk"/>
            </a:endParaRPr>
          </a:p>
          <a:p>
            <a:pPr marL="1814830" lvl="1" indent="-889000">
              <a:lnSpc>
                <a:spcPct val="100000"/>
              </a:lnSpc>
              <a:spcBef>
                <a:spcPts val="3245"/>
              </a:spcBef>
              <a:buAutoNum type="arabicPeriod"/>
              <a:tabLst>
                <a:tab pos="1814830" algn="l"/>
                <a:tab pos="1815464" algn="l"/>
              </a:tabLst>
            </a:pPr>
            <a:r>
              <a:rPr sz="2900" u="heavy" spc="-28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na</a:t>
            </a:r>
            <a:r>
              <a:rPr sz="2900" u="heavy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q</a:t>
            </a:r>
            <a:r>
              <a:rPr sz="29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 dirty="0">
              <a:latin typeface="Microsoft Sans Serif"/>
              <a:cs typeface="Microsoft Sans Serif"/>
            </a:endParaRPr>
          </a:p>
          <a:p>
            <a:pPr marL="532765">
              <a:lnSpc>
                <a:spcPts val="3390"/>
              </a:lnSpc>
              <a:spcBef>
                <a:spcPts val="114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section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provides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requirement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overview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system.</a:t>
            </a:r>
            <a:endParaRPr sz="2900" dirty="0">
              <a:latin typeface="Roboto Bk"/>
              <a:cs typeface="Roboto Bk"/>
            </a:endParaRPr>
          </a:p>
          <a:p>
            <a:pPr marL="24765" marR="2275840" indent="507365">
              <a:lnSpc>
                <a:spcPts val="3200"/>
              </a:lnSpc>
              <a:spcBef>
                <a:spcPts val="250"/>
              </a:spcBef>
            </a:pPr>
            <a:r>
              <a:rPr sz="2900" b="1" spc="-100" dirty="0">
                <a:latin typeface="Roboto Bk"/>
                <a:cs typeface="Roboto Bk"/>
              </a:rPr>
              <a:t>Various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functional</a:t>
            </a:r>
            <a:r>
              <a:rPr sz="2900" b="1" spc="-2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modules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that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can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be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implemented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by</a:t>
            </a:r>
            <a:r>
              <a:rPr sz="2900" b="1" spc="-18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440" dirty="0">
                <a:latin typeface="Roboto Bk"/>
                <a:cs typeface="Roboto Bk"/>
              </a:rPr>
              <a:t>-</a:t>
            </a:r>
            <a:endParaRPr sz="2900" dirty="0">
              <a:latin typeface="Roboto Bk"/>
              <a:cs typeface="Roboto Bk"/>
            </a:endParaRPr>
          </a:p>
          <a:p>
            <a:pPr marL="3070860" lvl="1" indent="-584200">
              <a:lnSpc>
                <a:spcPct val="100000"/>
              </a:lnSpc>
              <a:spcBef>
                <a:spcPts val="2655"/>
              </a:spcBef>
              <a:buAutoNum type="arabicPeriod"/>
              <a:tabLst>
                <a:tab pos="3071495" algn="l"/>
              </a:tabLst>
            </a:pPr>
            <a:r>
              <a:rPr sz="2900" spc="-35" dirty="0">
                <a:latin typeface="Microsoft Sans Serif"/>
                <a:cs typeface="Microsoft Sans Serif"/>
              </a:rPr>
              <a:t>Description:</a:t>
            </a:r>
            <a:endParaRPr sz="2900" dirty="0">
              <a:latin typeface="Microsoft Sans Serif"/>
              <a:cs typeface="Microsoft Sans Serif"/>
            </a:endParaRPr>
          </a:p>
          <a:p>
            <a:pPr marL="3629660" lvl="2" indent="-1143000">
              <a:lnSpc>
                <a:spcPct val="100000"/>
              </a:lnSpc>
              <a:spcBef>
                <a:spcPts val="219"/>
              </a:spcBef>
              <a:buFont typeface="Roboto Bk"/>
              <a:buAutoNum type="arabicPeriod"/>
              <a:tabLst>
                <a:tab pos="3629660" algn="l"/>
                <a:tab pos="3630295" algn="l"/>
              </a:tabLst>
            </a:pPr>
            <a:r>
              <a:rPr sz="2900" spc="-30" dirty="0">
                <a:latin typeface="Microsoft Sans Serif"/>
                <a:cs typeface="Microsoft Sans Serif"/>
              </a:rPr>
              <a:t>Registration</a:t>
            </a:r>
            <a:endParaRPr sz="2900" dirty="0">
              <a:latin typeface="Microsoft Sans Serif"/>
              <a:cs typeface="Microsoft Sans Serif"/>
            </a:endParaRPr>
          </a:p>
          <a:p>
            <a:pPr marL="3426460" marR="813435">
              <a:lnSpc>
                <a:spcPts val="3200"/>
              </a:lnSpc>
              <a:spcBef>
                <a:spcPts val="455"/>
              </a:spcBef>
            </a:pP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f</a:t>
            </a:r>
            <a:r>
              <a:rPr sz="2900" b="1" spc="-135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5" dirty="0">
                <a:latin typeface="Roboto Bk"/>
                <a:cs typeface="Roboto Bk"/>
              </a:rPr>
              <a:t>w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b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20" dirty="0">
                <a:latin typeface="Roboto Bk"/>
                <a:cs typeface="Roboto Bk"/>
              </a:rPr>
              <a:t>y</a:t>
            </a:r>
            <a:r>
              <a:rPr sz="2900" b="1" spc="-19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55" dirty="0">
                <a:latin typeface="Roboto Bk"/>
                <a:cs typeface="Roboto Bk"/>
              </a:rPr>
              <a:t>/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b</a:t>
            </a:r>
            <a:r>
              <a:rPr sz="2900" b="1" spc="10" dirty="0">
                <a:latin typeface="Roboto Bk"/>
                <a:cs typeface="Roboto Bk"/>
              </a:rPr>
              <a:t>e  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40" dirty="0">
                <a:latin typeface="Roboto Bk"/>
                <a:cs typeface="Roboto Bk"/>
              </a:rPr>
              <a:t>d</a:t>
            </a:r>
            <a:r>
              <a:rPr sz="2900" b="1" spc="-270" dirty="0">
                <a:latin typeface="Roboto Bk"/>
                <a:cs typeface="Roboto Bk"/>
              </a:rPr>
              <a:t>,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un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25" dirty="0">
                <a:latin typeface="Roboto Bk"/>
                <a:cs typeface="Roboto Bk"/>
              </a:rPr>
              <a:t>’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35" dirty="0">
                <a:latin typeface="Roboto Bk"/>
                <a:cs typeface="Roboto Bk"/>
              </a:rPr>
              <a:t>op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5" dirty="0">
                <a:latin typeface="Roboto Bk"/>
                <a:cs typeface="Roboto Bk"/>
              </a:rPr>
              <a:t>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 dirty="0">
              <a:latin typeface="Roboto Bk"/>
              <a:cs typeface="Roboto Bk"/>
            </a:endParaRPr>
          </a:p>
          <a:p>
            <a:pPr marL="3629660" lvl="2" indent="-1143000">
              <a:lnSpc>
                <a:spcPts val="3335"/>
              </a:lnSpc>
              <a:buFont typeface="Roboto Bk"/>
              <a:buAutoNum type="arabicPeriod" startAt="2"/>
              <a:tabLst>
                <a:tab pos="3629660" algn="l"/>
                <a:tab pos="3630295" algn="l"/>
              </a:tabLst>
            </a:pPr>
            <a:r>
              <a:rPr sz="2900" spc="-25" dirty="0">
                <a:latin typeface="Microsoft Sans Serif"/>
                <a:cs typeface="Microsoft Sans Serif"/>
              </a:rPr>
              <a:t>Login</a:t>
            </a:r>
            <a:endParaRPr sz="2900" dirty="0">
              <a:latin typeface="Microsoft Sans Serif"/>
              <a:cs typeface="Microsoft Sans Serif"/>
            </a:endParaRPr>
          </a:p>
          <a:p>
            <a:pPr marL="3439160" marR="2480945" indent="-12700">
              <a:lnSpc>
                <a:spcPts val="3300"/>
              </a:lnSpc>
              <a:spcBef>
                <a:spcPts val="380"/>
              </a:spcBef>
            </a:pPr>
            <a:r>
              <a:rPr sz="2900" b="1" spc="-90" dirty="0">
                <a:latin typeface="Roboto Bk"/>
                <a:cs typeface="Roboto Bk"/>
              </a:rPr>
              <a:t>Customer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logins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80" dirty="0">
                <a:latin typeface="Roboto Bk"/>
                <a:cs typeface="Roboto Bk"/>
              </a:rPr>
              <a:t> 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</a:t>
            </a:r>
            <a:r>
              <a:rPr sz="2900" b="1" spc="-27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by</a:t>
            </a:r>
            <a:r>
              <a:rPr sz="2900" b="1" spc="-95" dirty="0">
                <a:latin typeface="Roboto Bk"/>
                <a:cs typeface="Roboto Bk"/>
              </a:rPr>
              <a:t> entering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valid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ss</a:t>
            </a:r>
            <a:r>
              <a:rPr sz="2900" b="1" spc="-105" dirty="0">
                <a:latin typeface="Roboto Bk"/>
                <a:cs typeface="Roboto Bk"/>
              </a:rPr>
              <a:t>w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ng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 dirty="0">
              <a:latin typeface="Roboto Bk"/>
              <a:cs typeface="Roboto Bk"/>
            </a:endParaRPr>
          </a:p>
          <a:p>
            <a:pPr marL="3629660" lvl="2" indent="-1143000">
              <a:lnSpc>
                <a:spcPts val="3315"/>
              </a:lnSpc>
              <a:buFont typeface="Roboto Bk"/>
              <a:buAutoNum type="arabicPeriod" startAt="3"/>
              <a:tabLst>
                <a:tab pos="3629660" algn="l"/>
                <a:tab pos="3630295" algn="l"/>
              </a:tabLst>
            </a:pPr>
            <a:r>
              <a:rPr sz="2900" spc="-300" dirty="0">
                <a:latin typeface="Microsoft Sans Serif"/>
                <a:cs typeface="Microsoft Sans Serif"/>
              </a:rPr>
              <a:t>C</a:t>
            </a:r>
            <a:r>
              <a:rPr sz="2900" spc="-15" dirty="0">
                <a:latin typeface="Microsoft Sans Serif"/>
                <a:cs typeface="Microsoft Sans Serif"/>
              </a:rPr>
              <a:t>h</a:t>
            </a:r>
            <a:r>
              <a:rPr sz="2900" spc="-220" dirty="0">
                <a:latin typeface="Microsoft Sans Serif"/>
                <a:cs typeface="Microsoft Sans Serif"/>
              </a:rPr>
              <a:t>a</a:t>
            </a:r>
            <a:r>
              <a:rPr sz="2900" spc="-20" dirty="0">
                <a:latin typeface="Microsoft Sans Serif"/>
                <a:cs typeface="Microsoft Sans Serif"/>
              </a:rPr>
              <a:t>ng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35" dirty="0">
                <a:latin typeface="Microsoft Sans Serif"/>
                <a:cs typeface="Microsoft Sans Serif"/>
              </a:rPr>
              <a:t>s</a:t>
            </a:r>
            <a:r>
              <a:rPr sz="2900" spc="-265" dirty="0">
                <a:latin typeface="Microsoft Sans Serif"/>
                <a:cs typeface="Microsoft Sans Serif"/>
              </a:rPr>
              <a:t> 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20" dirty="0">
                <a:latin typeface="Microsoft Sans Serif"/>
                <a:cs typeface="Microsoft Sans Serif"/>
              </a:rPr>
              <a:t>o</a:t>
            </a:r>
            <a:r>
              <a:rPr sz="2900" spc="-110" dirty="0">
                <a:latin typeface="Microsoft Sans Serif"/>
                <a:cs typeface="Microsoft Sans Serif"/>
              </a:rPr>
              <a:t> </a:t>
            </a:r>
            <a:r>
              <a:rPr sz="2900" spc="-300" dirty="0">
                <a:latin typeface="Microsoft Sans Serif"/>
                <a:cs typeface="Microsoft Sans Serif"/>
              </a:rPr>
              <a:t>C</a:t>
            </a:r>
            <a:r>
              <a:rPr sz="2900" spc="-220" dirty="0">
                <a:latin typeface="Microsoft Sans Serif"/>
                <a:cs typeface="Microsoft Sans Serif"/>
              </a:rPr>
              <a:t>a</a:t>
            </a:r>
            <a:r>
              <a:rPr sz="2900" spc="30" dirty="0">
                <a:latin typeface="Microsoft Sans Serif"/>
                <a:cs typeface="Microsoft Sans Serif"/>
              </a:rPr>
              <a:t>r</a:t>
            </a:r>
            <a:r>
              <a:rPr sz="2900" spc="175" dirty="0">
                <a:latin typeface="Microsoft Sans Serif"/>
                <a:cs typeface="Microsoft Sans Serif"/>
              </a:rPr>
              <a:t>t</a:t>
            </a:r>
            <a:endParaRPr sz="2900" dirty="0">
              <a:latin typeface="Microsoft Sans Serif"/>
              <a:cs typeface="Microsoft Sans Serif"/>
            </a:endParaRPr>
          </a:p>
          <a:p>
            <a:pPr marL="3439160" marR="2042160" indent="-12700" algn="just">
              <a:lnSpc>
                <a:spcPct val="93300"/>
              </a:lnSpc>
              <a:spcBef>
                <a:spcPts val="350"/>
              </a:spcBef>
            </a:pP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af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g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r  </a:t>
            </a:r>
            <a:r>
              <a:rPr sz="2900" b="1" spc="-100" dirty="0">
                <a:latin typeface="Roboto Bk"/>
                <a:cs typeface="Roboto Bk"/>
              </a:rPr>
              <a:t>registration </a:t>
            </a:r>
            <a:r>
              <a:rPr sz="2900" b="1" spc="-20" dirty="0">
                <a:latin typeface="Roboto Bk"/>
                <a:cs typeface="Roboto Bk"/>
              </a:rPr>
              <a:t>can </a:t>
            </a:r>
            <a:r>
              <a:rPr sz="2900" b="1" spc="-55" dirty="0">
                <a:latin typeface="Roboto Bk"/>
                <a:cs typeface="Roboto Bk"/>
              </a:rPr>
              <a:t>make </a:t>
            </a:r>
            <a:r>
              <a:rPr sz="2900" b="1" spc="-75" dirty="0">
                <a:latin typeface="Roboto Bk"/>
                <a:cs typeface="Roboto Bk"/>
              </a:rPr>
              <a:t>order </a:t>
            </a:r>
            <a:r>
              <a:rPr sz="2900" b="1" spc="-90" dirty="0">
                <a:latin typeface="Roboto Bk"/>
                <a:cs typeface="Roboto Bk"/>
              </a:rPr>
              <a:t>or </a:t>
            </a:r>
            <a:r>
              <a:rPr sz="2900" b="1" spc="-60" dirty="0">
                <a:latin typeface="Roboto Bk"/>
                <a:cs typeface="Roboto Bk"/>
              </a:rPr>
              <a:t>cancel </a:t>
            </a:r>
            <a:r>
              <a:rPr sz="2900" b="1" spc="-75" dirty="0">
                <a:latin typeface="Roboto Bk"/>
                <a:cs typeface="Roboto Bk"/>
              </a:rPr>
              <a:t>order </a:t>
            </a:r>
            <a:r>
              <a:rPr sz="2900" b="1" spc="-85" dirty="0">
                <a:latin typeface="Roboto Bk"/>
                <a:cs typeface="Roboto Bk"/>
              </a:rPr>
              <a:t>of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40" dirty="0">
                <a:latin typeface="Roboto Bk"/>
                <a:cs typeface="Roboto Bk"/>
              </a:rPr>
              <a:t>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pp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5" dirty="0">
                <a:latin typeface="Roboto Bk"/>
                <a:cs typeface="Roboto Bk"/>
              </a:rPr>
              <a:t>g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29" dirty="0">
                <a:latin typeface="Roboto Bk"/>
                <a:cs typeface="Roboto Bk"/>
              </a:rPr>
              <a:t>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 dirty="0">
              <a:latin typeface="Roboto Bk"/>
              <a:cs typeface="Roboto Bk"/>
            </a:endParaRPr>
          </a:p>
          <a:p>
            <a:pPr marL="3629660" lvl="2" indent="-1143000">
              <a:lnSpc>
                <a:spcPts val="3400"/>
              </a:lnSpc>
              <a:buFont typeface="Roboto Bk"/>
              <a:buAutoNum type="arabicPeriod" startAt="4"/>
              <a:tabLst>
                <a:tab pos="3629660" algn="l"/>
                <a:tab pos="3630295" algn="l"/>
              </a:tabLst>
            </a:pPr>
            <a:r>
              <a:rPr sz="2900" spc="-60" dirty="0">
                <a:latin typeface="Microsoft Sans Serif"/>
                <a:cs typeface="Microsoft Sans Serif"/>
              </a:rPr>
              <a:t>Payment</a:t>
            </a:r>
            <a:endParaRPr sz="2900" dirty="0">
              <a:latin typeface="Microsoft Sans Serif"/>
              <a:cs typeface="Microsoft Sans Serif"/>
            </a:endParaRPr>
          </a:p>
          <a:p>
            <a:pPr marL="3451860">
              <a:lnSpc>
                <a:spcPts val="3340"/>
              </a:lnSpc>
              <a:spcBef>
                <a:spcPts val="114"/>
              </a:spcBef>
            </a:pPr>
            <a:r>
              <a:rPr sz="2900" b="1" spc="-100" dirty="0">
                <a:latin typeface="Roboto Bk"/>
                <a:cs typeface="Roboto Bk"/>
              </a:rPr>
              <a:t>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this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we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are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dealing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mode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payment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Cash.We</a:t>
            </a:r>
            <a:r>
              <a:rPr lang="en-US" sz="2900" b="1" spc="-85" dirty="0">
                <a:latin typeface="Roboto Bk"/>
                <a:cs typeface="Roboto Bk"/>
              </a:rPr>
              <a:t> will</a:t>
            </a:r>
            <a:r>
              <a:rPr sz="2900" b="1" spc="-85" dirty="0">
                <a:latin typeface="Roboto Bk"/>
                <a:cs typeface="Roboto Bk"/>
              </a:rPr>
              <a:t>extend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this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credit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card,debit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card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etc</a:t>
            </a:r>
            <a:r>
              <a:rPr sz="2900" b="1" spc="-4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future.</a:t>
            </a:r>
            <a:endParaRPr sz="2900" dirty="0">
              <a:latin typeface="Roboto Bk"/>
              <a:cs typeface="Roboto Bk"/>
            </a:endParaRPr>
          </a:p>
        </p:txBody>
      </p:sp>
      <p:sp>
        <p:nvSpPr>
          <p:cNvPr id="1048593" name="object 3"/>
          <p:cNvSpPr txBox="1"/>
          <p:nvPr/>
        </p:nvSpPr>
        <p:spPr>
          <a:xfrm>
            <a:off x="1670050" y="10404574"/>
            <a:ext cx="9693036" cy="13200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54430" algn="l"/>
              </a:tabLst>
            </a:pPr>
            <a:r>
              <a:rPr sz="2900" b="1" spc="-114" dirty="0">
                <a:latin typeface="Roboto Bk"/>
                <a:cs typeface="Roboto Bk"/>
              </a:rPr>
              <a:t>3.1.5	</a:t>
            </a:r>
            <a:r>
              <a:rPr sz="2900" spc="-20" dirty="0">
                <a:latin typeface="Microsoft Sans Serif"/>
                <a:cs typeface="Microsoft Sans Serif"/>
              </a:rPr>
              <a:t>Logout</a:t>
            </a:r>
            <a:endParaRPr sz="2900" dirty="0">
              <a:latin typeface="Microsoft Sans Serif"/>
              <a:cs typeface="Microsoft Sans Serif"/>
            </a:endParaRPr>
          </a:p>
          <a:p>
            <a:pPr marL="1205230" marR="5080" indent="888365">
              <a:lnSpc>
                <a:spcPts val="3200"/>
              </a:lnSpc>
              <a:spcBef>
                <a:spcPts val="459"/>
              </a:spcBef>
              <a:tabLst>
                <a:tab pos="4467225" algn="l"/>
              </a:tabLst>
            </a:pPr>
            <a:r>
              <a:rPr sz="2900" b="1" spc="-80" dirty="0">
                <a:latin typeface="Roboto Bk"/>
                <a:cs typeface="Roboto Bk"/>
              </a:rPr>
              <a:t>After</a:t>
            </a:r>
            <a:r>
              <a:rPr sz="2900" b="1" spc="-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ordering	</a:t>
            </a:r>
            <a:r>
              <a:rPr sz="2900" b="1" spc="-40" dirty="0">
                <a:latin typeface="Roboto Bk"/>
                <a:cs typeface="Roboto Bk"/>
              </a:rPr>
              <a:t>or</a:t>
            </a:r>
            <a:r>
              <a:rPr sz="2900" b="1" spc="7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surfing</a:t>
            </a:r>
            <a:r>
              <a:rPr sz="2900" b="1" spc="12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7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g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 dirty="0">
              <a:latin typeface="Roboto Bk"/>
              <a:cs typeface="Roboto Bk"/>
            </a:endParaRPr>
          </a:p>
        </p:txBody>
      </p:sp>
      <p:sp>
        <p:nvSpPr>
          <p:cNvPr id="1048595" name="object 5"/>
          <p:cNvSpPr txBox="1"/>
          <p:nvPr/>
        </p:nvSpPr>
        <p:spPr>
          <a:xfrm>
            <a:off x="523160" y="11957050"/>
            <a:ext cx="12519660" cy="42296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74595">
              <a:lnSpc>
                <a:spcPct val="100000"/>
              </a:lnSpc>
              <a:spcBef>
                <a:spcPts val="135"/>
              </a:spcBef>
              <a:tabLst>
                <a:tab pos="3616960" algn="l"/>
              </a:tabLst>
            </a:pPr>
            <a:r>
              <a:rPr sz="2900" b="1" spc="-85" dirty="0">
                <a:latin typeface="Roboto Bk"/>
                <a:cs typeface="Roboto Bk"/>
              </a:rPr>
              <a:t>3</a:t>
            </a:r>
            <a:r>
              <a:rPr sz="2900" b="1" spc="-180" dirty="0">
                <a:latin typeface="Roboto Bk"/>
                <a:cs typeface="Roboto Bk"/>
              </a:rPr>
              <a:t>.</a:t>
            </a:r>
            <a:r>
              <a:rPr sz="2900" b="1" spc="-85" dirty="0">
                <a:latin typeface="Roboto Bk"/>
                <a:cs typeface="Roboto Bk"/>
              </a:rPr>
              <a:t>1</a:t>
            </a:r>
            <a:r>
              <a:rPr sz="2900" b="1" spc="-180" dirty="0">
                <a:latin typeface="Roboto Bk"/>
                <a:cs typeface="Roboto Bk"/>
              </a:rPr>
              <a:t>.</a:t>
            </a:r>
            <a:r>
              <a:rPr sz="2900" b="1" spc="-55" dirty="0">
                <a:latin typeface="Roboto Bk"/>
                <a:cs typeface="Roboto Bk"/>
              </a:rPr>
              <a:t>6</a:t>
            </a:r>
            <a:r>
              <a:rPr sz="2900" b="1" dirty="0">
                <a:latin typeface="Roboto Bk"/>
                <a:cs typeface="Roboto Bk"/>
              </a:rPr>
              <a:t>	</a:t>
            </a:r>
            <a:r>
              <a:rPr sz="2900" spc="-300" dirty="0">
                <a:latin typeface="Microsoft Sans Serif"/>
                <a:cs typeface="Microsoft Sans Serif"/>
              </a:rPr>
              <a:t>R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20" dirty="0">
                <a:latin typeface="Microsoft Sans Serif"/>
                <a:cs typeface="Microsoft Sans Serif"/>
              </a:rPr>
              <a:t>p</a:t>
            </a:r>
            <a:r>
              <a:rPr sz="2900" spc="-120" dirty="0">
                <a:latin typeface="Microsoft Sans Serif"/>
                <a:cs typeface="Microsoft Sans Serif"/>
              </a:rPr>
              <a:t>o</a:t>
            </a:r>
            <a:r>
              <a:rPr sz="2900" spc="130" dirty="0">
                <a:latin typeface="Microsoft Sans Serif"/>
                <a:cs typeface="Microsoft Sans Serif"/>
              </a:rPr>
              <a:t>r</a:t>
            </a:r>
            <a:r>
              <a:rPr sz="2900" spc="175" dirty="0">
                <a:latin typeface="Microsoft Sans Serif"/>
                <a:cs typeface="Microsoft Sans Serif"/>
              </a:rPr>
              <a:t>t</a:t>
            </a:r>
            <a:r>
              <a:rPr sz="2900" spc="-254" dirty="0">
                <a:latin typeface="Microsoft Sans Serif"/>
                <a:cs typeface="Microsoft Sans Serif"/>
              </a:rPr>
              <a:t> </a:t>
            </a:r>
            <a:r>
              <a:rPr sz="2900" spc="-365" dirty="0">
                <a:latin typeface="Microsoft Sans Serif"/>
                <a:cs typeface="Microsoft Sans Serif"/>
              </a:rPr>
              <a:t>G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20" dirty="0">
                <a:latin typeface="Microsoft Sans Serif"/>
                <a:cs typeface="Microsoft Sans Serif"/>
              </a:rPr>
              <a:t>n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30" dirty="0">
                <a:latin typeface="Microsoft Sans Serif"/>
                <a:cs typeface="Microsoft Sans Serif"/>
              </a:rPr>
              <a:t>r</a:t>
            </a:r>
            <a:r>
              <a:rPr sz="2900" spc="-120" dirty="0">
                <a:latin typeface="Microsoft Sans Serif"/>
                <a:cs typeface="Microsoft Sans Serif"/>
              </a:rPr>
              <a:t>a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-20" dirty="0">
                <a:latin typeface="Microsoft Sans Serif"/>
                <a:cs typeface="Microsoft Sans Serif"/>
              </a:rPr>
              <a:t>o</a:t>
            </a:r>
            <a:r>
              <a:rPr sz="2900" spc="10" dirty="0">
                <a:latin typeface="Microsoft Sans Serif"/>
                <a:cs typeface="Microsoft Sans Serif"/>
              </a:rPr>
              <a:t>n</a:t>
            </a:r>
            <a:endParaRPr sz="2900" dirty="0">
              <a:latin typeface="Microsoft Sans Serif"/>
              <a:cs typeface="Microsoft Sans Serif"/>
            </a:endParaRPr>
          </a:p>
          <a:p>
            <a:pPr marL="3426460" marR="1463040" indent="-12700">
              <a:lnSpc>
                <a:spcPts val="3300"/>
              </a:lnSpc>
              <a:spcBef>
                <a:spcPts val="380"/>
              </a:spcBef>
            </a:pP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5" dirty="0">
                <a:latin typeface="Roboto Bk"/>
                <a:cs typeface="Roboto Bk"/>
              </a:rPr>
              <a:t>g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45" dirty="0">
                <a:latin typeface="Roboto Bk"/>
                <a:cs typeface="Roboto Bk"/>
              </a:rPr>
              <a:t>,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95" dirty="0">
                <a:latin typeface="Roboto Bk"/>
                <a:cs typeface="Roboto Bk"/>
              </a:rPr>
              <a:t>y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40" dirty="0">
                <a:latin typeface="Roboto Bk"/>
                <a:cs typeface="Roboto Bk"/>
              </a:rPr>
              <a:t>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5" dirty="0">
                <a:latin typeface="Roboto Bk"/>
                <a:cs typeface="Roboto Bk"/>
              </a:rPr>
              <a:t>w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65" dirty="0">
                <a:latin typeface="Roboto Bk"/>
                <a:cs typeface="Roboto Bk"/>
              </a:rPr>
              <a:t>t  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op</a:t>
            </a:r>
            <a:r>
              <a:rPr sz="2900" b="1" spc="-120" dirty="0">
                <a:latin typeface="Roboto Bk"/>
                <a:cs typeface="Roboto Bk"/>
              </a:rPr>
              <a:t>y</a:t>
            </a:r>
            <a:r>
              <a:rPr sz="2900" b="1" spc="-19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b</a:t>
            </a:r>
            <a:r>
              <a:rPr sz="2900" b="1" spc="-100" dirty="0">
                <a:latin typeface="Roboto Bk"/>
                <a:cs typeface="Roboto Bk"/>
              </a:rPr>
              <a:t>il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130" dirty="0">
                <a:latin typeface="Roboto Bk"/>
                <a:cs typeface="Roboto Bk"/>
              </a:rPr>
              <a:t> 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25" dirty="0">
                <a:latin typeface="Roboto Bk"/>
                <a:cs typeface="Roboto Bk"/>
              </a:rPr>
              <a:t>’</a:t>
            </a:r>
            <a:r>
              <a:rPr sz="2900" b="1" spc="10" dirty="0">
                <a:latin typeface="Roboto Bk"/>
                <a:cs typeface="Roboto Bk"/>
              </a:rPr>
              <a:t>s</a:t>
            </a:r>
            <a:endParaRPr sz="2900" dirty="0">
              <a:latin typeface="Roboto Bk"/>
              <a:cs typeface="Roboto Bk"/>
            </a:endParaRPr>
          </a:p>
          <a:p>
            <a:pPr marL="3426460">
              <a:lnSpc>
                <a:spcPts val="3025"/>
              </a:lnSpc>
            </a:pPr>
            <a:r>
              <a:rPr sz="2900" b="1" spc="-114" dirty="0">
                <a:latin typeface="Roboto Bk"/>
                <a:cs typeface="Roboto Bk"/>
              </a:rPr>
              <a:t>Email-address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 </a:t>
            </a:r>
            <a:r>
              <a:rPr sz="2900" b="1" spc="-90" dirty="0">
                <a:latin typeface="Roboto Bk"/>
                <a:cs typeface="Roboto Bk"/>
              </a:rPr>
              <a:t>another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one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data</a:t>
            </a:r>
            <a:endParaRPr sz="2900" dirty="0">
              <a:latin typeface="Roboto Bk"/>
              <a:cs typeface="Roboto Bk"/>
            </a:endParaRPr>
          </a:p>
          <a:p>
            <a:pPr marL="3426460">
              <a:lnSpc>
                <a:spcPts val="3390"/>
              </a:lnSpc>
            </a:pPr>
            <a:r>
              <a:rPr sz="2900" b="1" spc="-80" dirty="0">
                <a:latin typeface="Roboto Bk"/>
                <a:cs typeface="Roboto Bk"/>
              </a:rPr>
              <a:t>base.</a:t>
            </a:r>
            <a:endParaRPr sz="29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400" dirty="0">
              <a:latin typeface="Roboto Bk"/>
              <a:cs typeface="Roboto Bk"/>
            </a:endParaRPr>
          </a:p>
          <a:p>
            <a:pPr marL="913765">
              <a:lnSpc>
                <a:spcPct val="100000"/>
              </a:lnSpc>
              <a:spcBef>
                <a:spcPts val="2130"/>
              </a:spcBef>
              <a:tabLst>
                <a:tab pos="1802130" algn="l"/>
              </a:tabLst>
            </a:pP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3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29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</a:t>
            </a:r>
            <a:r>
              <a:rPr sz="2900" dirty="0">
                <a:latin typeface="Microsoft Sans Serif"/>
                <a:cs typeface="Microsoft Sans Serif"/>
              </a:rPr>
              <a:t>	</a:t>
            </a:r>
            <a:r>
              <a:rPr sz="2900" spc="-200" dirty="0">
                <a:latin typeface="Microsoft Sans Serif"/>
                <a:cs typeface="Microsoft Sans Serif"/>
              </a:rPr>
              <a:t>N</a:t>
            </a:r>
            <a:r>
              <a:rPr sz="2900" spc="-20" dirty="0">
                <a:latin typeface="Microsoft Sans Serif"/>
                <a:cs typeface="Microsoft Sans Serif"/>
              </a:rPr>
              <a:t>on</a:t>
            </a:r>
            <a:r>
              <a:rPr sz="2900" spc="30" dirty="0">
                <a:latin typeface="Microsoft Sans Serif"/>
                <a:cs typeface="Microsoft Sans Serif"/>
              </a:rPr>
              <a:t>-</a:t>
            </a:r>
            <a:r>
              <a:rPr sz="2900" spc="-280" dirty="0">
                <a:latin typeface="Microsoft Sans Serif"/>
                <a:cs typeface="Microsoft Sans Serif"/>
              </a:rPr>
              <a:t>F</a:t>
            </a:r>
            <a:r>
              <a:rPr sz="2900" spc="-15" dirty="0">
                <a:latin typeface="Microsoft Sans Serif"/>
                <a:cs typeface="Microsoft Sans Serif"/>
              </a:rPr>
              <a:t>u</a:t>
            </a:r>
            <a:r>
              <a:rPr sz="2900" spc="-20" dirty="0">
                <a:latin typeface="Microsoft Sans Serif"/>
                <a:cs typeface="Microsoft Sans Serif"/>
              </a:rPr>
              <a:t>n</a:t>
            </a:r>
            <a:r>
              <a:rPr sz="2900" spc="-60" dirty="0">
                <a:latin typeface="Microsoft Sans Serif"/>
                <a:cs typeface="Microsoft Sans Serif"/>
              </a:rPr>
              <a:t>c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135" dirty="0">
                <a:latin typeface="Microsoft Sans Serif"/>
                <a:cs typeface="Microsoft Sans Serif"/>
              </a:rPr>
              <a:t>i</a:t>
            </a:r>
            <a:r>
              <a:rPr sz="2900" spc="-120" dirty="0">
                <a:latin typeface="Microsoft Sans Serif"/>
                <a:cs typeface="Microsoft Sans Serif"/>
              </a:rPr>
              <a:t>o</a:t>
            </a:r>
            <a:r>
              <a:rPr sz="2900" spc="-20" dirty="0">
                <a:latin typeface="Microsoft Sans Serif"/>
                <a:cs typeface="Microsoft Sans Serif"/>
              </a:rPr>
              <a:t>n</a:t>
            </a:r>
            <a:r>
              <a:rPr sz="2900" spc="-120" dirty="0">
                <a:latin typeface="Microsoft Sans Serif"/>
                <a:cs typeface="Microsoft Sans Serif"/>
              </a:rPr>
              <a:t>a</a:t>
            </a:r>
            <a:r>
              <a:rPr sz="2900" spc="105" dirty="0">
                <a:latin typeface="Microsoft Sans Serif"/>
                <a:cs typeface="Microsoft Sans Serif"/>
              </a:rPr>
              <a:t>l</a:t>
            </a:r>
            <a:r>
              <a:rPr sz="2900" spc="-140" dirty="0">
                <a:latin typeface="Microsoft Sans Serif"/>
                <a:cs typeface="Microsoft Sans Serif"/>
              </a:rPr>
              <a:t> </a:t>
            </a:r>
            <a:r>
              <a:rPr sz="2900" spc="-400" dirty="0">
                <a:latin typeface="Microsoft Sans Serif"/>
                <a:cs typeface="Microsoft Sans Serif"/>
              </a:rPr>
              <a:t>R</a:t>
            </a:r>
            <a:r>
              <a:rPr sz="2900" spc="-20" dirty="0">
                <a:latin typeface="Microsoft Sans Serif"/>
                <a:cs typeface="Microsoft Sans Serif"/>
              </a:rPr>
              <a:t>e</a:t>
            </a:r>
            <a:r>
              <a:rPr sz="2900" spc="-120" dirty="0">
                <a:latin typeface="Microsoft Sans Serif"/>
                <a:cs typeface="Microsoft Sans Serif"/>
              </a:rPr>
              <a:t>q</a:t>
            </a:r>
            <a:r>
              <a:rPr sz="2900" spc="-15" dirty="0">
                <a:latin typeface="Microsoft Sans Serif"/>
                <a:cs typeface="Microsoft Sans Serif"/>
              </a:rPr>
              <a:t>u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30" dirty="0">
                <a:latin typeface="Microsoft Sans Serif"/>
                <a:cs typeface="Microsoft Sans Serif"/>
              </a:rPr>
              <a:t>r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25" dirty="0">
                <a:latin typeface="Microsoft Sans Serif"/>
                <a:cs typeface="Microsoft Sans Serif"/>
              </a:rPr>
              <a:t>m</a:t>
            </a:r>
            <a:r>
              <a:rPr sz="2900" spc="-20" dirty="0">
                <a:latin typeface="Microsoft Sans Serif"/>
                <a:cs typeface="Microsoft Sans Serif"/>
              </a:rPr>
              <a:t>e</a:t>
            </a:r>
            <a:r>
              <a:rPr sz="2900" spc="-120" dirty="0">
                <a:latin typeface="Microsoft Sans Serif"/>
                <a:cs typeface="Microsoft Sans Serif"/>
              </a:rPr>
              <a:t>n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-55" dirty="0">
                <a:latin typeface="Microsoft Sans Serif"/>
                <a:cs typeface="Microsoft Sans Serif"/>
              </a:rPr>
              <a:t>s</a:t>
            </a:r>
            <a:r>
              <a:rPr sz="2900" spc="10" dirty="0">
                <a:latin typeface="Microsoft Sans Serif"/>
                <a:cs typeface="Microsoft Sans Serif"/>
              </a:rPr>
              <a:t>:</a:t>
            </a:r>
            <a:endParaRPr sz="2900" dirty="0">
              <a:latin typeface="Microsoft Sans Serif"/>
              <a:cs typeface="Microsoft Sans Serif"/>
            </a:endParaRPr>
          </a:p>
          <a:p>
            <a:pPr marL="12700" marR="5080" indent="837565">
              <a:lnSpc>
                <a:spcPts val="3200"/>
              </a:lnSpc>
              <a:spcBef>
                <a:spcPts val="459"/>
              </a:spcBef>
            </a:pPr>
            <a:r>
              <a:rPr sz="2900" b="1" spc="-85" dirty="0">
                <a:latin typeface="Roboto Bk"/>
                <a:cs typeface="Roboto Bk"/>
              </a:rPr>
              <a:t>Following</a:t>
            </a:r>
            <a:r>
              <a:rPr sz="2900" b="1" spc="-14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Non-Functional</a:t>
            </a:r>
            <a:r>
              <a:rPr sz="2900" b="1" spc="-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Requirements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there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in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insurance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the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internet:</a:t>
            </a:r>
            <a:endParaRPr sz="2900" dirty="0">
              <a:latin typeface="Roboto Bk"/>
              <a:cs typeface="Roboto Bk"/>
            </a:endParaRPr>
          </a:p>
        </p:txBody>
      </p:sp>
      <p:sp>
        <p:nvSpPr>
          <p:cNvPr id="1048596" name="object 6"/>
          <p:cNvSpPr txBox="1"/>
          <p:nvPr/>
        </p:nvSpPr>
        <p:spPr>
          <a:xfrm>
            <a:off x="1593850" y="16395983"/>
            <a:ext cx="4482781" cy="13500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85" dirty="0">
                <a:latin typeface="Roboto Bk"/>
                <a:cs typeface="Roboto Bk"/>
              </a:rPr>
              <a:t>(i)</a:t>
            </a:r>
            <a:endParaRPr sz="290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b="1" spc="-90" dirty="0">
                <a:latin typeface="Roboto Bk"/>
                <a:cs typeface="Roboto Bk"/>
              </a:rPr>
              <a:t>(ii)</a:t>
            </a:r>
            <a:endParaRPr sz="290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900" b="1" spc="-114" dirty="0">
                <a:latin typeface="Roboto Bk"/>
                <a:cs typeface="Roboto Bk"/>
              </a:rPr>
              <a:t>(iii)</a:t>
            </a:r>
            <a:endParaRPr sz="2900" dirty="0">
              <a:latin typeface="Roboto Bk"/>
              <a:cs typeface="Roboto Bk"/>
            </a:endParaRPr>
          </a:p>
        </p:txBody>
      </p:sp>
      <p:sp>
        <p:nvSpPr>
          <p:cNvPr id="1048597" name="object 7"/>
          <p:cNvSpPr txBox="1"/>
          <p:nvPr/>
        </p:nvSpPr>
        <p:spPr>
          <a:xfrm>
            <a:off x="2203450" y="16395983"/>
            <a:ext cx="10591800" cy="184345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2733675">
              <a:lnSpc>
                <a:spcPts val="3600"/>
              </a:lnSpc>
              <a:spcBef>
                <a:spcPts val="114"/>
              </a:spcBef>
            </a:pP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25" dirty="0">
                <a:latin typeface="Roboto Bk"/>
                <a:cs typeface="Roboto Bk"/>
              </a:rPr>
              <a:t>’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00" dirty="0">
                <a:latin typeface="Roboto Bk"/>
                <a:cs typeface="Roboto Bk"/>
              </a:rPr>
              <a:t>.  </a:t>
            </a:r>
            <a:r>
              <a:rPr sz="2900" b="1" spc="-120" dirty="0">
                <a:latin typeface="Roboto Bk"/>
                <a:cs typeface="Roboto Bk"/>
              </a:rPr>
              <a:t>24X7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availability</a:t>
            </a:r>
            <a:r>
              <a:rPr sz="2900" spc="-95" dirty="0">
                <a:latin typeface="Microsoft Sans Serif"/>
                <a:cs typeface="Microsoft Sans Serif"/>
              </a:rPr>
              <a:t>.</a:t>
            </a:r>
            <a:endParaRPr sz="2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900" b="1" spc="-100" dirty="0">
                <a:latin typeface="Roboto Bk"/>
                <a:cs typeface="Roboto Bk"/>
              </a:rPr>
              <a:t>Better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component</a:t>
            </a:r>
            <a:r>
              <a:rPr sz="2900" b="1" spc="-70" dirty="0">
                <a:latin typeface="Roboto Bk"/>
                <a:cs typeface="Roboto Bk"/>
              </a:rPr>
              <a:t> design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80" dirty="0">
                <a:latin typeface="Roboto Bk"/>
                <a:cs typeface="Roboto Bk"/>
              </a:rPr>
              <a:t> get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better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performance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at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peak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time.</a:t>
            </a:r>
            <a:endParaRPr sz="290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/>
          <p:nvPr/>
        </p:nvSpPr>
        <p:spPr>
          <a:xfrm>
            <a:off x="1789561" y="1166631"/>
            <a:ext cx="52197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135" dirty="0">
                <a:latin typeface="Roboto Bk"/>
                <a:cs typeface="Roboto Bk"/>
              </a:rPr>
              <a:t>(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20" dirty="0">
                <a:latin typeface="Roboto Bk"/>
                <a:cs typeface="Roboto Bk"/>
              </a:rPr>
              <a:t>)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1048599" name="object 3"/>
          <p:cNvSpPr txBox="1"/>
          <p:nvPr/>
        </p:nvSpPr>
        <p:spPr>
          <a:xfrm>
            <a:off x="1802253" y="1166631"/>
            <a:ext cx="11694160" cy="392874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13765" marR="5080">
              <a:lnSpc>
                <a:spcPct val="93300"/>
              </a:lnSpc>
              <a:spcBef>
                <a:spcPts val="330"/>
              </a:spcBef>
            </a:pPr>
            <a:r>
              <a:rPr sz="2900" b="1" spc="-95" dirty="0">
                <a:latin typeface="Roboto Bk"/>
                <a:cs typeface="Roboto Bk"/>
              </a:rPr>
              <a:t>Flexible </a:t>
            </a:r>
            <a:r>
              <a:rPr sz="2900" b="1" spc="-85" dirty="0">
                <a:latin typeface="Roboto Bk"/>
                <a:cs typeface="Roboto Bk"/>
              </a:rPr>
              <a:t>service </a:t>
            </a:r>
            <a:r>
              <a:rPr sz="2900" b="1" spc="-40" dirty="0">
                <a:latin typeface="Roboto Bk"/>
                <a:cs typeface="Roboto Bk"/>
              </a:rPr>
              <a:t>based </a:t>
            </a:r>
            <a:r>
              <a:rPr sz="2900" b="1" spc="-85" dirty="0">
                <a:latin typeface="Roboto Bk"/>
                <a:cs typeface="Roboto Bk"/>
              </a:rPr>
              <a:t>architecture </a:t>
            </a:r>
            <a:r>
              <a:rPr sz="2900" b="1" spc="-100" dirty="0">
                <a:latin typeface="Roboto Bk"/>
                <a:cs typeface="Roboto Bk"/>
              </a:rPr>
              <a:t>will </a:t>
            </a:r>
            <a:r>
              <a:rPr sz="2900" b="1" spc="-60" dirty="0">
                <a:latin typeface="Roboto Bk"/>
                <a:cs typeface="Roboto Bk"/>
              </a:rPr>
              <a:t>be </a:t>
            </a:r>
            <a:r>
              <a:rPr sz="2900" b="1" spc="-120" dirty="0">
                <a:latin typeface="Roboto Bk"/>
                <a:cs typeface="Roboto Bk"/>
              </a:rPr>
              <a:t>highly </a:t>
            </a:r>
            <a:r>
              <a:rPr sz="2900" b="1" spc="-80" dirty="0">
                <a:latin typeface="Roboto Bk"/>
                <a:cs typeface="Roboto Bk"/>
              </a:rPr>
              <a:t>desirable </a:t>
            </a:r>
            <a:r>
              <a:rPr sz="2900" b="1" spc="-40" dirty="0">
                <a:latin typeface="Roboto Bk"/>
                <a:cs typeface="Roboto Bk"/>
              </a:rPr>
              <a:t>for </a:t>
            </a:r>
            <a:r>
              <a:rPr sz="2900" b="1" spc="-90" dirty="0">
                <a:latin typeface="Roboto Bk"/>
                <a:cs typeface="Roboto Bk"/>
              </a:rPr>
              <a:t>future 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95" dirty="0">
                <a:latin typeface="Roboto Bk"/>
                <a:cs typeface="Roboto Bk"/>
              </a:rPr>
              <a:t>x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80" dirty="0">
                <a:latin typeface="Roboto Bk"/>
                <a:cs typeface="Roboto Bk"/>
              </a:rPr>
              <a:t>.</a:t>
            </a:r>
            <a:r>
              <a:rPr sz="2900" b="1" spc="-55" dirty="0">
                <a:latin typeface="Roboto Bk"/>
                <a:cs typeface="Roboto Bk"/>
              </a:rPr>
              <a:t>N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spc="-545" dirty="0">
                <a:latin typeface="Roboto Bk"/>
                <a:cs typeface="Roboto Bk"/>
              </a:rPr>
              <a:t>-</a:t>
            </a:r>
            <a:r>
              <a:rPr sz="2900" b="1" spc="-125" dirty="0">
                <a:latin typeface="Roboto Bk"/>
                <a:cs typeface="Roboto Bk"/>
              </a:rPr>
              <a:t>F</a:t>
            </a:r>
            <a:r>
              <a:rPr sz="2900" b="1" spc="-135" dirty="0">
                <a:latin typeface="Roboto Bk"/>
                <a:cs typeface="Roboto Bk"/>
              </a:rPr>
              <a:t>un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q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40" dirty="0">
                <a:latin typeface="Roboto Bk"/>
                <a:cs typeface="Roboto Bk"/>
              </a:rPr>
              <a:t>d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95" dirty="0">
                <a:latin typeface="Roboto Bk"/>
                <a:cs typeface="Roboto Bk"/>
              </a:rPr>
              <a:t>y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40" dirty="0">
                <a:latin typeface="Roboto Bk"/>
                <a:cs typeface="Roboto Bk"/>
              </a:rPr>
              <a:t>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op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dirty="0">
                <a:latin typeface="Roboto Bk"/>
                <a:cs typeface="Roboto Bk"/>
              </a:rPr>
              <a:t>d  </a:t>
            </a:r>
            <a:r>
              <a:rPr sz="2900" b="1" spc="-100" dirty="0">
                <a:latin typeface="Roboto Bk"/>
                <a:cs typeface="Roboto Bk"/>
              </a:rPr>
              <a:t>constraints.</a:t>
            </a:r>
            <a:endParaRPr sz="2900">
              <a:latin typeface="Roboto Bk"/>
              <a:cs typeface="Roboto Bk"/>
            </a:endParaRPr>
          </a:p>
          <a:p>
            <a:pPr marL="926465">
              <a:lnSpc>
                <a:spcPts val="3300"/>
              </a:lnSpc>
            </a:pPr>
            <a:r>
              <a:rPr sz="2900" b="1" spc="-85" dirty="0">
                <a:latin typeface="Roboto Bk"/>
                <a:cs typeface="Roboto Bk"/>
              </a:rPr>
              <a:t>Various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other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Non-Functional</a:t>
            </a:r>
            <a:r>
              <a:rPr sz="2900" b="1" spc="-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Requirements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are:</a:t>
            </a:r>
            <a:endParaRPr sz="2900">
              <a:latin typeface="Roboto Bk"/>
              <a:cs typeface="Roboto Bk"/>
            </a:endParaRPr>
          </a:p>
          <a:p>
            <a:pPr marL="2322195" marR="7033259">
              <a:lnSpc>
                <a:spcPts val="3700"/>
              </a:lnSpc>
              <a:spcBef>
                <a:spcPts val="155"/>
              </a:spcBef>
            </a:pPr>
            <a:r>
              <a:rPr sz="2900" spc="-25" dirty="0">
                <a:latin typeface="Microsoft Sans Serif"/>
                <a:cs typeface="Microsoft Sans Serif"/>
              </a:rPr>
              <a:t>Security </a:t>
            </a:r>
            <a:r>
              <a:rPr sz="2900" spc="-20" dirty="0">
                <a:latin typeface="Microsoft Sans Serif"/>
                <a:cs typeface="Microsoft Sans Serif"/>
              </a:rPr>
              <a:t> Reliability </a:t>
            </a:r>
            <a:r>
              <a:rPr sz="2900" spc="-15" dirty="0">
                <a:latin typeface="Microsoft Sans Serif"/>
                <a:cs typeface="Microsoft Sans Serif"/>
              </a:rPr>
              <a:t> Maintainability </a:t>
            </a:r>
            <a:r>
              <a:rPr sz="2900" spc="-76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Portability</a:t>
            </a:r>
            <a:endParaRPr sz="2900">
              <a:latin typeface="Microsoft Sans Serif"/>
              <a:cs typeface="Microsoft Sans Serif"/>
            </a:endParaRPr>
          </a:p>
          <a:p>
            <a:pPr marL="2322195" marR="7439025">
              <a:lnSpc>
                <a:spcPts val="3700"/>
              </a:lnSpc>
              <a:spcBef>
                <a:spcPts val="95"/>
              </a:spcBef>
            </a:pPr>
            <a:r>
              <a:rPr sz="2900" spc="-340" dirty="0">
                <a:latin typeface="Microsoft Sans Serif"/>
                <a:cs typeface="Microsoft Sans Serif"/>
              </a:rPr>
              <a:t>E</a:t>
            </a:r>
            <a:r>
              <a:rPr sz="2900" spc="-60" dirty="0">
                <a:latin typeface="Microsoft Sans Serif"/>
                <a:cs typeface="Microsoft Sans Serif"/>
              </a:rPr>
              <a:t>x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20" dirty="0">
                <a:latin typeface="Microsoft Sans Serif"/>
                <a:cs typeface="Microsoft Sans Serif"/>
              </a:rPr>
              <a:t>n</a:t>
            </a:r>
            <a:r>
              <a:rPr sz="2900" spc="-55" dirty="0">
                <a:latin typeface="Microsoft Sans Serif"/>
                <a:cs typeface="Microsoft Sans Serif"/>
              </a:rPr>
              <a:t>s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-20" dirty="0">
                <a:latin typeface="Microsoft Sans Serif"/>
                <a:cs typeface="Microsoft Sans Serif"/>
              </a:rPr>
              <a:t>b</a:t>
            </a:r>
            <a:r>
              <a:rPr sz="2900" spc="35" dirty="0">
                <a:latin typeface="Microsoft Sans Serif"/>
                <a:cs typeface="Microsoft Sans Serif"/>
              </a:rPr>
              <a:t>ili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5" dirty="0">
                <a:latin typeface="Microsoft Sans Serif"/>
                <a:cs typeface="Microsoft Sans Serif"/>
              </a:rPr>
              <a:t>y  </a:t>
            </a:r>
            <a:r>
              <a:rPr sz="2900" spc="-40" dirty="0">
                <a:latin typeface="Microsoft Sans Serif"/>
                <a:cs typeface="Microsoft Sans Serif"/>
              </a:rPr>
              <a:t>Reusability</a:t>
            </a:r>
            <a:endParaRPr sz="2900">
              <a:latin typeface="Microsoft Sans Serif"/>
              <a:cs typeface="Microsoft Sans Serif"/>
            </a:endParaRPr>
          </a:p>
          <a:p>
            <a:pPr marL="2322195">
              <a:lnSpc>
                <a:spcPct val="100000"/>
              </a:lnSpc>
              <a:spcBef>
                <a:spcPts val="55"/>
              </a:spcBef>
              <a:tabLst>
                <a:tab pos="4746625" algn="l"/>
              </a:tabLst>
            </a:pPr>
            <a:r>
              <a:rPr sz="2900" spc="-300" dirty="0">
                <a:latin typeface="Microsoft Sans Serif"/>
                <a:cs typeface="Microsoft Sans Serif"/>
              </a:rPr>
              <a:t>C</a:t>
            </a:r>
            <a:r>
              <a:rPr sz="2900" spc="-20" dirty="0">
                <a:latin typeface="Microsoft Sans Serif"/>
                <a:cs typeface="Microsoft Sans Serif"/>
              </a:rPr>
              <a:t>o</a:t>
            </a:r>
            <a:r>
              <a:rPr sz="2900" spc="-25" dirty="0">
                <a:latin typeface="Microsoft Sans Serif"/>
                <a:cs typeface="Microsoft Sans Serif"/>
              </a:rPr>
              <a:t>m</a:t>
            </a:r>
            <a:r>
              <a:rPr sz="2900" spc="-20" dirty="0">
                <a:latin typeface="Microsoft Sans Serif"/>
                <a:cs typeface="Microsoft Sans Serif"/>
              </a:rPr>
              <a:t>p</a:t>
            </a:r>
            <a:r>
              <a:rPr sz="2900" spc="-220" dirty="0">
                <a:latin typeface="Microsoft Sans Serif"/>
                <a:cs typeface="Microsoft Sans Serif"/>
              </a:rPr>
              <a:t>a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-20" dirty="0">
                <a:latin typeface="Microsoft Sans Serif"/>
                <a:cs typeface="Microsoft Sans Serif"/>
              </a:rPr>
              <a:t>b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135" dirty="0">
                <a:latin typeface="Microsoft Sans Serif"/>
                <a:cs typeface="Microsoft Sans Serif"/>
              </a:rPr>
              <a:t>l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5" dirty="0">
                <a:latin typeface="Microsoft Sans Serif"/>
                <a:cs typeface="Microsoft Sans Serif"/>
              </a:rPr>
              <a:t>y</a:t>
            </a:r>
            <a:r>
              <a:rPr sz="2900" dirty="0">
                <a:latin typeface="Microsoft Sans Serif"/>
                <a:cs typeface="Microsoft Sans Serif"/>
              </a:rPr>
              <a:t>	</a:t>
            </a:r>
            <a:r>
              <a:rPr sz="2900" spc="-300" dirty="0">
                <a:latin typeface="Microsoft Sans Serif"/>
                <a:cs typeface="Microsoft Sans Serif"/>
              </a:rPr>
              <a:t>R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55" dirty="0">
                <a:latin typeface="Microsoft Sans Serif"/>
                <a:cs typeface="Microsoft Sans Serif"/>
              </a:rPr>
              <a:t>s</a:t>
            </a:r>
            <a:r>
              <a:rPr sz="2900" spc="-120" dirty="0">
                <a:latin typeface="Microsoft Sans Serif"/>
                <a:cs typeface="Microsoft Sans Serif"/>
              </a:rPr>
              <a:t>o</a:t>
            </a:r>
            <a:r>
              <a:rPr sz="2900" spc="-15" dirty="0">
                <a:latin typeface="Microsoft Sans Serif"/>
                <a:cs typeface="Microsoft Sans Serif"/>
              </a:rPr>
              <a:t>u</a:t>
            </a:r>
            <a:r>
              <a:rPr sz="2900" spc="30" dirty="0">
                <a:latin typeface="Microsoft Sans Serif"/>
                <a:cs typeface="Microsoft Sans Serif"/>
              </a:rPr>
              <a:t>r</a:t>
            </a:r>
            <a:r>
              <a:rPr sz="2900" spc="40" dirty="0">
                <a:latin typeface="Microsoft Sans Serif"/>
                <a:cs typeface="Microsoft Sans Serif"/>
              </a:rPr>
              <a:t>c</a:t>
            </a:r>
            <a:r>
              <a:rPr sz="2900" spc="-50" dirty="0">
                <a:latin typeface="Microsoft Sans Serif"/>
                <a:cs typeface="Microsoft Sans Serif"/>
              </a:rPr>
              <a:t>e</a:t>
            </a:r>
            <a:r>
              <a:rPr sz="2900" spc="-240" dirty="0">
                <a:latin typeface="Microsoft Sans Serif"/>
                <a:cs typeface="Microsoft Sans Serif"/>
              </a:rPr>
              <a:t> </a:t>
            </a:r>
            <a:r>
              <a:rPr sz="2900" spc="-300" dirty="0">
                <a:latin typeface="Microsoft Sans Serif"/>
                <a:cs typeface="Microsoft Sans Serif"/>
              </a:rPr>
              <a:t>U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135" dirty="0">
                <a:latin typeface="Microsoft Sans Serif"/>
                <a:cs typeface="Microsoft Sans Serif"/>
              </a:rPr>
              <a:t>i</a:t>
            </a:r>
            <a:r>
              <a:rPr sz="2900" spc="35" dirty="0">
                <a:latin typeface="Microsoft Sans Serif"/>
                <a:cs typeface="Microsoft Sans Serif"/>
              </a:rPr>
              <a:t>li</a:t>
            </a:r>
            <a:r>
              <a:rPr sz="2900" spc="-60" dirty="0">
                <a:latin typeface="Microsoft Sans Serif"/>
                <a:cs typeface="Microsoft Sans Serif"/>
              </a:rPr>
              <a:t>z</a:t>
            </a:r>
            <a:r>
              <a:rPr sz="2900" spc="-120" dirty="0">
                <a:latin typeface="Microsoft Sans Serif"/>
                <a:cs typeface="Microsoft Sans Serif"/>
              </a:rPr>
              <a:t>a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-20" dirty="0">
                <a:latin typeface="Microsoft Sans Serif"/>
                <a:cs typeface="Microsoft Sans Serif"/>
              </a:rPr>
              <a:t>o</a:t>
            </a:r>
            <a:r>
              <a:rPr sz="2900" spc="10" dirty="0">
                <a:latin typeface="Microsoft Sans Serif"/>
                <a:cs typeface="Microsoft Sans Serif"/>
              </a:rPr>
              <a:t>n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901065" algn="l"/>
              </a:tabLst>
            </a:pP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3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29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3</a:t>
            </a:r>
            <a:r>
              <a:rPr sz="2900" dirty="0">
                <a:latin typeface="Microsoft Sans Serif"/>
                <a:cs typeface="Microsoft Sans Serif"/>
              </a:rPr>
              <a:t>	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an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q</a:t>
            </a:r>
            <a:r>
              <a:rPr sz="29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1048600" name="object 4"/>
          <p:cNvSpPr txBox="1"/>
          <p:nvPr/>
        </p:nvSpPr>
        <p:spPr>
          <a:xfrm>
            <a:off x="875738" y="7004943"/>
            <a:ext cx="13110844" cy="1164453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7465" marR="753745" indent="926465" algn="just">
              <a:lnSpc>
                <a:spcPct val="93300"/>
              </a:lnSpc>
              <a:spcBef>
                <a:spcPts val="330"/>
              </a:spcBef>
            </a:pPr>
            <a:r>
              <a:rPr sz="2900" b="1" spc="-100" dirty="0">
                <a:latin typeface="Roboto Bk"/>
                <a:cs typeface="Roboto Bk"/>
              </a:rPr>
              <a:t>In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order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maintain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an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acceptable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speed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maximum</a:t>
            </a:r>
            <a:r>
              <a:rPr sz="2900" b="1" spc="-2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number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of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uploads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allowed</a:t>
            </a:r>
            <a:r>
              <a:rPr sz="2900" b="1" spc="57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from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particular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customer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5" dirty="0">
                <a:latin typeface="Roboto Bk"/>
                <a:cs typeface="Roboto Bk"/>
              </a:rPr>
              <a:t>as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any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number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users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can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access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80" dirty="0">
                <a:latin typeface="Roboto Bk"/>
                <a:cs typeface="Roboto Bk"/>
              </a:rPr>
              <a:t> the </a:t>
            </a:r>
            <a:r>
              <a:rPr sz="2900" b="1" spc="-71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</a:t>
            </a:r>
            <a:r>
              <a:rPr sz="2900" b="1" spc="-275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at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any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time.</a:t>
            </a:r>
            <a:endParaRPr sz="2900" dirty="0">
              <a:latin typeface="Roboto Bk"/>
              <a:cs typeface="Roboto Bk"/>
            </a:endParaRPr>
          </a:p>
          <a:p>
            <a:pPr marL="37465" marR="5080" indent="-12700" algn="just">
              <a:lnSpc>
                <a:spcPts val="3300"/>
              </a:lnSpc>
              <a:spcBef>
                <a:spcPts val="80"/>
              </a:spcBef>
            </a:pPr>
            <a:r>
              <a:rPr sz="2900" b="1" spc="-55" dirty="0">
                <a:latin typeface="Roboto Bk"/>
                <a:cs typeface="Roboto Bk"/>
              </a:rPr>
              <a:t>Also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connections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servers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based </a:t>
            </a:r>
            <a:r>
              <a:rPr sz="2900" b="1" spc="-85" dirty="0">
                <a:latin typeface="Roboto Bk"/>
                <a:cs typeface="Roboto Bk"/>
              </a:rPr>
              <a:t>on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attributes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user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like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his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location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and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server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working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24X7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times.</a:t>
            </a:r>
            <a:endParaRPr sz="2900" dirty="0">
              <a:latin typeface="Roboto Bk"/>
              <a:cs typeface="Roboto Bk"/>
            </a:endParaRPr>
          </a:p>
          <a:p>
            <a:pPr marL="939165">
              <a:lnSpc>
                <a:spcPct val="100000"/>
              </a:lnSpc>
              <a:spcBef>
                <a:spcPts val="2930"/>
              </a:spcBef>
              <a:tabLst>
                <a:tab pos="1827530" algn="l"/>
                <a:tab pos="2207895" algn="l"/>
                <a:tab pos="2576195" algn="l"/>
                <a:tab pos="2931795" algn="l"/>
                <a:tab pos="3299460" algn="l"/>
                <a:tab pos="3845560" algn="l"/>
                <a:tab pos="4200525" algn="l"/>
                <a:tab pos="4999990" algn="l"/>
                <a:tab pos="5342890" algn="l"/>
                <a:tab pos="5698490" algn="l"/>
                <a:tab pos="6066155" algn="l"/>
              </a:tabLst>
            </a:pPr>
            <a:r>
              <a:rPr sz="29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3.4</a:t>
            </a:r>
            <a:r>
              <a:rPr sz="2900" spc="5" dirty="0">
                <a:latin typeface="Microsoft Sans Serif"/>
                <a:cs typeface="Microsoft Sans Serif"/>
              </a:rPr>
              <a:t>	</a:t>
            </a:r>
            <a:r>
              <a:rPr sz="2900" u="heavy" spc="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hn</a:t>
            </a:r>
            <a:r>
              <a:rPr sz="2900" u="heavy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es:</a:t>
            </a:r>
            <a:endParaRPr sz="2900" dirty="0">
              <a:latin typeface="Microsoft Sans Serif"/>
              <a:cs typeface="Microsoft Sans Serif"/>
            </a:endParaRPr>
          </a:p>
          <a:p>
            <a:pPr marL="3451860" marR="2164080" indent="-12700" algn="just">
              <a:lnSpc>
                <a:spcPct val="93300"/>
              </a:lnSpc>
              <a:spcBef>
                <a:spcPts val="350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95" dirty="0">
                <a:latin typeface="Roboto Bk"/>
                <a:cs typeface="Roboto Bk"/>
              </a:rPr>
              <a:t> work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on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25" dirty="0">
                <a:latin typeface="Roboto Bk"/>
                <a:cs typeface="Roboto Bk"/>
              </a:rPr>
              <a:t>client-server 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5" dirty="0">
                <a:latin typeface="Roboto Bk"/>
                <a:cs typeface="Roboto Bk"/>
              </a:rPr>
              <a:t>w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229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q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dirty="0">
                <a:latin typeface="Roboto Bk"/>
                <a:cs typeface="Roboto Bk"/>
              </a:rPr>
              <a:t>d  </a:t>
            </a:r>
            <a:r>
              <a:rPr sz="2900" b="1" spc="-75" dirty="0">
                <a:latin typeface="Roboto Bk"/>
                <a:cs typeface="Roboto Bk"/>
              </a:rPr>
              <a:t>which </a:t>
            </a:r>
            <a:r>
              <a:rPr sz="2900" b="1" spc="-100" dirty="0">
                <a:latin typeface="Roboto Bk"/>
                <a:cs typeface="Roboto Bk"/>
              </a:rPr>
              <a:t>will </a:t>
            </a:r>
            <a:r>
              <a:rPr sz="2900" b="1" spc="-10" dirty="0">
                <a:latin typeface="Roboto Bk"/>
                <a:cs typeface="Roboto Bk"/>
              </a:rPr>
              <a:t>be </a:t>
            </a:r>
            <a:r>
              <a:rPr sz="2900" b="1" spc="-40" dirty="0">
                <a:latin typeface="Roboto Bk"/>
                <a:cs typeface="Roboto Bk"/>
              </a:rPr>
              <a:t>able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100" dirty="0">
                <a:latin typeface="Roboto Bk"/>
                <a:cs typeface="Roboto Bk"/>
              </a:rPr>
              <a:t>run </a:t>
            </a:r>
            <a:r>
              <a:rPr sz="2900" b="1" spc="-75" dirty="0">
                <a:latin typeface="Roboto Bk"/>
                <a:cs typeface="Roboto Bk"/>
              </a:rPr>
              <a:t>PHP </a:t>
            </a:r>
            <a:r>
              <a:rPr sz="2900" b="1" spc="-90" dirty="0">
                <a:latin typeface="Roboto Bk"/>
                <a:cs typeface="Roboto Bk"/>
              </a:rPr>
              <a:t>application. </a:t>
            </a:r>
            <a:r>
              <a:rPr sz="2900" b="1" spc="-50" dirty="0">
                <a:latin typeface="Roboto Bk"/>
                <a:cs typeface="Roboto Bk"/>
              </a:rPr>
              <a:t>The </a:t>
            </a:r>
            <a:r>
              <a:rPr sz="2900" b="1" spc="-4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should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support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some </a:t>
            </a:r>
            <a:r>
              <a:rPr sz="2900" b="1" spc="-90" dirty="0">
                <a:latin typeface="Roboto Bk"/>
                <a:cs typeface="Roboto Bk"/>
              </a:rPr>
              <a:t>commonly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used 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browser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such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5" dirty="0">
                <a:latin typeface="Roboto Bk"/>
                <a:cs typeface="Roboto Bk"/>
              </a:rPr>
              <a:t>as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155" dirty="0">
                <a:latin typeface="Roboto Bk"/>
                <a:cs typeface="Roboto Bk"/>
              </a:rPr>
              <a:t>IE,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mozzila </a:t>
            </a:r>
            <a:r>
              <a:rPr sz="2900" b="1" spc="-105" dirty="0">
                <a:latin typeface="Roboto Bk"/>
                <a:cs typeface="Roboto Bk"/>
              </a:rPr>
              <a:t>firefox,chrome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etc.</a:t>
            </a:r>
            <a:endParaRPr sz="29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Roboto Bk"/>
              <a:cs typeface="Roboto Bk"/>
            </a:endParaRPr>
          </a:p>
          <a:p>
            <a:pPr marL="748665" indent="-724535">
              <a:lnSpc>
                <a:spcPct val="100000"/>
              </a:lnSpc>
              <a:buAutoNum type="arabicPeriod" startAt="4"/>
              <a:tabLst>
                <a:tab pos="748665" algn="l"/>
                <a:tab pos="749300" algn="l"/>
                <a:tab pos="2652395" algn="l"/>
              </a:tabLst>
            </a:pPr>
            <a:r>
              <a:rPr sz="325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Interface	</a:t>
            </a:r>
            <a:r>
              <a:rPr sz="325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Requirement:</a:t>
            </a:r>
            <a:endParaRPr sz="3250" dirty="0">
              <a:latin typeface="Microsoft Sans Serif"/>
              <a:cs typeface="Microsoft Sans Serif"/>
            </a:endParaRPr>
          </a:p>
          <a:p>
            <a:pPr marL="2525395" marR="3862704">
              <a:lnSpc>
                <a:spcPts val="3700"/>
              </a:lnSpc>
              <a:spcBef>
                <a:spcPts val="90"/>
              </a:spcBef>
            </a:pPr>
            <a:r>
              <a:rPr sz="2900" b="1" spc="-160" dirty="0">
                <a:latin typeface="Roboto Bk"/>
                <a:cs typeface="Roboto Bk"/>
              </a:rPr>
              <a:t>V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b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20" dirty="0">
                <a:latin typeface="Roboto Bk"/>
                <a:cs typeface="Roboto Bk"/>
              </a:rPr>
              <a:t>-  </a:t>
            </a:r>
            <a:r>
              <a:rPr sz="2900" b="1" spc="-185" dirty="0">
                <a:latin typeface="Roboto Bk"/>
                <a:cs typeface="Roboto Bk"/>
              </a:rPr>
              <a:t>1</a:t>
            </a:r>
            <a:r>
              <a:rPr sz="2900" b="1" spc="-30" dirty="0">
                <a:latin typeface="Roboto Bk"/>
                <a:cs typeface="Roboto Bk"/>
              </a:rPr>
              <a:t>)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25" dirty="0">
                <a:latin typeface="Roboto Bk"/>
                <a:cs typeface="Roboto Bk"/>
              </a:rPr>
              <a:t>L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P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20" dirty="0">
                <a:latin typeface="Roboto Bk"/>
                <a:cs typeface="Roboto Bk"/>
              </a:rPr>
              <a:t>e</a:t>
            </a:r>
            <a:endParaRPr sz="2900" dirty="0">
              <a:latin typeface="Roboto Bk"/>
              <a:cs typeface="Roboto Bk"/>
            </a:endParaRPr>
          </a:p>
          <a:p>
            <a:pPr marL="3020695" lvl="1" indent="-495300">
              <a:lnSpc>
                <a:spcPts val="3435"/>
              </a:lnSpc>
              <a:buAutoNum type="arabicParenR" startAt="2"/>
              <a:tabLst>
                <a:tab pos="3020695" algn="l"/>
              </a:tabLst>
            </a:pP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tr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40" dirty="0">
                <a:latin typeface="Roboto Bk"/>
                <a:cs typeface="Roboto Bk"/>
              </a:rPr>
              <a:t>m</a:t>
            </a:r>
            <a:endParaRPr sz="2900" dirty="0">
              <a:latin typeface="Roboto Bk"/>
              <a:cs typeface="Roboto Bk"/>
            </a:endParaRPr>
          </a:p>
          <a:p>
            <a:pPr marL="2538095" marR="2193925" lvl="1" indent="-12700">
              <a:lnSpc>
                <a:spcPct val="93800"/>
              </a:lnSpc>
              <a:spcBef>
                <a:spcPts val="334"/>
              </a:spcBef>
              <a:buAutoNum type="arabicParenR" startAt="2"/>
              <a:tabLst>
                <a:tab pos="3020695" algn="l"/>
              </a:tabLst>
            </a:pPr>
            <a:r>
              <a:rPr sz="2900" b="1" spc="-60" dirty="0">
                <a:latin typeface="Roboto Bk"/>
                <a:cs typeface="Roboto Bk"/>
              </a:rPr>
              <a:t>There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screen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displaying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information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about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5" dirty="0">
                <a:latin typeface="Roboto Bk"/>
                <a:cs typeface="Roboto Bk"/>
              </a:rPr>
              <a:t>p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85" dirty="0">
                <a:latin typeface="Roboto Bk"/>
                <a:cs typeface="Roboto Bk"/>
              </a:rPr>
              <a:t>4</a:t>
            </a:r>
            <a:r>
              <a:rPr sz="2900" b="1" spc="-30" dirty="0">
                <a:latin typeface="Roboto Bk"/>
                <a:cs typeface="Roboto Bk"/>
              </a:rPr>
              <a:t>)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f </a:t>
            </a:r>
            <a:r>
              <a:rPr sz="2900" b="1" spc="-229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5" dirty="0">
                <a:latin typeface="Roboto Bk"/>
                <a:cs typeface="Roboto Bk"/>
              </a:rPr>
              <a:t>s  </a:t>
            </a:r>
            <a:r>
              <a:rPr sz="2900" b="1" spc="-85" dirty="0">
                <a:latin typeface="Roboto Bk"/>
                <a:cs typeface="Roboto Bk"/>
              </a:rPr>
              <a:t>select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buy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button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then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another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screen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shopping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cart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opened.</a:t>
            </a:r>
            <a:endParaRPr sz="2900" dirty="0">
              <a:latin typeface="Roboto Bk"/>
              <a:cs typeface="Roboto Bk"/>
            </a:endParaRPr>
          </a:p>
          <a:p>
            <a:pPr marL="2525395">
              <a:lnSpc>
                <a:spcPts val="3105"/>
              </a:lnSpc>
            </a:pPr>
            <a:r>
              <a:rPr sz="2900" b="1" spc="-110" dirty="0">
                <a:latin typeface="Roboto Bk"/>
                <a:cs typeface="Roboto Bk"/>
              </a:rPr>
              <a:t>5).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After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ordering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product,the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sent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one</a:t>
            </a:r>
            <a:endParaRPr sz="2900" dirty="0">
              <a:latin typeface="Roboto Bk"/>
              <a:cs typeface="Roboto Bk"/>
            </a:endParaRPr>
          </a:p>
          <a:p>
            <a:pPr marL="2538095">
              <a:lnSpc>
                <a:spcPts val="3390"/>
              </a:lnSpc>
            </a:pPr>
            <a:r>
              <a:rPr sz="2900" b="1" spc="-85" dirty="0">
                <a:latin typeface="Roboto Bk"/>
                <a:cs typeface="Roboto Bk"/>
              </a:rPr>
              <a:t>copyof</a:t>
            </a:r>
            <a:r>
              <a:rPr sz="2900" b="1" spc="-3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bill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80" dirty="0">
                <a:latin typeface="Roboto Bk"/>
                <a:cs typeface="Roboto Bk"/>
              </a:rPr>
              <a:t> 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customer’s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Emailaddress</a:t>
            </a:r>
            <a:endParaRPr sz="29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400" dirty="0">
              <a:latin typeface="Roboto Bk"/>
              <a:cs typeface="Roboto Bk"/>
            </a:endParaRPr>
          </a:p>
          <a:p>
            <a:pPr marL="12700" algn="just">
              <a:lnSpc>
                <a:spcPct val="100000"/>
              </a:lnSpc>
              <a:spcBef>
                <a:spcPts val="2230"/>
              </a:spcBef>
            </a:pPr>
            <a:r>
              <a:rPr sz="2900" u="heavy" spc="-2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1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</a:t>
            </a:r>
            <a:r>
              <a:rPr sz="2900" u="heavy" spc="-2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1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2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8456987" y="7938150"/>
            <a:ext cx="0" cy="1056640"/>
          </a:xfrm>
          <a:custGeom>
            <a:avLst/>
            <a:gdLst/>
            <a:ahLst/>
            <a:cxnLst/>
            <a:rect l="l" t="t" r="r" b="b"/>
            <a:pathLst>
              <a:path h="1056640">
                <a:moveTo>
                  <a:pt x="0" y="0"/>
                </a:moveTo>
                <a:lnTo>
                  <a:pt x="0" y="1056035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3"/>
          <p:cNvGrpSpPr/>
          <p:nvPr/>
        </p:nvGrpSpPr>
        <p:grpSpPr>
          <a:xfrm>
            <a:off x="8299450" y="7919417"/>
            <a:ext cx="2896870" cy="1094105"/>
            <a:chOff x="8286721" y="7596130"/>
            <a:chExt cx="2896870" cy="1094105"/>
          </a:xfrm>
        </p:grpSpPr>
        <p:sp>
          <p:nvSpPr>
            <p:cNvPr id="1048602" name="object 4"/>
            <p:cNvSpPr/>
            <p:nvPr/>
          </p:nvSpPr>
          <p:spPr>
            <a:xfrm>
              <a:off x="8458067" y="7615168"/>
              <a:ext cx="2706370" cy="1056640"/>
            </a:xfrm>
            <a:custGeom>
              <a:avLst/>
              <a:gdLst/>
              <a:ahLst/>
              <a:cxnLst/>
              <a:rect l="l" t="t" r="r" b="b"/>
              <a:pathLst>
                <a:path w="2706370" h="1056640">
                  <a:moveTo>
                    <a:pt x="2705969" y="0"/>
                  </a:moveTo>
                  <a:lnTo>
                    <a:pt x="2705969" y="1056035"/>
                  </a:lnTo>
                  <a:lnTo>
                    <a:pt x="2705969" y="0"/>
                  </a:lnTo>
                  <a:close/>
                </a:path>
                <a:path w="2706370" h="1056640">
                  <a:moveTo>
                    <a:pt x="0" y="0"/>
                  </a:moveTo>
                  <a:lnTo>
                    <a:pt x="2706057" y="0"/>
                  </a:lnTo>
                  <a:lnTo>
                    <a:pt x="0" y="0"/>
                  </a:lnTo>
                  <a:close/>
                </a:path>
                <a:path w="2706370" h="1056640">
                  <a:moveTo>
                    <a:pt x="0" y="1055988"/>
                  </a:moveTo>
                  <a:lnTo>
                    <a:pt x="2706057" y="1055988"/>
                  </a:lnTo>
                  <a:lnTo>
                    <a:pt x="0" y="1055988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3" name="object 5"/>
            <p:cNvSpPr/>
            <p:nvPr/>
          </p:nvSpPr>
          <p:spPr>
            <a:xfrm>
              <a:off x="8305759" y="8003543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59">
                  <a:moveTo>
                    <a:pt x="149638" y="149638"/>
                  </a:moveTo>
                  <a:lnTo>
                    <a:pt x="0" y="149638"/>
                  </a:lnTo>
                  <a:lnTo>
                    <a:pt x="0" y="0"/>
                  </a:lnTo>
                  <a:lnTo>
                    <a:pt x="149638" y="0"/>
                  </a:lnTo>
                  <a:lnTo>
                    <a:pt x="149638" y="14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4" name="object 6"/>
            <p:cNvSpPr/>
            <p:nvPr/>
          </p:nvSpPr>
          <p:spPr>
            <a:xfrm>
              <a:off x="8305759" y="800354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59">
                  <a:moveTo>
                    <a:pt x="0" y="0"/>
                  </a:moveTo>
                  <a:lnTo>
                    <a:pt x="0" y="149638"/>
                  </a:lnTo>
                  <a:lnTo>
                    <a:pt x="149638" y="149638"/>
                  </a:lnTo>
                  <a:lnTo>
                    <a:pt x="149638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5" name="object 7"/>
          <p:cNvSpPr/>
          <p:nvPr/>
        </p:nvSpPr>
        <p:spPr>
          <a:xfrm>
            <a:off x="1064344" y="7996968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3822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8"/>
          <p:cNvGrpSpPr/>
          <p:nvPr/>
        </p:nvGrpSpPr>
        <p:grpSpPr>
          <a:xfrm>
            <a:off x="1064344" y="7947329"/>
            <a:ext cx="2550160" cy="952500"/>
            <a:chOff x="1063604" y="7596130"/>
            <a:chExt cx="2550160" cy="952500"/>
          </a:xfrm>
        </p:grpSpPr>
        <p:sp>
          <p:nvSpPr>
            <p:cNvPr id="1048606" name="object 9"/>
            <p:cNvSpPr/>
            <p:nvPr/>
          </p:nvSpPr>
          <p:spPr>
            <a:xfrm>
              <a:off x="1063604" y="7615168"/>
              <a:ext cx="2378710" cy="914400"/>
            </a:xfrm>
            <a:custGeom>
              <a:avLst/>
              <a:gdLst/>
              <a:ahLst/>
              <a:cxnLst/>
              <a:rect l="l" t="t" r="r" b="b"/>
              <a:pathLst>
                <a:path w="2378710" h="914400">
                  <a:moveTo>
                    <a:pt x="2378503" y="0"/>
                  </a:moveTo>
                  <a:lnTo>
                    <a:pt x="2378503" y="913822"/>
                  </a:lnTo>
                  <a:lnTo>
                    <a:pt x="2378503" y="0"/>
                  </a:lnTo>
                  <a:close/>
                </a:path>
                <a:path w="2378710" h="914400">
                  <a:moveTo>
                    <a:pt x="0" y="0"/>
                  </a:moveTo>
                  <a:lnTo>
                    <a:pt x="2378414" y="0"/>
                  </a:lnTo>
                  <a:lnTo>
                    <a:pt x="0" y="0"/>
                  </a:lnTo>
                  <a:close/>
                </a:path>
                <a:path w="2378710" h="914400">
                  <a:moveTo>
                    <a:pt x="0" y="913836"/>
                  </a:moveTo>
                  <a:lnTo>
                    <a:pt x="2378414" y="913836"/>
                  </a:lnTo>
                  <a:lnTo>
                    <a:pt x="0" y="913836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7" name="object 10"/>
            <p:cNvSpPr/>
            <p:nvPr/>
          </p:nvSpPr>
          <p:spPr>
            <a:xfrm>
              <a:off x="3444706" y="7967951"/>
              <a:ext cx="149860" cy="152400"/>
            </a:xfrm>
            <a:custGeom>
              <a:avLst/>
              <a:gdLst/>
              <a:ahLst/>
              <a:cxnLst/>
              <a:rect l="l" t="t" r="r" b="b"/>
              <a:pathLst>
                <a:path w="149860" h="152400">
                  <a:moveTo>
                    <a:pt x="149638" y="152303"/>
                  </a:moveTo>
                  <a:lnTo>
                    <a:pt x="0" y="152303"/>
                  </a:lnTo>
                  <a:lnTo>
                    <a:pt x="0" y="0"/>
                  </a:lnTo>
                  <a:lnTo>
                    <a:pt x="149638" y="0"/>
                  </a:lnTo>
                  <a:lnTo>
                    <a:pt x="149638" y="152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11"/>
            <p:cNvSpPr/>
            <p:nvPr/>
          </p:nvSpPr>
          <p:spPr>
            <a:xfrm>
              <a:off x="3444706" y="7967951"/>
              <a:ext cx="149860" cy="152400"/>
            </a:xfrm>
            <a:custGeom>
              <a:avLst/>
              <a:gdLst/>
              <a:ahLst/>
              <a:cxnLst/>
              <a:rect l="l" t="t" r="r" b="b"/>
              <a:pathLst>
                <a:path w="149860" h="152400">
                  <a:moveTo>
                    <a:pt x="0" y="0"/>
                  </a:moveTo>
                  <a:lnTo>
                    <a:pt x="0" y="152303"/>
                  </a:lnTo>
                  <a:lnTo>
                    <a:pt x="149638" y="152303"/>
                  </a:lnTo>
                  <a:lnTo>
                    <a:pt x="149638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9" name="object 12"/>
          <p:cNvSpPr txBox="1"/>
          <p:nvPr/>
        </p:nvSpPr>
        <p:spPr>
          <a:xfrm>
            <a:off x="875738" y="1166428"/>
            <a:ext cx="10095230" cy="560743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939165" marR="542925" indent="-12700">
              <a:lnSpc>
                <a:spcPts val="3300"/>
              </a:lnSpc>
              <a:spcBef>
                <a:spcPts val="355"/>
              </a:spcBef>
              <a:buSzPct val="96551"/>
              <a:buAutoNum type="arabicPeriod"/>
              <a:tabLst>
                <a:tab pos="1218565" algn="l"/>
              </a:tabLst>
            </a:pPr>
            <a:r>
              <a:rPr sz="2900" b="1" spc="-90" dirty="0">
                <a:latin typeface="Roboto Bk"/>
                <a:cs typeface="Roboto Bk"/>
              </a:rPr>
              <a:t>Operating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System:Windows7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Ultimate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which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supports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networking.</a:t>
            </a:r>
            <a:endParaRPr sz="2900" dirty="0">
              <a:latin typeface="Roboto Bk"/>
              <a:cs typeface="Roboto Bk"/>
            </a:endParaRPr>
          </a:p>
          <a:p>
            <a:pPr marL="1217930" indent="-292100">
              <a:lnSpc>
                <a:spcPts val="3115"/>
              </a:lnSpc>
              <a:buSzPct val="96551"/>
              <a:buAutoNum type="arabicPeriod"/>
              <a:tabLst>
                <a:tab pos="1218565" algn="l"/>
              </a:tabLst>
            </a:pPr>
            <a:r>
              <a:rPr sz="2900" b="1" spc="-125" dirty="0">
                <a:latin typeface="Roboto Bk"/>
                <a:cs typeface="Roboto Bk"/>
              </a:rPr>
              <a:t>J</a:t>
            </a: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-160" dirty="0">
                <a:latin typeface="Roboto Bk"/>
                <a:cs typeface="Roboto Bk"/>
              </a:rPr>
              <a:t>V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140" dirty="0">
                <a:latin typeface="Roboto Bk"/>
                <a:cs typeface="Roboto Bk"/>
              </a:rPr>
              <a:t>d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oo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190" dirty="0">
                <a:latin typeface="Roboto Bk"/>
                <a:cs typeface="Roboto Bk"/>
              </a:rPr>
              <a:t>k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sz="2900" u="heavy" spc="-2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1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</a:t>
            </a:r>
            <a:r>
              <a:rPr sz="2900" u="heavy" spc="-2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 dirty="0">
              <a:latin typeface="Microsoft Sans Serif"/>
              <a:cs typeface="Microsoft Sans Serif"/>
            </a:endParaRPr>
          </a:p>
          <a:p>
            <a:pPr marL="926465" marR="563245" indent="12065">
              <a:lnSpc>
                <a:spcPct val="93300"/>
              </a:lnSpc>
              <a:spcBef>
                <a:spcPts val="355"/>
              </a:spcBef>
            </a:pPr>
            <a:r>
              <a:rPr sz="2900" b="1" spc="-65" dirty="0">
                <a:latin typeface="Roboto Bk"/>
                <a:cs typeface="Roboto Bk"/>
              </a:rPr>
              <a:t>Hardware </a:t>
            </a:r>
            <a:r>
              <a:rPr sz="2900" b="1" spc="-95" dirty="0">
                <a:latin typeface="Roboto Bk"/>
                <a:cs typeface="Roboto Bk"/>
              </a:rPr>
              <a:t>requirements </a:t>
            </a:r>
            <a:r>
              <a:rPr sz="2900" b="1" spc="-75" dirty="0">
                <a:latin typeface="Roboto Bk"/>
                <a:cs typeface="Roboto Bk"/>
              </a:rPr>
              <a:t>for </a:t>
            </a:r>
            <a:r>
              <a:rPr sz="2900" b="1" spc="-95" dirty="0">
                <a:latin typeface="Roboto Bk"/>
                <a:cs typeface="Roboto Bk"/>
              </a:rPr>
              <a:t>insurance </a:t>
            </a:r>
            <a:r>
              <a:rPr sz="2900" b="1" spc="-85" dirty="0">
                <a:latin typeface="Roboto Bk"/>
                <a:cs typeface="Roboto Bk"/>
              </a:rPr>
              <a:t>on </a:t>
            </a:r>
            <a:r>
              <a:rPr sz="2900" b="1" spc="-105" dirty="0">
                <a:latin typeface="Roboto Bk"/>
                <a:cs typeface="Roboto Bk"/>
              </a:rPr>
              <a:t>internet </a:t>
            </a:r>
            <a:r>
              <a:rPr sz="2900" b="1" spc="-100" dirty="0">
                <a:latin typeface="Roboto Bk"/>
                <a:cs typeface="Roboto Bk"/>
              </a:rPr>
              <a:t>will </a:t>
            </a:r>
            <a:r>
              <a:rPr sz="2900" b="1" spc="-10" dirty="0">
                <a:latin typeface="Roboto Bk"/>
                <a:cs typeface="Roboto Bk"/>
              </a:rPr>
              <a:t>be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same </a:t>
            </a:r>
            <a:r>
              <a:rPr sz="2900" b="1" spc="-75" dirty="0">
                <a:latin typeface="Roboto Bk"/>
                <a:cs typeface="Roboto Bk"/>
              </a:rPr>
              <a:t>for </a:t>
            </a:r>
            <a:r>
              <a:rPr sz="2900" b="1" spc="-85" dirty="0">
                <a:latin typeface="Roboto Bk"/>
                <a:cs typeface="Roboto Bk"/>
              </a:rPr>
              <a:t>both </a:t>
            </a:r>
            <a:r>
              <a:rPr sz="2900" b="1" spc="-80" dirty="0">
                <a:latin typeface="Roboto Bk"/>
                <a:cs typeface="Roboto Bk"/>
              </a:rPr>
              <a:t>parties </a:t>
            </a:r>
            <a:r>
              <a:rPr sz="2900" b="1" spc="-55" dirty="0">
                <a:latin typeface="Roboto Bk"/>
                <a:cs typeface="Roboto Bk"/>
              </a:rPr>
              <a:t>which </a:t>
            </a:r>
            <a:r>
              <a:rPr sz="2900" b="1" spc="-50" dirty="0">
                <a:latin typeface="Roboto Bk"/>
                <a:cs typeface="Roboto Bk"/>
              </a:rPr>
              <a:t>are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-100" dirty="0">
                <a:latin typeface="Roboto Bk"/>
                <a:cs typeface="Roboto Bk"/>
              </a:rPr>
              <a:t>follows: 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Processor:Dual</a:t>
            </a:r>
            <a:r>
              <a:rPr sz="2900" b="1" spc="-3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Core</a:t>
            </a:r>
            <a:endParaRPr sz="2900" dirty="0">
              <a:latin typeface="Roboto Bk"/>
              <a:cs typeface="Roboto Bk"/>
            </a:endParaRPr>
          </a:p>
          <a:p>
            <a:pPr marL="926465">
              <a:lnSpc>
                <a:spcPct val="100000"/>
              </a:lnSpc>
              <a:spcBef>
                <a:spcPts val="114"/>
              </a:spcBef>
            </a:pP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160" dirty="0">
                <a:latin typeface="Roboto Bk"/>
                <a:cs typeface="Roboto Bk"/>
              </a:rPr>
              <a:t>A</a:t>
            </a:r>
            <a:r>
              <a:rPr sz="2900" b="1" spc="-30" dirty="0">
                <a:latin typeface="Roboto Bk"/>
                <a:cs typeface="Roboto Bk"/>
              </a:rPr>
              <a:t>M</a:t>
            </a:r>
            <a:r>
              <a:rPr sz="2900" b="1" spc="-275" dirty="0">
                <a:latin typeface="Roboto Bk"/>
                <a:cs typeface="Roboto Bk"/>
              </a:rPr>
              <a:t>:</a:t>
            </a:r>
            <a:r>
              <a:rPr sz="2900" b="1" spc="-55" dirty="0">
                <a:latin typeface="Roboto Bk"/>
                <a:cs typeface="Roboto Bk"/>
              </a:rPr>
              <a:t>2 </a:t>
            </a:r>
            <a:r>
              <a:rPr sz="2900" b="1" spc="-25" dirty="0">
                <a:latin typeface="Roboto Bk"/>
                <a:cs typeface="Roboto Bk"/>
              </a:rPr>
              <a:t>G</a:t>
            </a:r>
            <a:r>
              <a:rPr sz="2900" b="1" spc="-45" dirty="0">
                <a:latin typeface="Roboto Bk"/>
                <a:cs typeface="Roboto Bk"/>
              </a:rPr>
              <a:t>B</a:t>
            </a:r>
            <a:endParaRPr sz="2900" dirty="0">
              <a:latin typeface="Roboto Bk"/>
              <a:cs typeface="Roboto Bk"/>
            </a:endParaRPr>
          </a:p>
          <a:p>
            <a:pPr marL="926465" marR="6282690">
              <a:lnSpc>
                <a:spcPct val="103400"/>
              </a:lnSpc>
              <a:spcBef>
                <a:spcPts val="100"/>
              </a:spcBef>
            </a:pPr>
            <a:r>
              <a:rPr sz="2900" b="1" spc="-15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D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90" dirty="0">
                <a:latin typeface="Roboto Bk"/>
                <a:cs typeface="Roboto Bk"/>
              </a:rPr>
              <a:t>k</a:t>
            </a:r>
            <a:r>
              <a:rPr sz="2900" b="1" spc="-175" dirty="0">
                <a:latin typeface="Roboto Bk"/>
                <a:cs typeface="Roboto Bk"/>
              </a:rPr>
              <a:t>:</a:t>
            </a:r>
            <a:r>
              <a:rPr sz="2900" b="1" spc="-85" dirty="0">
                <a:latin typeface="Roboto Bk"/>
                <a:cs typeface="Roboto Bk"/>
              </a:rPr>
              <a:t>32</a:t>
            </a:r>
            <a:r>
              <a:rPr sz="2900" b="1" spc="-55" dirty="0">
                <a:latin typeface="Roboto Bk"/>
                <a:cs typeface="Roboto Bk"/>
              </a:rPr>
              <a:t>0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G</a:t>
            </a:r>
            <a:r>
              <a:rPr sz="2900" b="1" spc="-30" dirty="0">
                <a:latin typeface="Roboto Bk"/>
                <a:cs typeface="Roboto Bk"/>
              </a:rPr>
              <a:t>B  </a:t>
            </a:r>
            <a:r>
              <a:rPr sz="2900" b="1" spc="-155" dirty="0">
                <a:latin typeface="Roboto Bk"/>
                <a:cs typeface="Roboto Bk"/>
              </a:rPr>
              <a:t>N</a:t>
            </a:r>
            <a:r>
              <a:rPr sz="2900" b="1" spc="-70" dirty="0">
                <a:latin typeface="Roboto Bk"/>
                <a:cs typeface="Roboto Bk"/>
              </a:rPr>
              <a:t>I</a:t>
            </a: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275" dirty="0">
                <a:latin typeface="Roboto Bk"/>
                <a:cs typeface="Roboto Bk"/>
              </a:rPr>
              <a:t>:</a:t>
            </a:r>
            <a:r>
              <a:rPr sz="2900" b="1" spc="-12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rt</a:t>
            </a:r>
            <a:r>
              <a:rPr sz="2900" b="1" spc="-120" dirty="0">
                <a:latin typeface="Roboto Bk"/>
                <a:cs typeface="Roboto Bk"/>
              </a:rPr>
              <a:t>y</a:t>
            </a:r>
            <a:endParaRPr sz="290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900" u="heavy" spc="-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Communication</a:t>
            </a:r>
            <a:r>
              <a:rPr sz="2900" u="heavy" spc="-1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Interfaces:</a:t>
            </a:r>
            <a:endParaRPr sz="2900" dirty="0">
              <a:latin typeface="Microsoft Sans Serif"/>
              <a:cs typeface="Microsoft Sans Serif"/>
            </a:endParaRPr>
          </a:p>
          <a:p>
            <a:pPr marL="37465" marR="5080" indent="761365">
              <a:lnSpc>
                <a:spcPts val="3300"/>
              </a:lnSpc>
              <a:spcBef>
                <a:spcPts val="375"/>
              </a:spcBef>
            </a:pPr>
            <a:r>
              <a:rPr sz="2900" b="1" spc="-5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two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parties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should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connected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by</a:t>
            </a:r>
            <a:r>
              <a:rPr sz="2900" b="1" spc="-90" dirty="0">
                <a:latin typeface="Roboto Bk"/>
                <a:cs typeface="Roboto Bk"/>
              </a:rPr>
              <a:t> LAN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or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WAN</a:t>
            </a:r>
            <a:r>
              <a:rPr sz="2900" b="1" spc="-19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5" dirty="0">
                <a:latin typeface="Roboto Bk"/>
                <a:cs typeface="Roboto Bk"/>
              </a:rPr>
              <a:t>m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35" dirty="0">
                <a:latin typeface="Roboto Bk"/>
                <a:cs typeface="Roboto Bk"/>
              </a:rPr>
              <a:t>un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po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 dirty="0">
              <a:latin typeface="Roboto Bk"/>
              <a:cs typeface="Roboto Bk"/>
            </a:endParaRPr>
          </a:p>
        </p:txBody>
      </p:sp>
      <p:sp>
        <p:nvSpPr>
          <p:cNvPr id="1048610" name="object 13"/>
          <p:cNvSpPr txBox="1"/>
          <p:nvPr/>
        </p:nvSpPr>
        <p:spPr>
          <a:xfrm>
            <a:off x="1486108" y="8143488"/>
            <a:ext cx="7518067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9730" algn="l"/>
                <a:tab pos="4035425" algn="l"/>
              </a:tabLst>
            </a:pP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25" dirty="0">
                <a:latin typeface="Roboto Bk"/>
                <a:cs typeface="Roboto Bk"/>
              </a:rPr>
              <a:t>E</a:t>
            </a:r>
            <a:r>
              <a:rPr sz="2900" b="1" spc="-55" dirty="0">
                <a:latin typeface="Roboto Bk"/>
                <a:cs typeface="Roboto Bk"/>
              </a:rPr>
              <a:t>N</a:t>
            </a:r>
            <a:r>
              <a:rPr sz="2900" b="1" spc="-100" dirty="0">
                <a:latin typeface="Roboto Bk"/>
                <a:cs typeface="Roboto Bk"/>
              </a:rPr>
              <a:t>D</a:t>
            </a:r>
            <a:r>
              <a:rPr sz="2900" b="1" spc="-125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R</a:t>
            </a:r>
            <a:r>
              <a:rPr sz="2900" b="1" dirty="0">
                <a:latin typeface="Roboto Bk"/>
                <a:cs typeface="Roboto Bk"/>
              </a:rPr>
              <a:t>	</a:t>
            </a:r>
            <a:r>
              <a:rPr lang="en-US" sz="2400" b="1" spc="-95" dirty="0">
                <a:latin typeface="Roboto Bk"/>
                <a:cs typeface="Roboto Bk"/>
              </a:rPr>
              <a:t>           </a:t>
            </a:r>
            <a:r>
              <a:rPr sz="2900" b="1" u="heavy" spc="-5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C</a:t>
            </a:r>
            <a:r>
              <a:rPr sz="2900" b="1" u="heavy" spc="-3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o</a:t>
            </a:r>
            <a:r>
              <a:rPr sz="2900" b="1" u="heavy" spc="-10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mm</a:t>
            </a:r>
            <a:r>
              <a:rPr sz="2900" b="1" u="heavy" spc="-13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un</a:t>
            </a:r>
            <a:r>
              <a:rPr sz="2900" b="1" u="heavy" spc="-10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i</a:t>
            </a:r>
            <a:r>
              <a:rPr sz="2900" b="1" u="heavy" spc="-9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c</a:t>
            </a:r>
            <a:r>
              <a:rPr sz="2900" b="1" u="heavy" spc="5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a</a:t>
            </a:r>
            <a:r>
              <a:rPr sz="2900" b="1" u="heavy" spc="-13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t</a:t>
            </a:r>
            <a:r>
              <a:rPr sz="2900" b="1" u="heavy" spc="-20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i</a:t>
            </a:r>
            <a:r>
              <a:rPr sz="2900" b="1" u="heavy" spc="-3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o</a:t>
            </a:r>
            <a:r>
              <a:rPr sz="2900" b="1" u="heavy" spc="-3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nn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l</a:t>
            </a:r>
            <a:endParaRPr sz="2900" dirty="0">
              <a:latin typeface="Roboto Bk"/>
              <a:cs typeface="Roboto Bk"/>
            </a:endParaRPr>
          </a:p>
        </p:txBody>
      </p:sp>
      <p:sp>
        <p:nvSpPr>
          <p:cNvPr id="1048611" name="object 14"/>
          <p:cNvSpPr txBox="1"/>
          <p:nvPr/>
        </p:nvSpPr>
        <p:spPr>
          <a:xfrm>
            <a:off x="8756650" y="8200953"/>
            <a:ext cx="3518421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35" dirty="0">
                <a:latin typeface="Roboto Bk"/>
                <a:cs typeface="Roboto Bk"/>
              </a:rPr>
              <a:t>R</a:t>
            </a:r>
            <a:r>
              <a:rPr sz="2400" b="1" spc="55" dirty="0">
                <a:latin typeface="Roboto Bk"/>
                <a:cs typeface="Roboto Bk"/>
              </a:rPr>
              <a:t>E</a:t>
            </a:r>
            <a:r>
              <a:rPr sz="2400" b="1" spc="-40" dirty="0">
                <a:latin typeface="Roboto Bk"/>
                <a:cs typeface="Roboto Bk"/>
              </a:rPr>
              <a:t>C</a:t>
            </a:r>
            <a:r>
              <a:rPr sz="2400" b="1" spc="55" dirty="0">
                <a:latin typeface="Roboto Bk"/>
                <a:cs typeface="Roboto Bk"/>
              </a:rPr>
              <a:t>E</a:t>
            </a:r>
            <a:r>
              <a:rPr sz="2400" b="1" spc="-120" dirty="0">
                <a:latin typeface="Roboto Bk"/>
                <a:cs typeface="Roboto Bk"/>
              </a:rPr>
              <a:t>I</a:t>
            </a:r>
            <a:r>
              <a:rPr sz="2400" b="1" spc="-35" dirty="0">
                <a:latin typeface="Roboto Bk"/>
                <a:cs typeface="Roboto Bk"/>
              </a:rPr>
              <a:t>V</a:t>
            </a:r>
            <a:r>
              <a:rPr sz="2400" b="1" spc="-45" dirty="0">
                <a:latin typeface="Roboto Bk"/>
                <a:cs typeface="Roboto Bk"/>
              </a:rPr>
              <a:t>E</a:t>
            </a:r>
            <a:r>
              <a:rPr sz="2400" b="1" spc="-55" dirty="0">
                <a:latin typeface="Roboto Bk"/>
                <a:cs typeface="Roboto Bk"/>
              </a:rPr>
              <a:t>R</a:t>
            </a:r>
            <a:endParaRPr sz="2400" dirty="0">
              <a:latin typeface="Roboto Bk"/>
              <a:cs typeface="Roboto Bk"/>
            </a:endParaRPr>
          </a:p>
        </p:txBody>
      </p:sp>
      <p:sp>
        <p:nvSpPr>
          <p:cNvPr id="1048612" name="object 15"/>
          <p:cNvSpPr txBox="1"/>
          <p:nvPr/>
        </p:nvSpPr>
        <p:spPr>
          <a:xfrm>
            <a:off x="888430" y="9803123"/>
            <a:ext cx="13289280" cy="823277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500"/>
              </a:spcBef>
              <a:buSzPct val="135416"/>
              <a:buAutoNum type="arabicPlain" startAt="5"/>
              <a:tabLst>
                <a:tab pos="330200" algn="l"/>
              </a:tabLst>
            </a:pPr>
            <a:r>
              <a:rPr sz="2400" u="heavy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3250" u="heavy" spc="-2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-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y</a:t>
            </a:r>
            <a:r>
              <a:rPr sz="3250" u="heavy" spc="-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325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3250" u="heavy" spc="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325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3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325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3250" u="heavy" spc="-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gn</a:t>
            </a:r>
            <a:r>
              <a:rPr sz="3250" u="heavy" spc="-1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325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3250" u="heavy" spc="-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3250" u="heavy" spc="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1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325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3250" u="heavy" spc="-2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1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325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325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325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3250">
              <a:latin typeface="Microsoft Sans Serif"/>
              <a:cs typeface="Microsoft Sans Serif"/>
            </a:endParaRPr>
          </a:p>
          <a:p>
            <a:pPr marL="875665" lvl="1" indent="-86360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875665" algn="l"/>
                <a:tab pos="876300" algn="l"/>
              </a:tabLst>
            </a:pPr>
            <a:r>
              <a:rPr sz="3250" spc="15" dirty="0">
                <a:latin typeface="Microsoft Sans Serif"/>
                <a:cs typeface="Microsoft Sans Serif"/>
              </a:rPr>
              <a:t>Architecture</a:t>
            </a:r>
            <a:r>
              <a:rPr sz="3250" spc="-105" dirty="0">
                <a:latin typeface="Microsoft Sans Serif"/>
                <a:cs typeface="Microsoft Sans Serif"/>
              </a:rPr>
              <a:t> </a:t>
            </a:r>
            <a:r>
              <a:rPr sz="3250" spc="-55" dirty="0">
                <a:latin typeface="Microsoft Sans Serif"/>
                <a:cs typeface="Microsoft Sans Serif"/>
              </a:rPr>
              <a:t>Design:</a:t>
            </a:r>
            <a:endParaRPr sz="3250">
              <a:latin typeface="Microsoft Sans Serif"/>
              <a:cs typeface="Microsoft Sans Serif"/>
            </a:endParaRPr>
          </a:p>
          <a:p>
            <a:pPr marL="2461895" lvl="2" indent="-99060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2462530" algn="l"/>
              </a:tabLst>
            </a:pP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6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Flow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Diagram(DFD):</a:t>
            </a:r>
            <a:endParaRPr sz="3200">
              <a:latin typeface="Roboto Bk"/>
              <a:cs typeface="Roboto Bk"/>
            </a:endParaRPr>
          </a:p>
          <a:p>
            <a:pPr marL="1840230" marR="266065" indent="-12700">
              <a:lnSpc>
                <a:spcPts val="3700"/>
              </a:lnSpc>
              <a:spcBef>
                <a:spcPts val="500"/>
              </a:spcBef>
            </a:pPr>
            <a:r>
              <a:rPr sz="3200" b="1" spc="-125" dirty="0">
                <a:latin typeface="Roboto Bk"/>
                <a:cs typeface="Roboto Bk"/>
              </a:rPr>
              <a:t>It </a:t>
            </a:r>
            <a:r>
              <a:rPr sz="3200" b="1" spc="-35" dirty="0">
                <a:latin typeface="Roboto Bk"/>
                <a:cs typeface="Roboto Bk"/>
              </a:rPr>
              <a:t>is </a:t>
            </a:r>
            <a:r>
              <a:rPr sz="3200" b="1" spc="40" dirty="0">
                <a:latin typeface="Roboto Bk"/>
                <a:cs typeface="Roboto Bk"/>
              </a:rPr>
              <a:t>a </a:t>
            </a:r>
            <a:r>
              <a:rPr sz="3200" b="1" spc="-20" dirty="0">
                <a:latin typeface="Roboto Bk"/>
                <a:cs typeface="Roboto Bk"/>
              </a:rPr>
              <a:t>way of </a:t>
            </a:r>
            <a:r>
              <a:rPr sz="3200" b="1" spc="-55" dirty="0">
                <a:latin typeface="Roboto Bk"/>
                <a:cs typeface="Roboto Bk"/>
              </a:rPr>
              <a:t>representing </a:t>
            </a:r>
            <a:r>
              <a:rPr sz="3200" b="1" spc="-70" dirty="0">
                <a:latin typeface="Roboto Bk"/>
                <a:cs typeface="Roboto Bk"/>
              </a:rPr>
              <a:t>system </a:t>
            </a:r>
            <a:r>
              <a:rPr sz="3200" b="1" spc="-50" dirty="0">
                <a:latin typeface="Roboto Bk"/>
                <a:cs typeface="Roboto Bk"/>
              </a:rPr>
              <a:t>requirements </a:t>
            </a:r>
            <a:r>
              <a:rPr sz="3200" b="1" spc="-60" dirty="0">
                <a:latin typeface="Roboto Bk"/>
                <a:cs typeface="Roboto Bk"/>
              </a:rPr>
              <a:t>in </a:t>
            </a:r>
            <a:r>
              <a:rPr sz="3200" b="1" spc="-40" dirty="0">
                <a:latin typeface="Roboto Bk"/>
                <a:cs typeface="Roboto Bk"/>
              </a:rPr>
              <a:t>graphical </a:t>
            </a:r>
            <a:r>
              <a:rPr sz="3200" b="1" spc="-35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form;this </a:t>
            </a:r>
            <a:r>
              <a:rPr sz="3200" b="1" spc="-50" dirty="0">
                <a:latin typeface="Roboto Bk"/>
                <a:cs typeface="Roboto Bk"/>
              </a:rPr>
              <a:t>led </a:t>
            </a:r>
            <a:r>
              <a:rPr sz="3200" b="1" spc="-5" dirty="0">
                <a:latin typeface="Roboto Bk"/>
                <a:cs typeface="Roboto Bk"/>
              </a:rPr>
              <a:t>to </a:t>
            </a:r>
            <a:r>
              <a:rPr sz="3200" b="1" spc="-30" dirty="0">
                <a:latin typeface="Roboto Bk"/>
                <a:cs typeface="Roboto Bk"/>
              </a:rPr>
              <a:t>modular </a:t>
            </a:r>
            <a:r>
              <a:rPr sz="3200" b="1" spc="-45" dirty="0">
                <a:latin typeface="Roboto Bk"/>
                <a:cs typeface="Roboto Bk"/>
              </a:rPr>
              <a:t>design.A </a:t>
            </a:r>
            <a:r>
              <a:rPr sz="3200" b="1" spc="-25" dirty="0">
                <a:latin typeface="Roboto Bk"/>
                <a:cs typeface="Roboto Bk"/>
              </a:rPr>
              <a:t>DFD </a:t>
            </a:r>
            <a:r>
              <a:rPr sz="3200" b="1" spc="-40" dirty="0">
                <a:latin typeface="Roboto Bk"/>
                <a:cs typeface="Roboto Bk"/>
              </a:rPr>
              <a:t>describes </a:t>
            </a:r>
            <a:r>
              <a:rPr sz="3200" b="1" spc="40" dirty="0">
                <a:latin typeface="Roboto Bk"/>
                <a:cs typeface="Roboto Bk"/>
              </a:rPr>
              <a:t>a </a:t>
            </a:r>
            <a:r>
              <a:rPr sz="3200" b="1" spc="-25" dirty="0">
                <a:latin typeface="Roboto Bk"/>
                <a:cs typeface="Roboto Bk"/>
              </a:rPr>
              <a:t>data 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flow(logical)</a:t>
            </a:r>
            <a:r>
              <a:rPr sz="3200" b="1" spc="-11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rather</a:t>
            </a:r>
            <a:r>
              <a:rPr sz="3200" b="1" spc="-80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than</a:t>
            </a:r>
            <a:r>
              <a:rPr sz="3200" b="1" spc="-160" dirty="0">
                <a:latin typeface="Roboto Bk"/>
                <a:cs typeface="Roboto Bk"/>
              </a:rPr>
              <a:t> </a:t>
            </a:r>
            <a:r>
              <a:rPr sz="3200" b="1" spc="25" dirty="0">
                <a:latin typeface="Roboto Bk"/>
                <a:cs typeface="Roboto Bk"/>
              </a:rPr>
              <a:t>how</a:t>
            </a:r>
            <a:r>
              <a:rPr sz="3200" b="1" spc="-100" dirty="0">
                <a:latin typeface="Roboto Bk"/>
                <a:cs typeface="Roboto Bk"/>
              </a:rPr>
              <a:t> </a:t>
            </a:r>
            <a:r>
              <a:rPr sz="3200" b="1" spc="-90" dirty="0">
                <a:latin typeface="Roboto Bk"/>
                <a:cs typeface="Roboto Bk"/>
              </a:rPr>
              <a:t>they</a:t>
            </a:r>
            <a:r>
              <a:rPr sz="3200" b="1" spc="-10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are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processed.So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90" dirty="0">
                <a:latin typeface="Roboto Bk"/>
                <a:cs typeface="Roboto Bk"/>
              </a:rPr>
              <a:t>they</a:t>
            </a:r>
            <a:r>
              <a:rPr sz="3200" b="1" spc="-110" dirty="0">
                <a:latin typeface="Roboto Bk"/>
                <a:cs typeface="Roboto Bk"/>
              </a:rPr>
              <a:t> </a:t>
            </a:r>
            <a:r>
              <a:rPr sz="3200" b="1" spc="10" dirty="0">
                <a:latin typeface="Roboto Bk"/>
                <a:cs typeface="Roboto Bk"/>
              </a:rPr>
              <a:t>do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65" dirty="0">
                <a:latin typeface="Roboto Bk"/>
                <a:cs typeface="Roboto Bk"/>
              </a:rPr>
              <a:t>not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depend</a:t>
            </a:r>
            <a:r>
              <a:rPr sz="3200" b="1" spc="-1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upon</a:t>
            </a:r>
            <a:endParaRPr sz="3200">
              <a:latin typeface="Roboto Bk"/>
              <a:cs typeface="Roboto Bk"/>
            </a:endParaRPr>
          </a:p>
          <a:p>
            <a:pPr marL="1840230" marR="624205" indent="-12700">
              <a:lnSpc>
                <a:spcPts val="3700"/>
              </a:lnSpc>
              <a:spcBef>
                <a:spcPts val="90"/>
              </a:spcBef>
            </a:pPr>
            <a:r>
              <a:rPr sz="3200" b="1" spc="-60" dirty="0">
                <a:latin typeface="Roboto Bk"/>
                <a:cs typeface="Roboto Bk"/>
              </a:rPr>
              <a:t>software,hardware,data</a:t>
            </a:r>
            <a:r>
              <a:rPr sz="3200" b="1" spc="-35" dirty="0">
                <a:latin typeface="Roboto Bk"/>
                <a:cs typeface="Roboto Bk"/>
              </a:rPr>
              <a:t> </a:t>
            </a:r>
            <a:r>
              <a:rPr sz="3200" b="1" spc="-65" dirty="0">
                <a:latin typeface="Roboto Bk"/>
                <a:cs typeface="Roboto Bk"/>
              </a:rPr>
              <a:t>structure</a:t>
            </a:r>
            <a:r>
              <a:rPr sz="3200" b="1" spc="15" dirty="0">
                <a:latin typeface="Roboto Bk"/>
                <a:cs typeface="Roboto Bk"/>
              </a:rPr>
              <a:t> </a:t>
            </a:r>
            <a:r>
              <a:rPr sz="3200" b="1" spc="-75" dirty="0">
                <a:latin typeface="Roboto Bk"/>
                <a:cs typeface="Roboto Bk"/>
              </a:rPr>
              <a:t>or</a:t>
            </a:r>
            <a:r>
              <a:rPr sz="3200" b="1" spc="-8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file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70" dirty="0">
                <a:latin typeface="Roboto Bk"/>
                <a:cs typeface="Roboto Bk"/>
              </a:rPr>
              <a:t>organization.It</a:t>
            </a:r>
            <a:r>
              <a:rPr sz="3200" b="1" spc="-35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is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also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known</a:t>
            </a:r>
            <a:r>
              <a:rPr sz="3200" b="1" spc="-70" dirty="0">
                <a:latin typeface="Roboto Bk"/>
                <a:cs typeface="Roboto Bk"/>
              </a:rPr>
              <a:t> </a:t>
            </a:r>
            <a:r>
              <a:rPr sz="3200" b="1" spc="5" dirty="0">
                <a:latin typeface="Roboto Bk"/>
                <a:cs typeface="Roboto Bk"/>
              </a:rPr>
              <a:t>as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70" dirty="0">
                <a:latin typeface="Roboto Bk"/>
                <a:cs typeface="Roboto Bk"/>
              </a:rPr>
              <a:t>‘bubble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110" dirty="0">
                <a:latin typeface="Roboto Bk"/>
                <a:cs typeface="Roboto Bk"/>
              </a:rPr>
              <a:t>sort’.</a:t>
            </a:r>
            <a:endParaRPr sz="32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Roboto Bk"/>
              <a:cs typeface="Roboto Bk"/>
            </a:endParaRPr>
          </a:p>
          <a:p>
            <a:pPr marL="1840230" marR="5080" indent="-12700">
              <a:lnSpc>
                <a:spcPts val="3700"/>
              </a:lnSpc>
              <a:spcBef>
                <a:spcPts val="5"/>
              </a:spcBef>
            </a:pP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DFD</a:t>
            </a:r>
            <a:r>
              <a:rPr sz="3200" b="1" spc="-100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is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structured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-70" dirty="0">
                <a:latin typeface="Roboto Bk"/>
                <a:cs typeface="Roboto Bk"/>
              </a:rPr>
              <a:t>analysis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dirty="0">
                <a:latin typeface="Roboto Bk"/>
                <a:cs typeface="Roboto Bk"/>
              </a:rPr>
              <a:t>and</a:t>
            </a:r>
            <a:r>
              <a:rPr sz="3200" b="1" spc="-105" dirty="0">
                <a:latin typeface="Roboto Bk"/>
                <a:cs typeface="Roboto Bk"/>
              </a:rPr>
              <a:t>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40" dirty="0">
                <a:latin typeface="Roboto Bk"/>
                <a:cs typeface="Roboto Bk"/>
              </a:rPr>
              <a:t> design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tool</a:t>
            </a:r>
            <a:r>
              <a:rPr sz="3200" b="1" spc="20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that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can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10" dirty="0">
                <a:latin typeface="Roboto Bk"/>
                <a:cs typeface="Roboto Bk"/>
              </a:rPr>
              <a:t>be</a:t>
            </a:r>
            <a:r>
              <a:rPr sz="3200" b="1" spc="5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used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f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45" dirty="0">
                <a:latin typeface="Roboto Bk"/>
                <a:cs typeface="Roboto Bk"/>
              </a:rPr>
              <a:t>r</a:t>
            </a:r>
            <a:r>
              <a:rPr sz="3200" b="1" spc="-185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f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75" dirty="0">
                <a:latin typeface="Roboto Bk"/>
                <a:cs typeface="Roboto Bk"/>
              </a:rPr>
              <a:t>w</a:t>
            </a:r>
            <a:r>
              <a:rPr sz="3200" b="1" spc="-40" dirty="0">
                <a:latin typeface="Roboto Bk"/>
                <a:cs typeface="Roboto Bk"/>
              </a:rPr>
              <a:t>c</a:t>
            </a:r>
            <a:r>
              <a:rPr sz="3200" b="1" spc="-5" dirty="0">
                <a:latin typeface="Roboto Bk"/>
                <a:cs typeface="Roboto Bk"/>
              </a:rPr>
              <a:t>ha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105" dirty="0">
                <a:latin typeface="Roboto Bk"/>
                <a:cs typeface="Roboto Bk"/>
              </a:rPr>
              <a:t>n</a:t>
            </a:r>
            <a:r>
              <a:rPr sz="3200" b="1" spc="-5" dirty="0">
                <a:latin typeface="Roboto Bk"/>
                <a:cs typeface="Roboto Bk"/>
              </a:rPr>
              <a:t>g</a:t>
            </a:r>
            <a:r>
              <a:rPr sz="3200" b="1" spc="5" dirty="0">
                <a:latin typeface="Roboto Bk"/>
                <a:cs typeface="Roboto Bk"/>
              </a:rPr>
              <a:t> 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35" dirty="0">
                <a:latin typeface="Roboto Bk"/>
                <a:cs typeface="Roboto Bk"/>
              </a:rPr>
              <a:t>n</a:t>
            </a:r>
            <a:r>
              <a:rPr sz="3200" b="1" spc="-16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60" dirty="0">
                <a:latin typeface="Roboto Bk"/>
                <a:cs typeface="Roboto Bk"/>
              </a:rPr>
              <a:t>c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40" dirty="0">
                <a:latin typeface="Roboto Bk"/>
                <a:cs typeface="Roboto Bk"/>
              </a:rPr>
              <a:t>f</a:t>
            </a:r>
            <a:r>
              <a:rPr sz="3200" b="1" spc="-10" dirty="0">
                <a:latin typeface="Roboto Bk"/>
                <a:cs typeface="Roboto Bk"/>
              </a:rPr>
              <a:t> </a:t>
            </a:r>
            <a:r>
              <a:rPr sz="3200" b="1" spc="-325" dirty="0">
                <a:latin typeface="Roboto Bk"/>
                <a:cs typeface="Roboto Bk"/>
              </a:rPr>
              <a:t>,</a:t>
            </a:r>
            <a:r>
              <a:rPr sz="3200" b="1" spc="-100" dirty="0">
                <a:latin typeface="Roboto Bk"/>
                <a:cs typeface="Roboto Bk"/>
              </a:rPr>
              <a:t>o</a:t>
            </a:r>
            <a:r>
              <a:rPr sz="3200" b="1" spc="-45" dirty="0">
                <a:latin typeface="Roboto Bk"/>
                <a:cs typeface="Roboto Bk"/>
              </a:rPr>
              <a:t>r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35" dirty="0">
                <a:latin typeface="Roboto Bk"/>
                <a:cs typeface="Roboto Bk"/>
              </a:rPr>
              <a:t>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45" dirty="0">
                <a:latin typeface="Roboto Bk"/>
                <a:cs typeface="Roboto Bk"/>
              </a:rPr>
              <a:t>ss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60" dirty="0">
                <a:latin typeface="Roboto Bk"/>
                <a:cs typeface="Roboto Bk"/>
              </a:rPr>
              <a:t>c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35" dirty="0">
                <a:latin typeface="Roboto Bk"/>
                <a:cs typeface="Roboto Bk"/>
              </a:rPr>
              <a:t>n</a:t>
            </a:r>
            <a:endParaRPr sz="3200">
              <a:latin typeface="Roboto Bk"/>
              <a:cs typeface="Roboto Bk"/>
            </a:endParaRPr>
          </a:p>
          <a:p>
            <a:pPr marL="1840230" marR="1793875">
              <a:lnSpc>
                <a:spcPts val="3700"/>
              </a:lnSpc>
              <a:spcBef>
                <a:spcPts val="95"/>
              </a:spcBef>
            </a:pPr>
            <a:r>
              <a:rPr sz="3200" b="1" spc="-70" dirty="0">
                <a:latin typeface="Roboto Bk"/>
                <a:cs typeface="Roboto Bk"/>
              </a:rPr>
              <a:t>with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95" dirty="0">
                <a:latin typeface="Roboto Bk"/>
                <a:cs typeface="Roboto Bk"/>
              </a:rPr>
              <a:t>,information-oriented</a:t>
            </a:r>
            <a:r>
              <a:rPr sz="3200" b="1" spc="5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and</a:t>
            </a:r>
            <a:r>
              <a:rPr sz="3200" b="1" spc="10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processoriented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system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flowcharts.</a:t>
            </a:r>
            <a:endParaRPr sz="3200">
              <a:latin typeface="Roboto Bk"/>
              <a:cs typeface="Roboto Bk"/>
            </a:endParaRPr>
          </a:p>
          <a:p>
            <a:pPr marL="1827530">
              <a:lnSpc>
                <a:spcPts val="3525"/>
              </a:lnSpc>
            </a:pP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9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DFD</a:t>
            </a:r>
            <a:r>
              <a:rPr sz="3200" b="1" spc="-105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is</a:t>
            </a:r>
            <a:r>
              <a:rPr sz="3200" b="1" spc="-55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considered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5" dirty="0">
                <a:latin typeface="Roboto Bk"/>
                <a:cs typeface="Roboto Bk"/>
              </a:rPr>
              <a:t>as</a:t>
            </a:r>
            <a:r>
              <a:rPr sz="3200" b="1" spc="-5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an</a:t>
            </a:r>
            <a:r>
              <a:rPr sz="3200" b="1" spc="-70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abstract</a:t>
            </a:r>
            <a:r>
              <a:rPr sz="3200" b="1" spc="-14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of</a:t>
            </a:r>
            <a:r>
              <a:rPr sz="3200" b="1" spc="-15" dirty="0">
                <a:latin typeface="Roboto Bk"/>
                <a:cs typeface="Roboto Bk"/>
              </a:rPr>
              <a:t> </a:t>
            </a:r>
            <a:r>
              <a:rPr sz="3200" b="1" spc="-75" dirty="0">
                <a:latin typeface="Roboto Bk"/>
                <a:cs typeface="Roboto Bk"/>
              </a:rPr>
              <a:t>the</a:t>
            </a:r>
            <a:r>
              <a:rPr sz="3200" b="1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logic</a:t>
            </a:r>
            <a:r>
              <a:rPr sz="3200" b="1" spc="-7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of</a:t>
            </a:r>
            <a:endParaRPr sz="3200">
              <a:latin typeface="Roboto Bk"/>
              <a:cs typeface="Roboto Bk"/>
            </a:endParaRPr>
          </a:p>
          <a:p>
            <a:pPr marL="1840230" marR="374015">
              <a:lnSpc>
                <a:spcPts val="3700"/>
              </a:lnSpc>
              <a:spcBef>
                <a:spcPts val="165"/>
              </a:spcBef>
            </a:pPr>
            <a:r>
              <a:rPr sz="3200" b="1" spc="-80" dirty="0">
                <a:latin typeface="Roboto Bk"/>
                <a:cs typeface="Roboto Bk"/>
              </a:rPr>
              <a:t>information-oriented</a:t>
            </a:r>
            <a:r>
              <a:rPr sz="3200" b="1" spc="-12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or</a:t>
            </a:r>
            <a:r>
              <a:rPr sz="3200" b="1" spc="-100" dirty="0">
                <a:latin typeface="Roboto Bk"/>
                <a:cs typeface="Roboto Bk"/>
              </a:rPr>
              <a:t> </a:t>
            </a:r>
            <a:r>
              <a:rPr sz="3200" b="1" spc="-75" dirty="0">
                <a:latin typeface="Roboto Bk"/>
                <a:cs typeface="Roboto Bk"/>
              </a:rPr>
              <a:t>process-oriented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system</a:t>
            </a:r>
            <a:r>
              <a:rPr sz="3200" b="1" spc="-114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flowchart.The </a:t>
            </a:r>
            <a:r>
              <a:rPr sz="3200" b="1" spc="-785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four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basic</a:t>
            </a:r>
            <a:r>
              <a:rPr sz="3200" b="1" spc="-7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symbols</a:t>
            </a:r>
            <a:r>
              <a:rPr sz="3200" b="1" spc="-145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used</a:t>
            </a:r>
            <a:r>
              <a:rPr sz="3200" b="1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to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construct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15" dirty="0">
                <a:latin typeface="Roboto Bk"/>
                <a:cs typeface="Roboto Bk"/>
              </a:rPr>
              <a:t>flow</a:t>
            </a:r>
            <a:r>
              <a:rPr sz="3200" b="1" spc="-10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diagrams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150" dirty="0">
                <a:latin typeface="Roboto Bk"/>
                <a:cs typeface="Roboto Bk"/>
              </a:rPr>
              <a:t>are-</a:t>
            </a:r>
            <a:endParaRPr sz="32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/>
          <p:nvPr/>
        </p:nvSpPr>
        <p:spPr>
          <a:xfrm>
            <a:off x="2736432" y="1219593"/>
            <a:ext cx="2533650" cy="782320"/>
          </a:xfrm>
          <a:custGeom>
            <a:avLst/>
            <a:gdLst/>
            <a:ahLst/>
            <a:cxnLst/>
            <a:rect l="l" t="t" r="r" b="b"/>
            <a:pathLst>
              <a:path w="2533650" h="782319">
                <a:moveTo>
                  <a:pt x="0" y="0"/>
                </a:moveTo>
                <a:lnTo>
                  <a:pt x="0" y="781889"/>
                </a:lnTo>
                <a:lnTo>
                  <a:pt x="2533383" y="781889"/>
                </a:lnTo>
                <a:lnTo>
                  <a:pt x="2533383" y="0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3"/>
          <p:cNvSpPr/>
          <p:nvPr/>
        </p:nvSpPr>
        <p:spPr>
          <a:xfrm>
            <a:off x="2672972" y="4180000"/>
            <a:ext cx="2066289" cy="1437005"/>
          </a:xfrm>
          <a:custGeom>
            <a:avLst/>
            <a:gdLst/>
            <a:ahLst/>
            <a:cxnLst/>
            <a:rect l="l" t="t" r="r" b="b"/>
            <a:pathLst>
              <a:path w="2066289" h="1437004">
                <a:moveTo>
                  <a:pt x="0" y="0"/>
                </a:moveTo>
                <a:lnTo>
                  <a:pt x="0" y="1436795"/>
                </a:lnTo>
                <a:lnTo>
                  <a:pt x="2066191" y="1436795"/>
                </a:lnTo>
                <a:lnTo>
                  <a:pt x="2066191" y="0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4"/>
          <p:cNvSpPr txBox="1"/>
          <p:nvPr/>
        </p:nvSpPr>
        <p:spPr>
          <a:xfrm>
            <a:off x="2921023" y="1166222"/>
            <a:ext cx="12123784" cy="9001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2760">
              <a:lnSpc>
                <a:spcPts val="3770"/>
              </a:lnSpc>
              <a:spcBef>
                <a:spcPts val="95"/>
              </a:spcBef>
            </a:pP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rectangle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represents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35" dirty="0">
                <a:latin typeface="Roboto Bk"/>
                <a:cs typeface="Roboto Bk"/>
              </a:rPr>
              <a:t> source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o</a:t>
            </a:r>
            <a:r>
              <a:rPr lang="en-US" sz="3200" b="1" spc="-25" dirty="0">
                <a:latin typeface="Roboto Bk"/>
                <a:cs typeface="Roboto Bk"/>
              </a:rPr>
              <a:t>r destination.</a:t>
            </a:r>
            <a:endParaRPr sz="3200">
              <a:latin typeface="Roboto Bk"/>
              <a:cs typeface="Roboto Bk"/>
            </a:endParaRPr>
          </a:p>
          <a:p>
            <a:pPr marL="24765">
              <a:lnSpc>
                <a:spcPts val="3770"/>
              </a:lnSpc>
            </a:pPr>
            <a:r>
              <a:rPr lang="en-US" sz="3200" b="1" spc="-65" dirty="0">
                <a:latin typeface="Roboto Bk"/>
                <a:cs typeface="Roboto Bk"/>
              </a:rPr>
              <a:t>                              </a:t>
            </a:r>
            <a:endParaRPr sz="3200">
              <a:latin typeface="Roboto Bk"/>
              <a:cs typeface="Roboto Bk"/>
            </a:endParaRPr>
          </a:p>
          <a:p>
            <a:pPr marL="24765">
              <a:lnSpc>
                <a:spcPts val="3770"/>
              </a:lnSpc>
            </a:pPr>
            <a:r>
              <a:rPr lang="en-US" sz="3200" b="1" spc="-65" dirty="0">
                <a:latin typeface="Roboto Bk"/>
                <a:cs typeface="Roboto Bk"/>
              </a:rPr>
              <a:t>                            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directed</a:t>
            </a:r>
            <a:r>
              <a:rPr sz="3200" b="1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line</a:t>
            </a:r>
            <a:r>
              <a:rPr sz="3200" b="1" spc="5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represents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15" dirty="0">
                <a:latin typeface="Roboto Bk"/>
                <a:cs typeface="Roboto Bk"/>
              </a:rPr>
              <a:t>flow</a:t>
            </a:r>
            <a:r>
              <a:rPr sz="3200" b="1" spc="-10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of</a:t>
            </a:r>
            <a:r>
              <a:rPr sz="3200" b="1" spc="-11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data.</a:t>
            </a:r>
            <a:endParaRPr sz="32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Roboto Bk"/>
              <a:cs typeface="Roboto Bk"/>
            </a:endParaRPr>
          </a:p>
          <a:p>
            <a:pPr marL="2766695" marR="5080" indent="-127000">
              <a:lnSpc>
                <a:spcPct val="192600"/>
              </a:lnSpc>
              <a:spcBef>
                <a:spcPts val="5"/>
              </a:spcBef>
            </a:pPr>
            <a:r>
              <a:rPr sz="3200" b="1" spc="10" dirty="0">
                <a:latin typeface="Roboto Bk"/>
                <a:cs typeface="Roboto Bk"/>
              </a:rPr>
              <a:t>An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70" dirty="0">
                <a:latin typeface="Roboto Bk"/>
                <a:cs typeface="Roboto Bk"/>
              </a:rPr>
              <a:t>Oval</a:t>
            </a:r>
            <a:r>
              <a:rPr sz="3200" b="1" spc="-8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represents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process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that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transforms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75" dirty="0">
                <a:latin typeface="Roboto Bk"/>
                <a:cs typeface="Roboto Bk"/>
              </a:rPr>
              <a:t>into </a:t>
            </a:r>
            <a:r>
              <a:rPr sz="3200" b="1" spc="-785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streams.</a:t>
            </a:r>
            <a:endParaRPr sz="32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700">
              <a:latin typeface="Roboto Bk"/>
              <a:cs typeface="Roboto Bk"/>
            </a:endParaRPr>
          </a:p>
          <a:p>
            <a:pPr marL="3159760">
              <a:lnSpc>
                <a:spcPct val="100000"/>
              </a:lnSpc>
              <a:spcBef>
                <a:spcPts val="2810"/>
              </a:spcBef>
            </a:pPr>
            <a:r>
              <a:rPr sz="3200" b="1" spc="-50" dirty="0">
                <a:latin typeface="Roboto Bk"/>
                <a:cs typeface="Roboto Bk"/>
              </a:rPr>
              <a:t>A</a:t>
            </a:r>
            <a:r>
              <a:rPr sz="3200" b="1" spc="-35" dirty="0">
                <a:latin typeface="Roboto Bk"/>
                <a:cs typeface="Roboto Bk"/>
              </a:rPr>
              <a:t>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O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35" dirty="0">
                <a:latin typeface="Roboto Bk"/>
                <a:cs typeface="Roboto Bk"/>
              </a:rPr>
              <a:t>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80" dirty="0">
                <a:latin typeface="Roboto Bk"/>
                <a:cs typeface="Roboto Bk"/>
              </a:rPr>
              <a:t>e</a:t>
            </a:r>
            <a:r>
              <a:rPr sz="3200" b="1" spc="-5" dirty="0">
                <a:latin typeface="Roboto Bk"/>
                <a:cs typeface="Roboto Bk"/>
              </a:rPr>
              <a:t>n</a:t>
            </a:r>
            <a:r>
              <a:rPr sz="3200" b="1" spc="-100" dirty="0">
                <a:latin typeface="Roboto Bk"/>
                <a:cs typeface="Roboto Bk"/>
              </a:rPr>
              <a:t>d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5" dirty="0">
                <a:latin typeface="Roboto Bk"/>
                <a:cs typeface="Roboto Bk"/>
              </a:rPr>
              <a:t>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40" dirty="0">
                <a:latin typeface="Roboto Bk"/>
                <a:cs typeface="Roboto Bk"/>
              </a:rPr>
              <a:t>c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95" dirty="0">
                <a:latin typeface="Roboto Bk"/>
                <a:cs typeface="Roboto Bk"/>
              </a:rPr>
              <a:t>a</a:t>
            </a:r>
            <a:r>
              <a:rPr sz="3200" b="1" spc="-105" dirty="0">
                <a:latin typeface="Roboto Bk"/>
                <a:cs typeface="Roboto Bk"/>
              </a:rPr>
              <a:t>n</a:t>
            </a:r>
            <a:r>
              <a:rPr sz="3200" b="1" spc="-5" dirty="0">
                <a:latin typeface="Roboto Bk"/>
                <a:cs typeface="Roboto Bk"/>
              </a:rPr>
              <a:t>g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45" dirty="0">
                <a:latin typeface="Roboto Bk"/>
                <a:cs typeface="Roboto Bk"/>
              </a:rPr>
              <a:t>s</a:t>
            </a:r>
            <a:r>
              <a:rPr sz="3200" b="1" spc="-80" dirty="0">
                <a:latin typeface="Roboto Bk"/>
                <a:cs typeface="Roboto Bk"/>
              </a:rPr>
              <a:t>e</a:t>
            </a:r>
            <a:r>
              <a:rPr sz="3200" b="1" spc="-5" dirty="0">
                <a:latin typeface="Roboto Bk"/>
                <a:cs typeface="Roboto Bk"/>
              </a:rPr>
              <a:t>n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10" dirty="0">
                <a:latin typeface="Roboto Bk"/>
                <a:cs typeface="Roboto Bk"/>
              </a:rPr>
              <a:t>s</a:t>
            </a:r>
            <a:r>
              <a:rPr sz="3200" b="1" spc="-150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s</a:t>
            </a:r>
            <a:r>
              <a:rPr sz="3200" b="1" spc="-35" dirty="0">
                <a:latin typeface="Roboto Bk"/>
                <a:cs typeface="Roboto Bk"/>
              </a:rPr>
              <a:t>t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-5" dirty="0">
                <a:latin typeface="Roboto Bk"/>
                <a:cs typeface="Roboto Bk"/>
              </a:rPr>
              <a:t>ag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125" dirty="0">
                <a:latin typeface="Roboto Bk"/>
                <a:cs typeface="Roboto Bk"/>
              </a:rPr>
              <a:t>.</a:t>
            </a:r>
            <a:endParaRPr sz="32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700">
              <a:latin typeface="Roboto Bk"/>
              <a:cs typeface="Roboto Bk"/>
            </a:endParaRPr>
          </a:p>
          <a:p>
            <a:pPr marL="24765" marR="84455" indent="-12700">
              <a:lnSpc>
                <a:spcPts val="3700"/>
              </a:lnSpc>
              <a:spcBef>
                <a:spcPts val="3150"/>
              </a:spcBef>
            </a:pPr>
            <a:r>
              <a:rPr sz="3200" b="1" spc="5" dirty="0">
                <a:latin typeface="Roboto Bk"/>
                <a:cs typeface="Roboto Bk"/>
              </a:rPr>
              <a:t>The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points</a:t>
            </a:r>
            <a:r>
              <a:rPr sz="3200" b="1" spc="-45" dirty="0">
                <a:latin typeface="Roboto Bk"/>
                <a:cs typeface="Roboto Bk"/>
              </a:rPr>
              <a:t> at </a:t>
            </a:r>
            <a:r>
              <a:rPr sz="3200" b="1" spc="-40" dirty="0">
                <a:latin typeface="Roboto Bk"/>
                <a:cs typeface="Roboto Bk"/>
              </a:rPr>
              <a:t>which</a:t>
            </a:r>
            <a:r>
              <a:rPr sz="3200" b="1" spc="-5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is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transformed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are</a:t>
            </a:r>
            <a:r>
              <a:rPr sz="3200" b="1" spc="-90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called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5" dirty="0">
                <a:latin typeface="Roboto Bk"/>
                <a:cs typeface="Roboto Bk"/>
              </a:rPr>
              <a:t>as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nodes.The </a:t>
            </a:r>
            <a:r>
              <a:rPr sz="3200" b="1" spc="-78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105" dirty="0">
                <a:latin typeface="Roboto Bk"/>
                <a:cs typeface="Roboto Bk"/>
              </a:rPr>
              <a:t>n</a:t>
            </a:r>
            <a:r>
              <a:rPr sz="3200" b="1" spc="-40" dirty="0">
                <a:latin typeface="Roboto Bk"/>
                <a:cs typeface="Roboto Bk"/>
              </a:rPr>
              <a:t>c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60" dirty="0">
                <a:latin typeface="Roboto Bk"/>
                <a:cs typeface="Roboto Bk"/>
              </a:rPr>
              <a:t>c</a:t>
            </a:r>
            <a:r>
              <a:rPr sz="3200" b="1" spc="-80" dirty="0">
                <a:latin typeface="Roboto Bk"/>
                <a:cs typeface="Roboto Bk"/>
              </a:rPr>
              <a:t>e</a:t>
            </a:r>
            <a:r>
              <a:rPr sz="3200" b="1" spc="-45" dirty="0">
                <a:latin typeface="Roboto Bk"/>
                <a:cs typeface="Roboto Bk"/>
              </a:rPr>
              <a:t>ss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10" dirty="0">
                <a:latin typeface="Roboto Bk"/>
                <a:cs typeface="Roboto Bk"/>
              </a:rPr>
              <a:t>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-105" dirty="0">
                <a:latin typeface="Roboto Bk"/>
                <a:cs typeface="Roboto Bk"/>
              </a:rPr>
              <a:t>h</a:t>
            </a:r>
            <a:r>
              <a:rPr sz="3200" b="1" spc="95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t</a:t>
            </a:r>
            <a:r>
              <a:rPr sz="3200" b="1" spc="-145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t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155" dirty="0">
                <a:latin typeface="Roboto Bk"/>
                <a:cs typeface="Roboto Bk"/>
              </a:rPr>
              <a:t>k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60" dirty="0">
                <a:latin typeface="Roboto Bk"/>
                <a:cs typeface="Roboto Bk"/>
              </a:rPr>
              <a:t>c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t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n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100" dirty="0">
                <a:latin typeface="Roboto Bk"/>
                <a:cs typeface="Roboto Bk"/>
              </a:rPr>
              <a:t>d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10" dirty="0">
                <a:latin typeface="Roboto Bk"/>
                <a:cs typeface="Roboto Bk"/>
              </a:rPr>
              <a:t>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185" dirty="0">
                <a:latin typeface="Roboto Bk"/>
                <a:cs typeface="Roboto Bk"/>
              </a:rPr>
              <a:t>:</a:t>
            </a:r>
            <a:endParaRPr sz="3200">
              <a:latin typeface="Roboto Bk"/>
              <a:cs typeface="Roboto Bk"/>
            </a:endParaRPr>
          </a:p>
          <a:p>
            <a:pPr marL="12700" marR="6715759">
              <a:lnSpc>
                <a:spcPct val="106700"/>
              </a:lnSpc>
              <a:spcBef>
                <a:spcPts val="3300"/>
              </a:spcBef>
            </a:pPr>
            <a:r>
              <a:rPr sz="3200" b="1" spc="-55" dirty="0">
                <a:latin typeface="Roboto Bk"/>
                <a:cs typeface="Roboto Bk"/>
              </a:rPr>
              <a:t>1.Combining</a:t>
            </a:r>
            <a:r>
              <a:rPr sz="3200" b="1" spc="-130" dirty="0">
                <a:latin typeface="Roboto Bk"/>
                <a:cs typeface="Roboto Bk"/>
              </a:rPr>
              <a:t> </a:t>
            </a:r>
            <a:r>
              <a:rPr sz="3200" b="1" dirty="0">
                <a:latin typeface="Roboto Bk"/>
                <a:cs typeface="Roboto Bk"/>
              </a:rPr>
              <a:t>data</a:t>
            </a:r>
            <a:r>
              <a:rPr sz="3200" b="1" spc="-8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streams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95" dirty="0">
                <a:latin typeface="Roboto Bk"/>
                <a:cs typeface="Roboto Bk"/>
              </a:rPr>
              <a:t>2.Splitting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streams </a:t>
            </a:r>
            <a:r>
              <a:rPr sz="3200" b="1" spc="-30" dirty="0">
                <a:latin typeface="Roboto Bk"/>
                <a:cs typeface="Roboto Bk"/>
              </a:rPr>
              <a:t> </a:t>
            </a:r>
            <a:r>
              <a:rPr sz="3200" b="1" spc="-80" dirty="0">
                <a:latin typeface="Roboto Bk"/>
                <a:cs typeface="Roboto Bk"/>
              </a:rPr>
              <a:t>3.Modifiying</a:t>
            </a:r>
            <a:r>
              <a:rPr sz="3200" b="1" spc="-25" dirty="0">
                <a:latin typeface="Roboto Bk"/>
                <a:cs typeface="Roboto Bk"/>
              </a:rPr>
              <a:t> data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streams</a:t>
            </a:r>
            <a:endParaRPr sz="3200">
              <a:latin typeface="Roboto Bk"/>
              <a:cs typeface="Roboto Bk"/>
            </a:endParaRPr>
          </a:p>
        </p:txBody>
      </p:sp>
      <p:sp>
        <p:nvSpPr>
          <p:cNvPr id="1048616" name="object 5"/>
          <p:cNvSpPr txBox="1"/>
          <p:nvPr/>
        </p:nvSpPr>
        <p:spPr>
          <a:xfrm>
            <a:off x="4175654" y="14563600"/>
            <a:ext cx="6755130" cy="494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u="heavy" spc="-2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3250" u="heavy" spc="-3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3250" u="heavy" spc="-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3250" u="heavy" spc="-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3250" u="heavy" spc="-3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3250" u="heavy" spc="-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X</a:t>
            </a:r>
            <a:r>
              <a:rPr sz="325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3250" u="heavy" spc="-1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-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325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3250" u="heavy" spc="-2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YS</a:t>
            </a:r>
            <a:r>
              <a:rPr sz="325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-2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-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2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325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-43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</a:t>
            </a:r>
            <a:r>
              <a:rPr sz="3250" u="heavy" spc="-2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325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8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3250" u="heavy" spc="-8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sz="3250" u="heavy" spc="-2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325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-3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325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endParaRPr sz="3250">
              <a:latin typeface="Microsoft Sans Serif"/>
              <a:cs typeface="Microsoft Sans Serif"/>
            </a:endParaRPr>
          </a:p>
        </p:txBody>
      </p:sp>
      <p:grpSp>
        <p:nvGrpSpPr>
          <p:cNvPr id="26" name="object 6"/>
          <p:cNvGrpSpPr/>
          <p:nvPr/>
        </p:nvGrpSpPr>
        <p:grpSpPr>
          <a:xfrm>
            <a:off x="2714856" y="1950276"/>
            <a:ext cx="2421890" cy="1778646"/>
            <a:chOff x="2714856" y="3540962"/>
            <a:chExt cx="2421890" cy="187960"/>
          </a:xfrm>
        </p:grpSpPr>
        <p:sp>
          <p:nvSpPr>
            <p:cNvPr id="1048617" name="object 7"/>
            <p:cNvSpPr/>
            <p:nvPr/>
          </p:nvSpPr>
          <p:spPr>
            <a:xfrm>
              <a:off x="2733894" y="3623386"/>
              <a:ext cx="2244090" cy="10160"/>
            </a:xfrm>
            <a:custGeom>
              <a:avLst/>
              <a:gdLst/>
              <a:ahLst/>
              <a:cxnLst/>
              <a:rect l="l" t="t" r="r" b="b"/>
              <a:pathLst>
                <a:path w="2244090" h="10160">
                  <a:moveTo>
                    <a:pt x="0" y="0"/>
                  </a:moveTo>
                  <a:lnTo>
                    <a:pt x="0" y="10090"/>
                  </a:lnTo>
                  <a:lnTo>
                    <a:pt x="2243815" y="10090"/>
                  </a:lnTo>
                  <a:lnTo>
                    <a:pt x="2243815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8"/>
            <p:cNvSpPr/>
            <p:nvPr/>
          </p:nvSpPr>
          <p:spPr>
            <a:xfrm>
              <a:off x="4967774" y="3560000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638" y="149828"/>
                  </a:moveTo>
                  <a:lnTo>
                    <a:pt x="0" y="149828"/>
                  </a:lnTo>
                  <a:lnTo>
                    <a:pt x="0" y="0"/>
                  </a:lnTo>
                  <a:lnTo>
                    <a:pt x="149638" y="0"/>
                  </a:lnTo>
                  <a:lnTo>
                    <a:pt x="149638" y="149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9"/>
            <p:cNvSpPr/>
            <p:nvPr/>
          </p:nvSpPr>
          <p:spPr>
            <a:xfrm>
              <a:off x="4967774" y="3560000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0"/>
                  </a:moveTo>
                  <a:lnTo>
                    <a:pt x="0" y="149828"/>
                  </a:lnTo>
                  <a:lnTo>
                    <a:pt x="149638" y="149828"/>
                  </a:lnTo>
                  <a:lnTo>
                    <a:pt x="149638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0"/>
          <p:cNvSpPr txBox="1"/>
          <p:nvPr/>
        </p:nvSpPr>
        <p:spPr>
          <a:xfrm>
            <a:off x="12236289" y="12195086"/>
            <a:ext cx="2054564" cy="394210"/>
          </a:xfrm>
          <a:prstGeom prst="rect">
            <a:avLst/>
          </a:prstGeom>
          <a:ln w="12691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96215" marR="335915">
              <a:lnSpc>
                <a:spcPct val="111000"/>
              </a:lnSpc>
              <a:spcBef>
                <a:spcPts val="130"/>
              </a:spcBef>
            </a:pPr>
            <a:r>
              <a:rPr sz="2400" b="1" spc="-70" dirty="0">
                <a:latin typeface="Roboto Bk"/>
                <a:cs typeface="Roboto Bk"/>
              </a:rPr>
              <a:t>D</a:t>
            </a:r>
            <a:r>
              <a:rPr sz="2400" b="1" spc="20" dirty="0">
                <a:latin typeface="Roboto Bk"/>
                <a:cs typeface="Roboto Bk"/>
              </a:rPr>
              <a:t>a</a:t>
            </a:r>
            <a:r>
              <a:rPr sz="2400" b="1" spc="-55" dirty="0">
                <a:latin typeface="Roboto Bk"/>
                <a:cs typeface="Roboto Bk"/>
              </a:rPr>
              <a:t>t</a:t>
            </a:r>
            <a:r>
              <a:rPr sz="2400" b="1" spc="20" dirty="0">
                <a:latin typeface="Roboto Bk"/>
                <a:cs typeface="Roboto Bk"/>
              </a:rPr>
              <a:t>a</a:t>
            </a:r>
            <a:r>
              <a:rPr sz="2400" b="1" spc="-55" dirty="0">
                <a:latin typeface="Roboto Bk"/>
                <a:cs typeface="Roboto Bk"/>
              </a:rPr>
              <a:t>b</a:t>
            </a:r>
            <a:r>
              <a:rPr sz="2400" b="1" spc="20" dirty="0">
                <a:latin typeface="Roboto Bk"/>
                <a:cs typeface="Roboto Bk"/>
              </a:rPr>
              <a:t>a</a:t>
            </a:r>
            <a:r>
              <a:rPr sz="2400" b="1" spc="5" dirty="0">
                <a:latin typeface="Roboto Bk"/>
                <a:cs typeface="Roboto Bk"/>
              </a:rPr>
              <a:t>s</a:t>
            </a:r>
            <a:r>
              <a:rPr sz="2400" b="1" spc="15" dirty="0">
                <a:latin typeface="Roboto Bk"/>
                <a:cs typeface="Roboto Bk"/>
              </a:rPr>
              <a:t>e</a:t>
            </a:r>
            <a:endParaRPr sz="2400" dirty="0">
              <a:latin typeface="Roboto Bk"/>
              <a:cs typeface="Roboto Bk"/>
            </a:endParaRPr>
          </a:p>
        </p:txBody>
      </p:sp>
      <p:grpSp>
        <p:nvGrpSpPr>
          <p:cNvPr id="27" name="object 11"/>
          <p:cNvGrpSpPr/>
          <p:nvPr/>
        </p:nvGrpSpPr>
        <p:grpSpPr>
          <a:xfrm>
            <a:off x="3625701" y="11459964"/>
            <a:ext cx="8568920" cy="1965107"/>
            <a:chOff x="3705971" y="11546939"/>
            <a:chExt cx="8935527" cy="1965107"/>
          </a:xfrm>
        </p:grpSpPr>
        <p:pic>
          <p:nvPicPr>
            <p:cNvPr id="2097153" name="object 12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8058" y="11775934"/>
              <a:ext cx="193354" cy="216556"/>
            </a:xfrm>
            <a:prstGeom prst="rect">
              <a:avLst/>
            </a:prstGeom>
          </p:spPr>
        </p:pic>
        <p:pic>
          <p:nvPicPr>
            <p:cNvPr id="2097154" name="object 13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2607" y="11828586"/>
              <a:ext cx="167920" cy="166879"/>
            </a:xfrm>
            <a:prstGeom prst="rect">
              <a:avLst/>
            </a:prstGeom>
          </p:spPr>
        </p:pic>
        <p:pic>
          <p:nvPicPr>
            <p:cNvPr id="2097155" name="object 14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3358" y="11828586"/>
              <a:ext cx="167028" cy="225778"/>
            </a:xfrm>
            <a:prstGeom prst="rect">
              <a:avLst/>
            </a:prstGeom>
          </p:spPr>
        </p:pic>
        <p:sp>
          <p:nvSpPr>
            <p:cNvPr id="1048621" name="object 15"/>
            <p:cNvSpPr/>
            <p:nvPr/>
          </p:nvSpPr>
          <p:spPr>
            <a:xfrm>
              <a:off x="6881664" y="11546939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40">
                  <a:moveTo>
                    <a:pt x="0" y="0"/>
                  </a:moveTo>
                  <a:lnTo>
                    <a:pt x="0" y="535538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2" name="object 16"/>
            <p:cNvSpPr/>
            <p:nvPr/>
          </p:nvSpPr>
          <p:spPr>
            <a:xfrm>
              <a:off x="8554459" y="11546939"/>
              <a:ext cx="0" cy="510540"/>
            </a:xfrm>
            <a:custGeom>
              <a:avLst/>
              <a:gdLst/>
              <a:ahLst/>
              <a:cxnLst/>
              <a:rect l="l" t="t" r="r" b="b"/>
              <a:pathLst>
                <a:path h="510540">
                  <a:moveTo>
                    <a:pt x="0" y="0"/>
                  </a:moveTo>
                  <a:lnTo>
                    <a:pt x="0" y="510086"/>
                  </a:lnTo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3" name="object 17"/>
            <p:cNvSpPr/>
            <p:nvPr/>
          </p:nvSpPr>
          <p:spPr>
            <a:xfrm>
              <a:off x="6881664" y="11546939"/>
              <a:ext cx="1673225" cy="0"/>
            </a:xfrm>
            <a:custGeom>
              <a:avLst/>
              <a:gdLst/>
              <a:ahLst/>
              <a:cxnLst/>
              <a:rect l="l" t="t" r="r" b="b"/>
              <a:pathLst>
                <a:path w="1673225">
                  <a:moveTo>
                    <a:pt x="0" y="0"/>
                  </a:moveTo>
                  <a:lnTo>
                    <a:pt x="1672866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18"/>
            <p:cNvSpPr/>
            <p:nvPr/>
          </p:nvSpPr>
          <p:spPr>
            <a:xfrm>
              <a:off x="6881664" y="12082410"/>
              <a:ext cx="1335405" cy="0"/>
            </a:xfrm>
            <a:custGeom>
              <a:avLst/>
              <a:gdLst/>
              <a:ahLst/>
              <a:cxnLst/>
              <a:rect l="l" t="t" r="r" b="b"/>
              <a:pathLst>
                <a:path w="1335404">
                  <a:moveTo>
                    <a:pt x="0" y="0"/>
                  </a:moveTo>
                  <a:lnTo>
                    <a:pt x="1335198" y="0"/>
                  </a:lnTo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6" name="object 19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6782" y="11831561"/>
              <a:ext cx="155873" cy="16390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1822" y="11828586"/>
              <a:ext cx="167920" cy="166879"/>
            </a:xfrm>
            <a:prstGeom prst="rect">
              <a:avLst/>
            </a:prstGeom>
          </p:spPr>
        </p:pic>
        <p:pic>
          <p:nvPicPr>
            <p:cNvPr id="2097158" name="object 21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2574" y="11828586"/>
              <a:ext cx="157509" cy="166879"/>
            </a:xfrm>
            <a:prstGeom prst="rect">
              <a:avLst/>
            </a:prstGeom>
          </p:spPr>
        </p:pic>
        <p:sp>
          <p:nvSpPr>
            <p:cNvPr id="1048625" name="object 22"/>
            <p:cNvSpPr/>
            <p:nvPr/>
          </p:nvSpPr>
          <p:spPr>
            <a:xfrm>
              <a:off x="3705971" y="11546939"/>
              <a:ext cx="4714240" cy="817244"/>
            </a:xfrm>
            <a:custGeom>
              <a:avLst/>
              <a:gdLst/>
              <a:ahLst/>
              <a:cxnLst/>
              <a:rect l="l" t="t" r="r" b="b"/>
              <a:pathLst>
                <a:path w="4714240" h="817245">
                  <a:moveTo>
                    <a:pt x="2127322" y="114130"/>
                  </a:moveTo>
                  <a:lnTo>
                    <a:pt x="2127322" y="817202"/>
                  </a:lnTo>
                  <a:lnTo>
                    <a:pt x="4714011" y="817202"/>
                  </a:lnTo>
                  <a:lnTo>
                    <a:pt x="4714011" y="114130"/>
                  </a:lnTo>
                  <a:lnTo>
                    <a:pt x="2127322" y="114130"/>
                  </a:lnTo>
                  <a:close/>
                </a:path>
                <a:path w="4714240" h="817245">
                  <a:moveTo>
                    <a:pt x="2124724" y="0"/>
                  </a:moveTo>
                  <a:lnTo>
                    <a:pt x="2124724" y="649766"/>
                  </a:lnTo>
                  <a:lnTo>
                    <a:pt x="2124724" y="0"/>
                  </a:lnTo>
                  <a:close/>
                </a:path>
                <a:path w="4714240" h="817245">
                  <a:moveTo>
                    <a:pt x="0" y="0"/>
                  </a:moveTo>
                  <a:lnTo>
                    <a:pt x="0" y="649766"/>
                  </a:lnTo>
                  <a:lnTo>
                    <a:pt x="0" y="0"/>
                  </a:lnTo>
                  <a:close/>
                </a:path>
                <a:path w="4714240" h="817245">
                  <a:moveTo>
                    <a:pt x="0" y="0"/>
                  </a:moveTo>
                  <a:lnTo>
                    <a:pt x="2124637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24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2527" y="12183962"/>
              <a:ext cx="156245" cy="166879"/>
            </a:xfrm>
            <a:prstGeom prst="rect">
              <a:avLst/>
            </a:prstGeom>
          </p:spPr>
        </p:pic>
        <p:sp>
          <p:nvSpPr>
            <p:cNvPr id="1048626" name="object 25"/>
            <p:cNvSpPr/>
            <p:nvPr/>
          </p:nvSpPr>
          <p:spPr>
            <a:xfrm>
              <a:off x="3705971" y="12196739"/>
              <a:ext cx="2124710" cy="0"/>
            </a:xfrm>
            <a:custGeom>
              <a:avLst/>
              <a:gdLst/>
              <a:ahLst/>
              <a:cxnLst/>
              <a:rect l="l" t="t" r="r" b="b"/>
              <a:pathLst>
                <a:path w="2124710">
                  <a:moveTo>
                    <a:pt x="0" y="0"/>
                  </a:moveTo>
                  <a:lnTo>
                    <a:pt x="2124637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26"/>
            <p:cNvSpPr/>
            <p:nvPr/>
          </p:nvSpPr>
          <p:spPr>
            <a:xfrm>
              <a:off x="8216862" y="12057025"/>
              <a:ext cx="2292350" cy="1350645"/>
            </a:xfrm>
            <a:custGeom>
              <a:avLst/>
              <a:gdLst/>
              <a:ahLst/>
              <a:cxnLst/>
              <a:rect l="l" t="t" r="r" b="b"/>
              <a:pathLst>
                <a:path w="2292350" h="1350644">
                  <a:moveTo>
                    <a:pt x="2292172" y="1350553"/>
                  </a:moveTo>
                  <a:lnTo>
                    <a:pt x="0" y="1350553"/>
                  </a:lnTo>
                  <a:lnTo>
                    <a:pt x="0" y="0"/>
                  </a:lnTo>
                  <a:lnTo>
                    <a:pt x="2292172" y="0"/>
                  </a:lnTo>
                  <a:lnTo>
                    <a:pt x="2292172" y="13505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27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95099" y="12280639"/>
              <a:ext cx="199824" cy="222506"/>
            </a:xfrm>
            <a:prstGeom prst="rect">
              <a:avLst/>
            </a:prstGeom>
          </p:spPr>
        </p:pic>
        <p:pic>
          <p:nvPicPr>
            <p:cNvPr id="2097162" name="object 28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25786" y="12336265"/>
              <a:ext cx="173349" cy="166879"/>
            </a:xfrm>
            <a:prstGeom prst="rect">
              <a:avLst/>
            </a:prstGeom>
          </p:spPr>
        </p:pic>
        <p:pic>
          <p:nvPicPr>
            <p:cNvPr id="2097163" name="object 29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37930" y="12336265"/>
              <a:ext cx="468884" cy="166879"/>
            </a:xfrm>
            <a:prstGeom prst="rect">
              <a:avLst/>
            </a:prstGeom>
          </p:spPr>
        </p:pic>
        <p:sp>
          <p:nvSpPr>
            <p:cNvPr id="1048628" name="object 30"/>
            <p:cNvSpPr/>
            <p:nvPr/>
          </p:nvSpPr>
          <p:spPr>
            <a:xfrm>
              <a:off x="5833293" y="12059624"/>
              <a:ext cx="4673600" cy="1345565"/>
            </a:xfrm>
            <a:custGeom>
              <a:avLst/>
              <a:gdLst/>
              <a:ahLst/>
              <a:cxnLst/>
              <a:rect l="l" t="t" r="r" b="b"/>
              <a:pathLst>
                <a:path w="4673600" h="1345565">
                  <a:moveTo>
                    <a:pt x="2386167" y="0"/>
                  </a:moveTo>
                  <a:lnTo>
                    <a:pt x="2386167" y="1345412"/>
                  </a:lnTo>
                  <a:lnTo>
                    <a:pt x="2386167" y="0"/>
                  </a:lnTo>
                  <a:close/>
                </a:path>
                <a:path w="4673600" h="1345565">
                  <a:moveTo>
                    <a:pt x="4673397" y="0"/>
                  </a:moveTo>
                  <a:lnTo>
                    <a:pt x="4673397" y="1345412"/>
                  </a:lnTo>
                  <a:lnTo>
                    <a:pt x="4673397" y="0"/>
                  </a:lnTo>
                  <a:close/>
                </a:path>
                <a:path w="4673600" h="1345565">
                  <a:moveTo>
                    <a:pt x="2386167" y="0"/>
                  </a:moveTo>
                  <a:lnTo>
                    <a:pt x="4673390" y="0"/>
                  </a:lnTo>
                  <a:lnTo>
                    <a:pt x="2386167" y="0"/>
                  </a:lnTo>
                  <a:close/>
                </a:path>
                <a:path w="4673600" h="1345565">
                  <a:moveTo>
                    <a:pt x="2386167" y="1345371"/>
                  </a:moveTo>
                  <a:lnTo>
                    <a:pt x="4673390" y="1345371"/>
                  </a:lnTo>
                  <a:lnTo>
                    <a:pt x="2386167" y="1345371"/>
                  </a:lnTo>
                  <a:close/>
                </a:path>
                <a:path w="4673600" h="1345565">
                  <a:moveTo>
                    <a:pt x="0" y="462114"/>
                  </a:moveTo>
                  <a:lnTo>
                    <a:pt x="0" y="464589"/>
                  </a:lnTo>
                  <a:lnTo>
                    <a:pt x="2241530" y="464589"/>
                  </a:lnTo>
                  <a:lnTo>
                    <a:pt x="2241530" y="462114"/>
                  </a:lnTo>
                  <a:lnTo>
                    <a:pt x="0" y="462114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31"/>
            <p:cNvSpPr/>
            <p:nvPr/>
          </p:nvSpPr>
          <p:spPr>
            <a:xfrm>
              <a:off x="8064554" y="12447985"/>
              <a:ext cx="152400" cy="149860"/>
            </a:xfrm>
            <a:custGeom>
              <a:avLst/>
              <a:gdLst/>
              <a:ahLst/>
              <a:cxnLst/>
              <a:rect l="l" t="t" r="r" b="b"/>
              <a:pathLst>
                <a:path w="152400" h="149859">
                  <a:moveTo>
                    <a:pt x="152303" y="149828"/>
                  </a:moveTo>
                  <a:lnTo>
                    <a:pt x="0" y="149828"/>
                  </a:lnTo>
                  <a:lnTo>
                    <a:pt x="0" y="0"/>
                  </a:lnTo>
                  <a:lnTo>
                    <a:pt x="152303" y="0"/>
                  </a:lnTo>
                  <a:lnTo>
                    <a:pt x="152303" y="149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32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6064" y="12432943"/>
              <a:ext cx="204881" cy="222506"/>
            </a:xfrm>
            <a:prstGeom prst="rect">
              <a:avLst/>
            </a:prstGeom>
          </p:spPr>
        </p:pic>
        <p:pic>
          <p:nvPicPr>
            <p:cNvPr id="2097165" name="object 33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0335" y="12491544"/>
              <a:ext cx="155873" cy="163905"/>
            </a:xfrm>
            <a:prstGeom prst="rect">
              <a:avLst/>
            </a:prstGeom>
          </p:spPr>
        </p:pic>
        <p:pic>
          <p:nvPicPr>
            <p:cNvPr id="2097166" name="object 34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35747" y="12452427"/>
              <a:ext cx="282594" cy="203022"/>
            </a:xfrm>
            <a:prstGeom prst="rect">
              <a:avLst/>
            </a:prstGeom>
          </p:spPr>
        </p:pic>
        <p:pic>
          <p:nvPicPr>
            <p:cNvPr id="2097167" name="object 35"/>
            <p:cNvPicPr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39760" y="12488569"/>
              <a:ext cx="180191" cy="166879"/>
            </a:xfrm>
            <a:prstGeom prst="rect">
              <a:avLst/>
            </a:prstGeom>
          </p:spPr>
        </p:pic>
        <p:sp>
          <p:nvSpPr>
            <p:cNvPr id="1048630" name="object 36"/>
            <p:cNvSpPr/>
            <p:nvPr/>
          </p:nvSpPr>
          <p:spPr>
            <a:xfrm>
              <a:off x="5064150" y="12488569"/>
              <a:ext cx="278130" cy="164465"/>
            </a:xfrm>
            <a:custGeom>
              <a:avLst/>
              <a:gdLst/>
              <a:ahLst/>
              <a:cxnLst/>
              <a:rect l="l" t="t" r="r" b="b"/>
              <a:pathLst>
                <a:path w="278129" h="164465">
                  <a:moveTo>
                    <a:pt x="277686" y="163905"/>
                  </a:moveTo>
                  <a:lnTo>
                    <a:pt x="243700" y="163905"/>
                  </a:lnTo>
                  <a:lnTo>
                    <a:pt x="243700" y="57857"/>
                  </a:lnTo>
                  <a:lnTo>
                    <a:pt x="242985" y="48557"/>
                  </a:lnTo>
                  <a:lnTo>
                    <a:pt x="210593" y="23653"/>
                  </a:lnTo>
                  <a:lnTo>
                    <a:pt x="201385" y="23202"/>
                  </a:lnTo>
                  <a:lnTo>
                    <a:pt x="191704" y="23820"/>
                  </a:lnTo>
                  <a:lnTo>
                    <a:pt x="157193" y="50313"/>
                  </a:lnTo>
                  <a:lnTo>
                    <a:pt x="155650" y="57113"/>
                  </a:lnTo>
                  <a:lnTo>
                    <a:pt x="155650" y="163905"/>
                  </a:lnTo>
                  <a:lnTo>
                    <a:pt x="121813" y="163905"/>
                  </a:lnTo>
                  <a:lnTo>
                    <a:pt x="121813" y="58006"/>
                  </a:lnTo>
                  <a:lnTo>
                    <a:pt x="121092" y="49244"/>
                  </a:lnTo>
                  <a:lnTo>
                    <a:pt x="88687" y="23699"/>
                  </a:lnTo>
                  <a:lnTo>
                    <a:pt x="79572" y="23202"/>
                  </a:lnTo>
                  <a:lnTo>
                    <a:pt x="64229" y="24624"/>
                  </a:lnTo>
                  <a:lnTo>
                    <a:pt x="51517" y="28891"/>
                  </a:lnTo>
                  <a:lnTo>
                    <a:pt x="41436" y="36002"/>
                  </a:lnTo>
                  <a:lnTo>
                    <a:pt x="33985" y="45958"/>
                  </a:lnTo>
                  <a:lnTo>
                    <a:pt x="33985" y="163905"/>
                  </a:lnTo>
                  <a:lnTo>
                    <a:pt x="0" y="163905"/>
                  </a:lnTo>
                  <a:lnTo>
                    <a:pt x="0" y="2974"/>
                  </a:lnTo>
                  <a:lnTo>
                    <a:pt x="32200" y="2974"/>
                  </a:lnTo>
                  <a:lnTo>
                    <a:pt x="33093" y="20525"/>
                  </a:lnTo>
                  <a:lnTo>
                    <a:pt x="44782" y="11545"/>
                  </a:lnTo>
                  <a:lnTo>
                    <a:pt x="58433" y="5131"/>
                  </a:lnTo>
                  <a:lnTo>
                    <a:pt x="74046" y="1282"/>
                  </a:lnTo>
                  <a:lnTo>
                    <a:pt x="91620" y="0"/>
                  </a:lnTo>
                  <a:lnTo>
                    <a:pt x="100878" y="385"/>
                  </a:lnTo>
                  <a:lnTo>
                    <a:pt x="138713" y="14185"/>
                  </a:lnTo>
                  <a:lnTo>
                    <a:pt x="148362" y="25879"/>
                  </a:lnTo>
                  <a:lnTo>
                    <a:pt x="153674" y="20357"/>
                  </a:lnTo>
                  <a:lnTo>
                    <a:pt x="191253" y="1784"/>
                  </a:lnTo>
                  <a:lnTo>
                    <a:pt x="211276" y="0"/>
                  </a:lnTo>
                  <a:lnTo>
                    <a:pt x="226280" y="864"/>
                  </a:lnTo>
                  <a:lnTo>
                    <a:pt x="267939" y="21789"/>
                  </a:lnTo>
                  <a:lnTo>
                    <a:pt x="277686" y="58155"/>
                  </a:lnTo>
                  <a:lnTo>
                    <a:pt x="277686" y="163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8" name="object 37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3046" y="12488569"/>
              <a:ext cx="167920" cy="166879"/>
            </a:xfrm>
            <a:prstGeom prst="rect">
              <a:avLst/>
            </a:prstGeom>
          </p:spPr>
        </p:pic>
        <p:pic>
          <p:nvPicPr>
            <p:cNvPr id="2097169" name="object 38"/>
            <p:cNvPicPr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72201" y="12488569"/>
              <a:ext cx="95636" cy="163905"/>
            </a:xfrm>
            <a:prstGeom prst="rect">
              <a:avLst/>
            </a:prstGeom>
          </p:spPr>
        </p:pic>
        <p:sp>
          <p:nvSpPr>
            <p:cNvPr id="1048631" name="object 39"/>
            <p:cNvSpPr/>
            <p:nvPr/>
          </p:nvSpPr>
          <p:spPr>
            <a:xfrm>
              <a:off x="3705971" y="12209332"/>
              <a:ext cx="2125345" cy="612140"/>
            </a:xfrm>
            <a:custGeom>
              <a:avLst/>
              <a:gdLst/>
              <a:ahLst/>
              <a:cxnLst/>
              <a:rect l="l" t="t" r="r" b="b"/>
              <a:pathLst>
                <a:path w="2125345" h="612140">
                  <a:moveTo>
                    <a:pt x="0" y="0"/>
                  </a:moveTo>
                  <a:lnTo>
                    <a:pt x="0" y="611880"/>
                  </a:lnTo>
                  <a:lnTo>
                    <a:pt x="0" y="0"/>
                  </a:lnTo>
                  <a:close/>
                </a:path>
                <a:path w="2125345" h="612140">
                  <a:moveTo>
                    <a:pt x="2124724" y="0"/>
                  </a:moveTo>
                  <a:lnTo>
                    <a:pt x="2124724" y="611880"/>
                  </a:lnTo>
                  <a:lnTo>
                    <a:pt x="2124724" y="0"/>
                  </a:lnTo>
                  <a:close/>
                </a:path>
                <a:path w="2125345" h="612140">
                  <a:moveTo>
                    <a:pt x="0" y="0"/>
                  </a:moveTo>
                  <a:lnTo>
                    <a:pt x="2124637" y="0"/>
                  </a:lnTo>
                  <a:lnTo>
                    <a:pt x="0" y="0"/>
                  </a:lnTo>
                  <a:close/>
                </a:path>
                <a:path w="2125345" h="612140">
                  <a:moveTo>
                    <a:pt x="0" y="611822"/>
                  </a:moveTo>
                  <a:lnTo>
                    <a:pt x="2124637" y="611822"/>
                  </a:lnTo>
                  <a:lnTo>
                    <a:pt x="0" y="611822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zh-CN" altLang="en-US"/>
            </a:p>
          </p:txBody>
        </p:sp>
        <p:pic>
          <p:nvPicPr>
            <p:cNvPr id="2097170" name="object 40"/>
            <p:cNvPicPr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50648" y="12397841"/>
              <a:ext cx="193354" cy="216556"/>
            </a:xfrm>
            <a:prstGeom prst="rect">
              <a:avLst/>
            </a:prstGeom>
          </p:spPr>
        </p:pic>
        <p:pic>
          <p:nvPicPr>
            <p:cNvPr id="2097171" name="object 41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197" y="12450493"/>
              <a:ext cx="167920" cy="166879"/>
            </a:xfrm>
            <a:prstGeom prst="rect">
              <a:avLst/>
            </a:prstGeom>
          </p:spPr>
        </p:pic>
        <p:pic>
          <p:nvPicPr>
            <p:cNvPr id="2097172" name="object 42"/>
            <p:cNvPicPr>
              <a:picLocks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55948" y="12450493"/>
              <a:ext cx="167028" cy="225778"/>
            </a:xfrm>
            <a:prstGeom prst="rect">
              <a:avLst/>
            </a:prstGeom>
          </p:spPr>
        </p:pic>
        <p:pic>
          <p:nvPicPr>
            <p:cNvPr id="2097173" name="object 43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79372" y="12453468"/>
              <a:ext cx="155873" cy="163905"/>
            </a:xfrm>
            <a:prstGeom prst="rect">
              <a:avLst/>
            </a:prstGeom>
          </p:spPr>
        </p:pic>
        <p:pic>
          <p:nvPicPr>
            <p:cNvPr id="2097174" name="object 44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4412" y="12450493"/>
              <a:ext cx="167920" cy="166879"/>
            </a:xfrm>
            <a:prstGeom prst="rect">
              <a:avLst/>
            </a:prstGeom>
          </p:spPr>
        </p:pic>
        <p:pic>
          <p:nvPicPr>
            <p:cNvPr id="2097175" name="object 45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65164" y="12450493"/>
              <a:ext cx="157509" cy="166879"/>
            </a:xfrm>
            <a:prstGeom prst="rect">
              <a:avLst/>
            </a:prstGeom>
          </p:spPr>
        </p:pic>
        <p:sp>
          <p:nvSpPr>
            <p:cNvPr id="1048632" name="object 46"/>
            <p:cNvSpPr/>
            <p:nvPr/>
          </p:nvSpPr>
          <p:spPr>
            <a:xfrm>
              <a:off x="10509084" y="12173953"/>
              <a:ext cx="2028825" cy="574040"/>
            </a:xfrm>
            <a:custGeom>
              <a:avLst/>
              <a:gdLst/>
              <a:ahLst/>
              <a:cxnLst/>
              <a:rect l="l" t="t" r="r" b="b"/>
              <a:pathLst>
                <a:path w="2028825" h="574040">
                  <a:moveTo>
                    <a:pt x="342799" y="0"/>
                  </a:moveTo>
                  <a:lnTo>
                    <a:pt x="342799" y="573613"/>
                  </a:lnTo>
                  <a:lnTo>
                    <a:pt x="342799" y="0"/>
                  </a:lnTo>
                  <a:close/>
                </a:path>
                <a:path w="2028825" h="574040">
                  <a:moveTo>
                    <a:pt x="2028385" y="0"/>
                  </a:moveTo>
                  <a:lnTo>
                    <a:pt x="2028385" y="573613"/>
                  </a:lnTo>
                  <a:lnTo>
                    <a:pt x="2028385" y="0"/>
                  </a:lnTo>
                  <a:close/>
                </a:path>
                <a:path w="2028825" h="574040">
                  <a:moveTo>
                    <a:pt x="342799" y="0"/>
                  </a:moveTo>
                  <a:lnTo>
                    <a:pt x="2028421" y="0"/>
                  </a:lnTo>
                  <a:lnTo>
                    <a:pt x="342799" y="0"/>
                  </a:lnTo>
                  <a:close/>
                </a:path>
                <a:path w="2028825" h="574040">
                  <a:moveTo>
                    <a:pt x="342799" y="573645"/>
                  </a:moveTo>
                  <a:lnTo>
                    <a:pt x="2028421" y="573645"/>
                  </a:lnTo>
                  <a:lnTo>
                    <a:pt x="342799" y="573645"/>
                  </a:lnTo>
                  <a:close/>
                </a:path>
                <a:path w="2028825" h="574040">
                  <a:moveTo>
                    <a:pt x="0" y="436530"/>
                  </a:moveTo>
                  <a:lnTo>
                    <a:pt x="0" y="439196"/>
                  </a:lnTo>
                  <a:lnTo>
                    <a:pt x="1990229" y="439196"/>
                  </a:lnTo>
                  <a:lnTo>
                    <a:pt x="1990229" y="436530"/>
                  </a:lnTo>
                  <a:lnTo>
                    <a:pt x="0" y="43653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47"/>
            <p:cNvSpPr/>
            <p:nvPr/>
          </p:nvSpPr>
          <p:spPr>
            <a:xfrm>
              <a:off x="12489098" y="12536929"/>
              <a:ext cx="152400" cy="149860"/>
            </a:xfrm>
            <a:custGeom>
              <a:avLst/>
              <a:gdLst/>
              <a:ahLst/>
              <a:cxnLst/>
              <a:rect l="l" t="t" r="r" b="b"/>
              <a:pathLst>
                <a:path w="152400" h="149859">
                  <a:moveTo>
                    <a:pt x="152303" y="149638"/>
                  </a:moveTo>
                  <a:lnTo>
                    <a:pt x="0" y="149638"/>
                  </a:lnTo>
                  <a:lnTo>
                    <a:pt x="0" y="0"/>
                  </a:lnTo>
                  <a:lnTo>
                    <a:pt x="152303" y="0"/>
                  </a:lnTo>
                  <a:lnTo>
                    <a:pt x="152303" y="14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48"/>
            <p:cNvSpPr/>
            <p:nvPr/>
          </p:nvSpPr>
          <p:spPr>
            <a:xfrm>
              <a:off x="5833293" y="12808561"/>
              <a:ext cx="2322830" cy="607060"/>
            </a:xfrm>
            <a:custGeom>
              <a:avLst/>
              <a:gdLst/>
              <a:ahLst/>
              <a:cxnLst/>
              <a:rect l="l" t="t" r="r" b="b"/>
              <a:pathLst>
                <a:path w="2322829" h="607059">
                  <a:moveTo>
                    <a:pt x="0" y="0"/>
                  </a:moveTo>
                  <a:lnTo>
                    <a:pt x="0" y="606550"/>
                  </a:lnTo>
                  <a:lnTo>
                    <a:pt x="2322632" y="606550"/>
                  </a:lnTo>
                  <a:lnTo>
                    <a:pt x="2322632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49"/>
            <p:cNvSpPr/>
            <p:nvPr/>
          </p:nvSpPr>
          <p:spPr>
            <a:xfrm>
              <a:off x="8128117" y="12740003"/>
              <a:ext cx="165100" cy="144780"/>
            </a:xfrm>
            <a:custGeom>
              <a:avLst/>
              <a:gdLst/>
              <a:ahLst/>
              <a:cxnLst/>
              <a:rect l="l" t="t" r="r" b="b"/>
              <a:pathLst>
                <a:path w="165100" h="144779">
                  <a:moveTo>
                    <a:pt x="164869" y="144688"/>
                  </a:moveTo>
                  <a:lnTo>
                    <a:pt x="0" y="144688"/>
                  </a:lnTo>
                  <a:lnTo>
                    <a:pt x="0" y="0"/>
                  </a:lnTo>
                  <a:lnTo>
                    <a:pt x="164869" y="0"/>
                  </a:lnTo>
                  <a:lnTo>
                    <a:pt x="164869" y="144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76" name="object 50"/>
            <p:cNvPicPr>
              <a:picLocks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32378" y="13109385"/>
              <a:ext cx="164499" cy="231430"/>
            </a:xfrm>
            <a:prstGeom prst="rect">
              <a:avLst/>
            </a:prstGeom>
          </p:spPr>
        </p:pic>
        <p:pic>
          <p:nvPicPr>
            <p:cNvPr id="2097177" name="object 51"/>
            <p:cNvPicPr>
              <a:picLocks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79331" y="13121284"/>
              <a:ext cx="230537" cy="216556"/>
            </a:xfrm>
            <a:prstGeom prst="rect">
              <a:avLst/>
            </a:prstGeom>
          </p:spPr>
        </p:pic>
        <p:sp>
          <p:nvSpPr>
            <p:cNvPr id="1048636" name="object 52"/>
            <p:cNvSpPr/>
            <p:nvPr/>
          </p:nvSpPr>
          <p:spPr>
            <a:xfrm>
              <a:off x="4543323" y="13118312"/>
              <a:ext cx="357505" cy="219710"/>
            </a:xfrm>
            <a:custGeom>
              <a:avLst/>
              <a:gdLst/>
              <a:ahLst/>
              <a:cxnLst/>
              <a:rect l="l" t="t" r="r" b="b"/>
              <a:pathLst>
                <a:path w="357504" h="219709">
                  <a:moveTo>
                    <a:pt x="273227" y="113792"/>
                  </a:moveTo>
                  <a:lnTo>
                    <a:pt x="256197" y="69469"/>
                  </a:lnTo>
                  <a:lnTo>
                    <a:pt x="207860" y="55626"/>
                  </a:lnTo>
                  <a:lnTo>
                    <a:pt x="197675" y="56083"/>
                  </a:lnTo>
                  <a:lnTo>
                    <a:pt x="157175" y="71031"/>
                  </a:lnTo>
                  <a:lnTo>
                    <a:pt x="145986" y="81508"/>
                  </a:lnTo>
                  <a:lnTo>
                    <a:pt x="141681" y="75209"/>
                  </a:lnTo>
                  <a:lnTo>
                    <a:pt x="107873" y="57175"/>
                  </a:lnTo>
                  <a:lnTo>
                    <a:pt x="90208" y="55626"/>
                  </a:lnTo>
                  <a:lnTo>
                    <a:pt x="72910" y="56908"/>
                  </a:lnTo>
                  <a:lnTo>
                    <a:pt x="57543" y="60756"/>
                  </a:lnTo>
                  <a:lnTo>
                    <a:pt x="44094" y="67170"/>
                  </a:lnTo>
                  <a:lnTo>
                    <a:pt x="32575" y="76161"/>
                  </a:lnTo>
                  <a:lnTo>
                    <a:pt x="31686" y="58610"/>
                  </a:lnTo>
                  <a:lnTo>
                    <a:pt x="0" y="58610"/>
                  </a:lnTo>
                  <a:lnTo>
                    <a:pt x="0" y="219532"/>
                  </a:lnTo>
                  <a:lnTo>
                    <a:pt x="33464" y="219532"/>
                  </a:lnTo>
                  <a:lnTo>
                    <a:pt x="33464" y="101587"/>
                  </a:lnTo>
                  <a:lnTo>
                    <a:pt x="40817" y="91630"/>
                  </a:lnTo>
                  <a:lnTo>
                    <a:pt x="50736" y="84518"/>
                  </a:lnTo>
                  <a:lnTo>
                    <a:pt x="63233" y="80251"/>
                  </a:lnTo>
                  <a:lnTo>
                    <a:pt x="78308" y="78828"/>
                  </a:lnTo>
                  <a:lnTo>
                    <a:pt x="87287" y="79336"/>
                  </a:lnTo>
                  <a:lnTo>
                    <a:pt x="119176" y="104876"/>
                  </a:lnTo>
                  <a:lnTo>
                    <a:pt x="119888" y="113639"/>
                  </a:lnTo>
                  <a:lnTo>
                    <a:pt x="119888" y="219532"/>
                  </a:lnTo>
                  <a:lnTo>
                    <a:pt x="153200" y="219532"/>
                  </a:lnTo>
                  <a:lnTo>
                    <a:pt x="153200" y="112750"/>
                  </a:lnTo>
                  <a:lnTo>
                    <a:pt x="154698" y="105943"/>
                  </a:lnTo>
                  <a:lnTo>
                    <a:pt x="188658" y="79451"/>
                  </a:lnTo>
                  <a:lnTo>
                    <a:pt x="198196" y="78828"/>
                  </a:lnTo>
                  <a:lnTo>
                    <a:pt x="207225" y="79286"/>
                  </a:lnTo>
                  <a:lnTo>
                    <a:pt x="239052" y="104190"/>
                  </a:lnTo>
                  <a:lnTo>
                    <a:pt x="239763" y="113487"/>
                  </a:lnTo>
                  <a:lnTo>
                    <a:pt x="239763" y="219532"/>
                  </a:lnTo>
                  <a:lnTo>
                    <a:pt x="273227" y="219532"/>
                  </a:lnTo>
                  <a:lnTo>
                    <a:pt x="273227" y="113792"/>
                  </a:lnTo>
                  <a:close/>
                </a:path>
                <a:path w="357504" h="219709">
                  <a:moveTo>
                    <a:pt x="353885" y="58610"/>
                  </a:moveTo>
                  <a:lnTo>
                    <a:pt x="320421" y="58610"/>
                  </a:lnTo>
                  <a:lnTo>
                    <a:pt x="320421" y="219532"/>
                  </a:lnTo>
                  <a:lnTo>
                    <a:pt x="353885" y="219532"/>
                  </a:lnTo>
                  <a:lnTo>
                    <a:pt x="353885" y="58610"/>
                  </a:lnTo>
                  <a:close/>
                </a:path>
                <a:path w="357504" h="219709">
                  <a:moveTo>
                    <a:pt x="357314" y="11455"/>
                  </a:moveTo>
                  <a:lnTo>
                    <a:pt x="355600" y="7683"/>
                  </a:lnTo>
                  <a:lnTo>
                    <a:pt x="348754" y="1536"/>
                  </a:lnTo>
                  <a:lnTo>
                    <a:pt x="343852" y="0"/>
                  </a:lnTo>
                  <a:lnTo>
                    <a:pt x="331012" y="0"/>
                  </a:lnTo>
                  <a:lnTo>
                    <a:pt x="326123" y="1536"/>
                  </a:lnTo>
                  <a:lnTo>
                    <a:pt x="322808" y="4610"/>
                  </a:lnTo>
                  <a:lnTo>
                    <a:pt x="319532" y="7683"/>
                  </a:lnTo>
                  <a:lnTo>
                    <a:pt x="317893" y="11455"/>
                  </a:lnTo>
                  <a:lnTo>
                    <a:pt x="317893" y="20180"/>
                  </a:lnTo>
                  <a:lnTo>
                    <a:pt x="319532" y="23825"/>
                  </a:lnTo>
                  <a:lnTo>
                    <a:pt x="322808" y="26847"/>
                  </a:lnTo>
                  <a:lnTo>
                    <a:pt x="326123" y="29870"/>
                  </a:lnTo>
                  <a:lnTo>
                    <a:pt x="331012" y="31381"/>
                  </a:lnTo>
                  <a:lnTo>
                    <a:pt x="343852" y="31381"/>
                  </a:lnTo>
                  <a:lnTo>
                    <a:pt x="348754" y="29870"/>
                  </a:lnTo>
                  <a:lnTo>
                    <a:pt x="355600" y="23825"/>
                  </a:lnTo>
                  <a:lnTo>
                    <a:pt x="357314" y="20180"/>
                  </a:lnTo>
                  <a:lnTo>
                    <a:pt x="357314" y="11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53"/>
            <p:cNvSpPr/>
            <p:nvPr/>
          </p:nvSpPr>
          <p:spPr>
            <a:xfrm>
              <a:off x="3705971" y="12899906"/>
              <a:ext cx="2125345" cy="612140"/>
            </a:xfrm>
            <a:custGeom>
              <a:avLst/>
              <a:gdLst/>
              <a:ahLst/>
              <a:cxnLst/>
              <a:rect l="l" t="t" r="r" b="b"/>
              <a:pathLst>
                <a:path w="2125345" h="612140">
                  <a:moveTo>
                    <a:pt x="0" y="0"/>
                  </a:moveTo>
                  <a:lnTo>
                    <a:pt x="0" y="611879"/>
                  </a:lnTo>
                  <a:lnTo>
                    <a:pt x="0" y="0"/>
                  </a:lnTo>
                  <a:close/>
                </a:path>
                <a:path w="2125345" h="612140">
                  <a:moveTo>
                    <a:pt x="2124724" y="0"/>
                  </a:moveTo>
                  <a:lnTo>
                    <a:pt x="2124724" y="611879"/>
                  </a:lnTo>
                  <a:lnTo>
                    <a:pt x="2124724" y="0"/>
                  </a:lnTo>
                  <a:close/>
                </a:path>
                <a:path w="2125345" h="612140">
                  <a:moveTo>
                    <a:pt x="0" y="0"/>
                  </a:moveTo>
                  <a:lnTo>
                    <a:pt x="2124637" y="0"/>
                  </a:lnTo>
                  <a:lnTo>
                    <a:pt x="0" y="0"/>
                  </a:lnTo>
                  <a:close/>
                </a:path>
                <a:path w="2125345" h="612140">
                  <a:moveTo>
                    <a:pt x="0" y="611822"/>
                  </a:moveTo>
                  <a:lnTo>
                    <a:pt x="2124637" y="611822"/>
                  </a:lnTo>
                  <a:lnTo>
                    <a:pt x="0" y="611822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54"/>
          <p:cNvGrpSpPr/>
          <p:nvPr/>
        </p:nvGrpSpPr>
        <p:grpSpPr>
          <a:xfrm>
            <a:off x="4096436" y="11772959"/>
            <a:ext cx="1125855" cy="222885"/>
            <a:chOff x="4096436" y="11772959"/>
            <a:chExt cx="1125855" cy="222885"/>
          </a:xfrm>
        </p:grpSpPr>
        <p:pic>
          <p:nvPicPr>
            <p:cNvPr id="2097178" name="object 55"/>
            <p:cNvPicPr>
              <a:picLocks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96436" y="11772959"/>
              <a:ext cx="205476" cy="222506"/>
            </a:xfrm>
            <a:prstGeom prst="rect">
              <a:avLst/>
            </a:prstGeom>
          </p:spPr>
        </p:pic>
        <p:pic>
          <p:nvPicPr>
            <p:cNvPr id="2097179" name="object 56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4996" y="11828586"/>
              <a:ext cx="167920" cy="166879"/>
            </a:xfrm>
            <a:prstGeom prst="rect">
              <a:avLst/>
            </a:prstGeom>
          </p:spPr>
        </p:pic>
        <p:pic>
          <p:nvPicPr>
            <p:cNvPr id="2097180" name="object 57"/>
            <p:cNvPicPr>
              <a:picLocks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44151" y="11828586"/>
              <a:ext cx="155650" cy="163905"/>
            </a:xfrm>
            <a:prstGeom prst="rect">
              <a:avLst/>
            </a:prstGeom>
          </p:spPr>
        </p:pic>
        <p:pic>
          <p:nvPicPr>
            <p:cNvPr id="2097181" name="object 58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8447" y="11828586"/>
              <a:ext cx="167920" cy="166879"/>
            </a:xfrm>
            <a:prstGeom prst="rect">
              <a:avLst/>
            </a:prstGeom>
          </p:spPr>
        </p:pic>
        <p:pic>
          <p:nvPicPr>
            <p:cNvPr id="2097182" name="object 59"/>
            <p:cNvPicPr>
              <a:picLocks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50294" y="11828586"/>
              <a:ext cx="271737" cy="166879"/>
            </a:xfrm>
            <a:prstGeom prst="rect">
              <a:avLst/>
            </a:prstGeom>
          </p:spPr>
        </p:pic>
      </p:grpSp>
      <p:sp>
        <p:nvSpPr>
          <p:cNvPr id="1048638" name="object 60"/>
          <p:cNvSpPr/>
          <p:nvPr/>
        </p:nvSpPr>
        <p:spPr>
          <a:xfrm>
            <a:off x="5270345" y="11764036"/>
            <a:ext cx="34290" cy="228600"/>
          </a:xfrm>
          <a:custGeom>
            <a:avLst/>
            <a:gdLst/>
            <a:ahLst/>
            <a:cxnLst/>
            <a:rect l="l" t="t" r="r" b="b"/>
            <a:pathLst>
              <a:path w="34289" h="228600">
                <a:moveTo>
                  <a:pt x="33985" y="228455"/>
                </a:moveTo>
                <a:lnTo>
                  <a:pt x="0" y="228455"/>
                </a:lnTo>
                <a:lnTo>
                  <a:pt x="0" y="0"/>
                </a:lnTo>
                <a:lnTo>
                  <a:pt x="33985" y="0"/>
                </a:lnTo>
                <a:lnTo>
                  <a:pt x="33985" y="228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61"/>
          <p:cNvGrpSpPr/>
          <p:nvPr/>
        </p:nvGrpSpPr>
        <p:grpSpPr>
          <a:xfrm>
            <a:off x="2788472" y="11461943"/>
            <a:ext cx="284480" cy="416559"/>
            <a:chOff x="2788472" y="11461943"/>
            <a:chExt cx="284480" cy="416559"/>
          </a:xfrm>
        </p:grpSpPr>
        <p:sp>
          <p:nvSpPr>
            <p:cNvPr id="1048639" name="object 62"/>
            <p:cNvSpPr/>
            <p:nvPr/>
          </p:nvSpPr>
          <p:spPr>
            <a:xfrm>
              <a:off x="3032126" y="11651556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>
                  <a:moveTo>
                    <a:pt x="0" y="0"/>
                  </a:moveTo>
                  <a:lnTo>
                    <a:pt x="40551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83" name="object 63"/>
            <p:cNvPicPr>
              <a:picLocks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88472" y="11461943"/>
              <a:ext cx="284204" cy="416160"/>
            </a:xfrm>
            <a:prstGeom prst="rect">
              <a:avLst/>
            </a:prstGeom>
          </p:spPr>
        </p:pic>
      </p:grpSp>
      <p:sp>
        <p:nvSpPr>
          <p:cNvPr id="1048640" name="object 64"/>
          <p:cNvSpPr/>
          <p:nvPr/>
        </p:nvSpPr>
        <p:spPr>
          <a:xfrm>
            <a:off x="2731356" y="12260099"/>
            <a:ext cx="322580" cy="262255"/>
          </a:xfrm>
          <a:custGeom>
            <a:avLst/>
            <a:gdLst/>
            <a:ahLst/>
            <a:cxnLst/>
            <a:rect l="l" t="t" r="r" b="b"/>
            <a:pathLst>
              <a:path w="322580" h="262254">
                <a:moveTo>
                  <a:pt x="76154" y="0"/>
                </a:moveTo>
                <a:lnTo>
                  <a:pt x="76154" y="180288"/>
                </a:lnTo>
                <a:lnTo>
                  <a:pt x="258919" y="180288"/>
                </a:lnTo>
                <a:lnTo>
                  <a:pt x="258919" y="0"/>
                </a:lnTo>
                <a:lnTo>
                  <a:pt x="76154" y="0"/>
                </a:lnTo>
                <a:close/>
              </a:path>
              <a:path w="322580" h="262254">
                <a:moveTo>
                  <a:pt x="258844" y="38177"/>
                </a:moveTo>
                <a:lnTo>
                  <a:pt x="258844" y="261683"/>
                </a:lnTo>
                <a:lnTo>
                  <a:pt x="322241" y="261683"/>
                </a:lnTo>
                <a:lnTo>
                  <a:pt x="322241" y="38177"/>
                </a:lnTo>
                <a:lnTo>
                  <a:pt x="258844" y="38177"/>
                </a:lnTo>
                <a:close/>
              </a:path>
              <a:path w="322580" h="262254">
                <a:moveTo>
                  <a:pt x="139516" y="38177"/>
                </a:moveTo>
                <a:lnTo>
                  <a:pt x="139516" y="40843"/>
                </a:lnTo>
                <a:lnTo>
                  <a:pt x="258884" y="40843"/>
                </a:lnTo>
                <a:lnTo>
                  <a:pt x="258884" y="38177"/>
                </a:lnTo>
                <a:lnTo>
                  <a:pt x="139516" y="38177"/>
                </a:lnTo>
                <a:close/>
              </a:path>
              <a:path w="322580" h="262254">
                <a:moveTo>
                  <a:pt x="0" y="38177"/>
                </a:moveTo>
                <a:lnTo>
                  <a:pt x="0" y="261683"/>
                </a:lnTo>
                <a:lnTo>
                  <a:pt x="76151" y="261683"/>
                </a:lnTo>
                <a:lnTo>
                  <a:pt x="76151" y="38177"/>
                </a:lnTo>
                <a:lnTo>
                  <a:pt x="0" y="38177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65"/>
          <p:cNvSpPr/>
          <p:nvPr/>
        </p:nvSpPr>
        <p:spPr>
          <a:xfrm>
            <a:off x="2807510" y="12912497"/>
            <a:ext cx="246379" cy="261620"/>
          </a:xfrm>
          <a:custGeom>
            <a:avLst/>
            <a:gdLst/>
            <a:ahLst/>
            <a:cxnLst/>
            <a:rect l="l" t="t" r="r" b="b"/>
            <a:pathLst>
              <a:path w="246380" h="261619">
                <a:moveTo>
                  <a:pt x="63362" y="0"/>
                </a:moveTo>
                <a:lnTo>
                  <a:pt x="63362" y="213225"/>
                </a:lnTo>
                <a:lnTo>
                  <a:pt x="246126" y="213225"/>
                </a:lnTo>
                <a:lnTo>
                  <a:pt x="246126" y="0"/>
                </a:lnTo>
                <a:lnTo>
                  <a:pt x="63362" y="0"/>
                </a:lnTo>
                <a:close/>
              </a:path>
              <a:path w="246380" h="261619">
                <a:moveTo>
                  <a:pt x="182690" y="71155"/>
                </a:moveTo>
                <a:lnTo>
                  <a:pt x="182690" y="261345"/>
                </a:lnTo>
                <a:lnTo>
                  <a:pt x="246087" y="261345"/>
                </a:lnTo>
                <a:lnTo>
                  <a:pt x="246087" y="71155"/>
                </a:lnTo>
                <a:lnTo>
                  <a:pt x="182690" y="71155"/>
                </a:lnTo>
                <a:close/>
              </a:path>
              <a:path w="246380" h="261619">
                <a:moveTo>
                  <a:pt x="0" y="71155"/>
                </a:moveTo>
                <a:lnTo>
                  <a:pt x="0" y="261345"/>
                </a:lnTo>
                <a:lnTo>
                  <a:pt x="63396" y="261345"/>
                </a:lnTo>
                <a:lnTo>
                  <a:pt x="63396" y="71155"/>
                </a:lnTo>
                <a:lnTo>
                  <a:pt x="0" y="71155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66"/>
          <p:cNvGrpSpPr/>
          <p:nvPr/>
        </p:nvGrpSpPr>
        <p:grpSpPr>
          <a:xfrm>
            <a:off x="8042750" y="15402867"/>
            <a:ext cx="452120" cy="222885"/>
            <a:chOff x="8042750" y="15402867"/>
            <a:chExt cx="452120" cy="222885"/>
          </a:xfrm>
        </p:grpSpPr>
        <p:pic>
          <p:nvPicPr>
            <p:cNvPr id="2097184" name="object 67"/>
            <p:cNvPicPr>
              <a:picLocks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42750" y="15402867"/>
              <a:ext cx="210756" cy="222506"/>
            </a:xfrm>
            <a:prstGeom prst="rect">
              <a:avLst/>
            </a:prstGeom>
          </p:spPr>
        </p:pic>
        <p:pic>
          <p:nvPicPr>
            <p:cNvPr id="2097185" name="object 68"/>
            <p:cNvPicPr>
              <a:picLocks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92896" y="15405842"/>
              <a:ext cx="201534" cy="216556"/>
            </a:xfrm>
            <a:prstGeom prst="rect">
              <a:avLst/>
            </a:prstGeom>
          </p:spPr>
        </p:pic>
      </p:grpSp>
      <p:sp>
        <p:nvSpPr>
          <p:cNvPr id="1048642" name="object 69"/>
          <p:cNvSpPr/>
          <p:nvPr/>
        </p:nvSpPr>
        <p:spPr>
          <a:xfrm>
            <a:off x="8559419" y="15405848"/>
            <a:ext cx="227965" cy="217170"/>
          </a:xfrm>
          <a:custGeom>
            <a:avLst/>
            <a:gdLst/>
            <a:ahLst/>
            <a:cxnLst/>
            <a:rect l="l" t="t" r="r" b="b"/>
            <a:pathLst>
              <a:path w="227965" h="217169">
                <a:moveTo>
                  <a:pt x="158927" y="193408"/>
                </a:moveTo>
                <a:lnTo>
                  <a:pt x="34734" y="193408"/>
                </a:lnTo>
                <a:lnTo>
                  <a:pt x="34734" y="368"/>
                </a:lnTo>
                <a:lnTo>
                  <a:pt x="0" y="368"/>
                </a:lnTo>
                <a:lnTo>
                  <a:pt x="0" y="193408"/>
                </a:lnTo>
                <a:lnTo>
                  <a:pt x="0" y="216268"/>
                </a:lnTo>
                <a:lnTo>
                  <a:pt x="158927" y="216268"/>
                </a:lnTo>
                <a:lnTo>
                  <a:pt x="158927" y="193408"/>
                </a:lnTo>
                <a:close/>
              </a:path>
              <a:path w="227965" h="217169">
                <a:moveTo>
                  <a:pt x="227634" y="0"/>
                </a:moveTo>
                <a:lnTo>
                  <a:pt x="192913" y="0"/>
                </a:lnTo>
                <a:lnTo>
                  <a:pt x="192913" y="216560"/>
                </a:lnTo>
                <a:lnTo>
                  <a:pt x="227634" y="216560"/>
                </a:lnTo>
                <a:lnTo>
                  <a:pt x="227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86" name="object 70"/>
          <p:cNvPicPr>
            <a:picLocks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838651" y="15405841"/>
            <a:ext cx="201534" cy="216556"/>
          </a:xfrm>
          <a:prstGeom prst="rect">
            <a:avLst/>
          </a:prstGeom>
        </p:spPr>
      </p:pic>
      <p:sp>
        <p:nvSpPr>
          <p:cNvPr id="1048643" name="object 71"/>
          <p:cNvSpPr/>
          <p:nvPr/>
        </p:nvSpPr>
        <p:spPr>
          <a:xfrm>
            <a:off x="9105176" y="15406217"/>
            <a:ext cx="167005" cy="215900"/>
          </a:xfrm>
          <a:custGeom>
            <a:avLst/>
            <a:gdLst/>
            <a:ahLst/>
            <a:cxnLst/>
            <a:rect l="l" t="t" r="r" b="b"/>
            <a:pathLst>
              <a:path w="167004" h="215900">
                <a:moveTo>
                  <a:pt x="166433" y="193040"/>
                </a:moveTo>
                <a:lnTo>
                  <a:pt x="34734" y="193040"/>
                </a:lnTo>
                <a:lnTo>
                  <a:pt x="34734" y="115570"/>
                </a:lnTo>
                <a:lnTo>
                  <a:pt x="148145" y="115570"/>
                </a:lnTo>
                <a:lnTo>
                  <a:pt x="148145" y="92710"/>
                </a:lnTo>
                <a:lnTo>
                  <a:pt x="34734" y="92710"/>
                </a:lnTo>
                <a:lnTo>
                  <a:pt x="34734" y="22860"/>
                </a:lnTo>
                <a:lnTo>
                  <a:pt x="164655" y="22860"/>
                </a:lnTo>
                <a:lnTo>
                  <a:pt x="164655" y="0"/>
                </a:lnTo>
                <a:lnTo>
                  <a:pt x="0" y="0"/>
                </a:lnTo>
                <a:lnTo>
                  <a:pt x="0" y="22860"/>
                </a:lnTo>
                <a:lnTo>
                  <a:pt x="0" y="92710"/>
                </a:lnTo>
                <a:lnTo>
                  <a:pt x="0" y="115570"/>
                </a:lnTo>
                <a:lnTo>
                  <a:pt x="0" y="193040"/>
                </a:lnTo>
                <a:lnTo>
                  <a:pt x="0" y="215900"/>
                </a:lnTo>
                <a:lnTo>
                  <a:pt x="166433" y="215900"/>
                </a:lnTo>
                <a:lnTo>
                  <a:pt x="166433" y="193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72"/>
          <p:cNvGrpSpPr/>
          <p:nvPr/>
        </p:nvGrpSpPr>
        <p:grpSpPr>
          <a:xfrm>
            <a:off x="8035908" y="15758242"/>
            <a:ext cx="687705" cy="222885"/>
            <a:chOff x="8035908" y="15758242"/>
            <a:chExt cx="687705" cy="222885"/>
          </a:xfrm>
        </p:grpSpPr>
        <p:pic>
          <p:nvPicPr>
            <p:cNvPr id="2097187" name="object 73"/>
            <p:cNvPicPr>
              <a:picLocks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35908" y="15758242"/>
              <a:ext cx="190379" cy="222506"/>
            </a:xfrm>
            <a:prstGeom prst="rect">
              <a:avLst/>
            </a:prstGeom>
          </p:spPr>
        </p:pic>
        <p:sp>
          <p:nvSpPr>
            <p:cNvPr id="1048644" name="object 74"/>
            <p:cNvSpPr/>
            <p:nvPr/>
          </p:nvSpPr>
          <p:spPr>
            <a:xfrm>
              <a:off x="8267509" y="15761817"/>
              <a:ext cx="201930" cy="215900"/>
            </a:xfrm>
            <a:custGeom>
              <a:avLst/>
              <a:gdLst/>
              <a:ahLst/>
              <a:cxnLst/>
              <a:rect l="l" t="t" r="r" b="b"/>
              <a:pathLst>
                <a:path w="201929" h="215900">
                  <a:moveTo>
                    <a:pt x="201383" y="0"/>
                  </a:moveTo>
                  <a:lnTo>
                    <a:pt x="166801" y="0"/>
                  </a:lnTo>
                  <a:lnTo>
                    <a:pt x="166801" y="92710"/>
                  </a:lnTo>
                  <a:lnTo>
                    <a:pt x="34721" y="92710"/>
                  </a:lnTo>
                  <a:lnTo>
                    <a:pt x="34721" y="0"/>
                  </a:lnTo>
                  <a:lnTo>
                    <a:pt x="0" y="0"/>
                  </a:lnTo>
                  <a:lnTo>
                    <a:pt x="0" y="92710"/>
                  </a:lnTo>
                  <a:lnTo>
                    <a:pt x="0" y="115570"/>
                  </a:lnTo>
                  <a:lnTo>
                    <a:pt x="0" y="215900"/>
                  </a:lnTo>
                  <a:lnTo>
                    <a:pt x="34721" y="215900"/>
                  </a:lnTo>
                  <a:lnTo>
                    <a:pt x="34721" y="115570"/>
                  </a:lnTo>
                  <a:lnTo>
                    <a:pt x="166801" y="115570"/>
                  </a:lnTo>
                  <a:lnTo>
                    <a:pt x="166801" y="215900"/>
                  </a:lnTo>
                  <a:lnTo>
                    <a:pt x="201383" y="215900"/>
                  </a:lnTo>
                  <a:lnTo>
                    <a:pt x="201383" y="115570"/>
                  </a:lnTo>
                  <a:lnTo>
                    <a:pt x="201383" y="92710"/>
                  </a:lnTo>
                  <a:lnTo>
                    <a:pt x="201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88" name="object 75"/>
            <p:cNvPicPr>
              <a:picLocks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12353" y="15758242"/>
              <a:ext cx="210756" cy="222506"/>
            </a:xfrm>
            <a:prstGeom prst="rect">
              <a:avLst/>
            </a:prstGeom>
          </p:spPr>
        </p:pic>
      </p:grpSp>
      <p:grpSp>
        <p:nvGrpSpPr>
          <p:cNvPr id="32" name="object 76"/>
          <p:cNvGrpSpPr/>
          <p:nvPr/>
        </p:nvGrpSpPr>
        <p:grpSpPr>
          <a:xfrm>
            <a:off x="8775191" y="15761216"/>
            <a:ext cx="494665" cy="217170"/>
            <a:chOff x="8775191" y="15761216"/>
            <a:chExt cx="494665" cy="217170"/>
          </a:xfrm>
        </p:grpSpPr>
        <p:pic>
          <p:nvPicPr>
            <p:cNvPr id="2097189" name="object 77"/>
            <p:cNvPicPr>
              <a:picLocks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75191" y="15761216"/>
              <a:ext cx="188594" cy="216556"/>
            </a:xfrm>
            <a:prstGeom prst="rect">
              <a:avLst/>
            </a:prstGeom>
          </p:spPr>
        </p:pic>
        <p:pic>
          <p:nvPicPr>
            <p:cNvPr id="2097190" name="object 78"/>
            <p:cNvPicPr>
              <a:picLocks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003647" y="15761216"/>
              <a:ext cx="188594" cy="216556"/>
            </a:xfrm>
            <a:prstGeom prst="rect">
              <a:avLst/>
            </a:prstGeom>
          </p:spPr>
        </p:pic>
        <p:sp>
          <p:nvSpPr>
            <p:cNvPr id="1048645" name="object 79"/>
            <p:cNvSpPr/>
            <p:nvPr/>
          </p:nvSpPr>
          <p:spPr>
            <a:xfrm>
              <a:off x="9234631" y="15761216"/>
              <a:ext cx="34925" cy="217170"/>
            </a:xfrm>
            <a:custGeom>
              <a:avLst/>
              <a:gdLst/>
              <a:ahLst/>
              <a:cxnLst/>
              <a:rect l="l" t="t" r="r" b="b"/>
              <a:pathLst>
                <a:path w="34925" h="217169">
                  <a:moveTo>
                    <a:pt x="34729" y="216556"/>
                  </a:moveTo>
                  <a:lnTo>
                    <a:pt x="0" y="216556"/>
                  </a:lnTo>
                  <a:lnTo>
                    <a:pt x="0" y="0"/>
                  </a:lnTo>
                  <a:lnTo>
                    <a:pt x="34729" y="0"/>
                  </a:lnTo>
                  <a:lnTo>
                    <a:pt x="34729" y="216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7191" name="object 80"/>
          <p:cNvPicPr>
            <a:picLocks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320947" y="15761216"/>
            <a:ext cx="201534" cy="216556"/>
          </a:xfrm>
          <a:prstGeom prst="rect">
            <a:avLst/>
          </a:prstGeom>
        </p:spPr>
      </p:pic>
      <p:pic>
        <p:nvPicPr>
          <p:cNvPr id="2097192" name="object 81"/>
          <p:cNvPicPr>
            <a:picLocks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579000" y="15758242"/>
            <a:ext cx="202129" cy="222506"/>
          </a:xfrm>
          <a:prstGeom prst="rect">
            <a:avLst/>
          </a:prstGeom>
        </p:spPr>
      </p:pic>
      <p:grpSp>
        <p:nvGrpSpPr>
          <p:cNvPr id="33" name="object 82"/>
          <p:cNvGrpSpPr/>
          <p:nvPr/>
        </p:nvGrpSpPr>
        <p:grpSpPr>
          <a:xfrm>
            <a:off x="8036280" y="16113617"/>
            <a:ext cx="1062990" cy="222885"/>
            <a:chOff x="8036280" y="16113617"/>
            <a:chExt cx="1062990" cy="222885"/>
          </a:xfrm>
        </p:grpSpPr>
        <p:pic>
          <p:nvPicPr>
            <p:cNvPr id="2097193" name="object 83"/>
            <p:cNvPicPr>
              <a:picLocks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36280" y="16113617"/>
              <a:ext cx="424363" cy="222506"/>
            </a:xfrm>
            <a:prstGeom prst="rect">
              <a:avLst/>
            </a:prstGeom>
          </p:spPr>
        </p:pic>
        <p:pic>
          <p:nvPicPr>
            <p:cNvPr id="2097194" name="object 84"/>
            <p:cNvPicPr>
              <a:picLocks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80499" y="16113617"/>
              <a:ext cx="417521" cy="222506"/>
            </a:xfrm>
            <a:prstGeom prst="rect">
              <a:avLst/>
            </a:prstGeom>
          </p:spPr>
        </p:pic>
        <p:sp>
          <p:nvSpPr>
            <p:cNvPr id="1048646" name="object 85"/>
            <p:cNvSpPr/>
            <p:nvPr/>
          </p:nvSpPr>
          <p:spPr>
            <a:xfrm>
              <a:off x="8928227" y="16116147"/>
              <a:ext cx="170815" cy="217170"/>
            </a:xfrm>
            <a:custGeom>
              <a:avLst/>
              <a:gdLst/>
              <a:ahLst/>
              <a:cxnLst/>
              <a:rect l="l" t="t" r="r" b="b"/>
              <a:pathLst>
                <a:path w="170815" h="217169">
                  <a:moveTo>
                    <a:pt x="170599" y="193040"/>
                  </a:moveTo>
                  <a:lnTo>
                    <a:pt x="35623" y="193040"/>
                  </a:lnTo>
                  <a:lnTo>
                    <a:pt x="35623" y="116840"/>
                  </a:lnTo>
                  <a:lnTo>
                    <a:pt x="151790" y="116840"/>
                  </a:lnTo>
                  <a:lnTo>
                    <a:pt x="151790" y="93980"/>
                  </a:lnTo>
                  <a:lnTo>
                    <a:pt x="35623" y="93980"/>
                  </a:lnTo>
                  <a:lnTo>
                    <a:pt x="35623" y="24130"/>
                  </a:lnTo>
                  <a:lnTo>
                    <a:pt x="168744" y="24130"/>
                  </a:lnTo>
                  <a:lnTo>
                    <a:pt x="168744" y="0"/>
                  </a:lnTo>
                  <a:lnTo>
                    <a:pt x="0" y="0"/>
                  </a:lnTo>
                  <a:lnTo>
                    <a:pt x="0" y="24130"/>
                  </a:lnTo>
                  <a:lnTo>
                    <a:pt x="0" y="93980"/>
                  </a:lnTo>
                  <a:lnTo>
                    <a:pt x="0" y="116840"/>
                  </a:lnTo>
                  <a:lnTo>
                    <a:pt x="0" y="193040"/>
                  </a:lnTo>
                  <a:lnTo>
                    <a:pt x="0" y="217170"/>
                  </a:lnTo>
                  <a:lnTo>
                    <a:pt x="170599" y="217170"/>
                  </a:lnTo>
                  <a:lnTo>
                    <a:pt x="170599" y="193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86"/>
          <p:cNvGrpSpPr/>
          <p:nvPr/>
        </p:nvGrpSpPr>
        <p:grpSpPr>
          <a:xfrm>
            <a:off x="3094529" y="15193670"/>
            <a:ext cx="11726813" cy="1606090"/>
            <a:chOff x="3096751" y="15158508"/>
            <a:chExt cx="11715115" cy="1683385"/>
          </a:xfrm>
        </p:grpSpPr>
        <p:sp>
          <p:nvSpPr>
            <p:cNvPr id="1048647" name="object 87"/>
            <p:cNvSpPr/>
            <p:nvPr/>
          </p:nvSpPr>
          <p:spPr>
            <a:xfrm>
              <a:off x="7649447" y="15177546"/>
              <a:ext cx="4546600" cy="1645285"/>
            </a:xfrm>
            <a:custGeom>
              <a:avLst/>
              <a:gdLst/>
              <a:ahLst/>
              <a:cxnLst/>
              <a:rect l="l" t="t" r="r" b="b"/>
              <a:pathLst>
                <a:path w="4546600" h="1645284">
                  <a:moveTo>
                    <a:pt x="0" y="0"/>
                  </a:moveTo>
                  <a:lnTo>
                    <a:pt x="0" y="1644882"/>
                  </a:lnTo>
                  <a:lnTo>
                    <a:pt x="0" y="0"/>
                  </a:lnTo>
                  <a:close/>
                </a:path>
                <a:path w="4546600" h="1645284">
                  <a:moveTo>
                    <a:pt x="3007981" y="0"/>
                  </a:moveTo>
                  <a:lnTo>
                    <a:pt x="3007981" y="1644882"/>
                  </a:lnTo>
                  <a:lnTo>
                    <a:pt x="3007981" y="0"/>
                  </a:lnTo>
                  <a:close/>
                </a:path>
                <a:path w="4546600" h="1645284">
                  <a:moveTo>
                    <a:pt x="0" y="0"/>
                  </a:moveTo>
                  <a:lnTo>
                    <a:pt x="3007999" y="0"/>
                  </a:lnTo>
                  <a:lnTo>
                    <a:pt x="0" y="0"/>
                  </a:lnTo>
                  <a:close/>
                </a:path>
                <a:path w="4546600" h="1645284">
                  <a:moveTo>
                    <a:pt x="0" y="1644906"/>
                  </a:moveTo>
                  <a:lnTo>
                    <a:pt x="3007999" y="1644906"/>
                  </a:lnTo>
                  <a:lnTo>
                    <a:pt x="0" y="1644906"/>
                  </a:lnTo>
                  <a:close/>
                </a:path>
                <a:path w="4546600" h="1645284">
                  <a:moveTo>
                    <a:pt x="3007981" y="791970"/>
                  </a:moveTo>
                  <a:lnTo>
                    <a:pt x="3007981" y="814816"/>
                  </a:lnTo>
                  <a:lnTo>
                    <a:pt x="4546249" y="814816"/>
                  </a:lnTo>
                  <a:lnTo>
                    <a:pt x="4546249" y="791970"/>
                  </a:lnTo>
                  <a:lnTo>
                    <a:pt x="3007981" y="79197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88"/>
            <p:cNvSpPr/>
            <p:nvPr/>
          </p:nvSpPr>
          <p:spPr>
            <a:xfrm>
              <a:off x="12183107" y="15893358"/>
              <a:ext cx="152400" cy="149860"/>
            </a:xfrm>
            <a:custGeom>
              <a:avLst/>
              <a:gdLst/>
              <a:ahLst/>
              <a:cxnLst/>
              <a:rect l="l" t="t" r="r" b="b"/>
              <a:pathLst>
                <a:path w="152400" h="149859">
                  <a:moveTo>
                    <a:pt x="152303" y="149638"/>
                  </a:moveTo>
                  <a:lnTo>
                    <a:pt x="0" y="149638"/>
                  </a:lnTo>
                  <a:lnTo>
                    <a:pt x="0" y="0"/>
                  </a:lnTo>
                  <a:lnTo>
                    <a:pt x="152303" y="0"/>
                  </a:lnTo>
                  <a:lnTo>
                    <a:pt x="152303" y="14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95" name="object 89"/>
            <p:cNvPicPr>
              <a:picLocks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84268" y="15646988"/>
              <a:ext cx="188594" cy="216556"/>
            </a:xfrm>
            <a:prstGeom prst="rect">
              <a:avLst/>
            </a:prstGeom>
          </p:spPr>
        </p:pic>
        <p:sp>
          <p:nvSpPr>
            <p:cNvPr id="1048649" name="object 90"/>
            <p:cNvSpPr/>
            <p:nvPr/>
          </p:nvSpPr>
          <p:spPr>
            <a:xfrm>
              <a:off x="3115789" y="15416018"/>
              <a:ext cx="4467860" cy="1206500"/>
            </a:xfrm>
            <a:custGeom>
              <a:avLst/>
              <a:gdLst/>
              <a:ahLst/>
              <a:cxnLst/>
              <a:rect l="l" t="t" r="r" b="b"/>
              <a:pathLst>
                <a:path w="4467859" h="1206500">
                  <a:moveTo>
                    <a:pt x="3066346" y="0"/>
                  </a:moveTo>
                  <a:lnTo>
                    <a:pt x="3066346" y="1205865"/>
                  </a:lnTo>
                  <a:lnTo>
                    <a:pt x="3066346" y="0"/>
                  </a:lnTo>
                  <a:close/>
                </a:path>
                <a:path w="4467859" h="1206500">
                  <a:moveTo>
                    <a:pt x="0" y="0"/>
                  </a:moveTo>
                  <a:lnTo>
                    <a:pt x="0" y="1205865"/>
                  </a:lnTo>
                  <a:lnTo>
                    <a:pt x="0" y="0"/>
                  </a:lnTo>
                  <a:close/>
                </a:path>
                <a:path w="4467859" h="1206500">
                  <a:moveTo>
                    <a:pt x="0" y="0"/>
                  </a:moveTo>
                  <a:lnTo>
                    <a:pt x="3066255" y="0"/>
                  </a:lnTo>
                  <a:lnTo>
                    <a:pt x="0" y="0"/>
                  </a:lnTo>
                  <a:close/>
                </a:path>
                <a:path w="4467859" h="1206500">
                  <a:moveTo>
                    <a:pt x="0" y="1205944"/>
                  </a:moveTo>
                  <a:lnTo>
                    <a:pt x="3066255" y="1205944"/>
                  </a:lnTo>
                  <a:lnTo>
                    <a:pt x="0" y="1205944"/>
                  </a:lnTo>
                  <a:close/>
                </a:path>
                <a:path w="4467859" h="1206500">
                  <a:moveTo>
                    <a:pt x="3068944" y="553498"/>
                  </a:moveTo>
                  <a:lnTo>
                    <a:pt x="3068944" y="576344"/>
                  </a:lnTo>
                  <a:lnTo>
                    <a:pt x="4467664" y="576344"/>
                  </a:lnTo>
                  <a:lnTo>
                    <a:pt x="4467664" y="553498"/>
                  </a:lnTo>
                  <a:lnTo>
                    <a:pt x="3068944" y="553498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91"/>
            <p:cNvSpPr/>
            <p:nvPr/>
          </p:nvSpPr>
          <p:spPr>
            <a:xfrm>
              <a:off x="7573293" y="1589335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303" y="152303"/>
                  </a:moveTo>
                  <a:lnTo>
                    <a:pt x="0" y="152303"/>
                  </a:lnTo>
                  <a:lnTo>
                    <a:pt x="0" y="0"/>
                  </a:lnTo>
                  <a:lnTo>
                    <a:pt x="152303" y="0"/>
                  </a:lnTo>
                  <a:lnTo>
                    <a:pt x="152303" y="152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92"/>
            <p:cNvSpPr/>
            <p:nvPr/>
          </p:nvSpPr>
          <p:spPr>
            <a:xfrm>
              <a:off x="12338013" y="15479584"/>
              <a:ext cx="2454910" cy="1143000"/>
            </a:xfrm>
            <a:custGeom>
              <a:avLst/>
              <a:gdLst/>
              <a:ahLst/>
              <a:cxnLst/>
              <a:rect l="l" t="t" r="r" b="b"/>
              <a:pathLst>
                <a:path w="2454909" h="1143000">
                  <a:moveTo>
                    <a:pt x="0" y="0"/>
                  </a:moveTo>
                  <a:lnTo>
                    <a:pt x="0" y="1142469"/>
                  </a:lnTo>
                  <a:lnTo>
                    <a:pt x="0" y="0"/>
                  </a:lnTo>
                  <a:close/>
                </a:path>
                <a:path w="2454909" h="1143000">
                  <a:moveTo>
                    <a:pt x="2454717" y="0"/>
                  </a:moveTo>
                  <a:lnTo>
                    <a:pt x="2454717" y="1142469"/>
                  </a:lnTo>
                  <a:lnTo>
                    <a:pt x="2454717" y="0"/>
                  </a:lnTo>
                  <a:close/>
                </a:path>
                <a:path w="2454909" h="1143000">
                  <a:moveTo>
                    <a:pt x="0" y="0"/>
                  </a:moveTo>
                  <a:lnTo>
                    <a:pt x="2454756" y="0"/>
                  </a:lnTo>
                  <a:lnTo>
                    <a:pt x="0" y="0"/>
                  </a:lnTo>
                  <a:close/>
                </a:path>
                <a:path w="2454909" h="1143000">
                  <a:moveTo>
                    <a:pt x="0" y="1142379"/>
                  </a:moveTo>
                  <a:lnTo>
                    <a:pt x="2454756" y="1142379"/>
                  </a:lnTo>
                  <a:lnTo>
                    <a:pt x="0" y="1142379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93"/>
          <p:cNvGrpSpPr/>
          <p:nvPr/>
        </p:nvGrpSpPr>
        <p:grpSpPr>
          <a:xfrm>
            <a:off x="3482808" y="15646989"/>
            <a:ext cx="753745" cy="217170"/>
            <a:chOff x="3482808" y="15646989"/>
            <a:chExt cx="753745" cy="217170"/>
          </a:xfrm>
        </p:grpSpPr>
        <p:pic>
          <p:nvPicPr>
            <p:cNvPr id="2097196" name="object 94"/>
            <p:cNvPicPr>
              <a:picLocks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482808" y="15646989"/>
              <a:ext cx="228604" cy="216556"/>
            </a:xfrm>
            <a:prstGeom prst="rect">
              <a:avLst/>
            </a:prstGeom>
          </p:spPr>
        </p:pic>
        <p:pic>
          <p:nvPicPr>
            <p:cNvPr id="2097197" name="object 95"/>
            <p:cNvPicPr>
              <a:picLocks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48943" y="15646989"/>
              <a:ext cx="188074" cy="216556"/>
            </a:xfrm>
            <a:prstGeom prst="rect">
              <a:avLst/>
            </a:prstGeom>
          </p:spPr>
        </p:pic>
        <p:sp>
          <p:nvSpPr>
            <p:cNvPr id="1048652" name="object 96"/>
            <p:cNvSpPr/>
            <p:nvPr/>
          </p:nvSpPr>
          <p:spPr>
            <a:xfrm>
              <a:off x="3977399" y="15646989"/>
              <a:ext cx="259079" cy="217170"/>
            </a:xfrm>
            <a:custGeom>
              <a:avLst/>
              <a:gdLst/>
              <a:ahLst/>
              <a:cxnLst/>
              <a:rect l="l" t="t" r="r" b="b"/>
              <a:pathLst>
                <a:path w="259079" h="217169">
                  <a:moveTo>
                    <a:pt x="258574" y="216556"/>
                  </a:moveTo>
                  <a:lnTo>
                    <a:pt x="224291" y="216556"/>
                  </a:lnTo>
                  <a:lnTo>
                    <a:pt x="224291" y="132075"/>
                  </a:lnTo>
                  <a:lnTo>
                    <a:pt x="227711" y="41496"/>
                  </a:lnTo>
                  <a:lnTo>
                    <a:pt x="142189" y="216556"/>
                  </a:lnTo>
                  <a:lnTo>
                    <a:pt x="116161" y="216556"/>
                  </a:lnTo>
                  <a:lnTo>
                    <a:pt x="30862" y="41199"/>
                  </a:lnTo>
                  <a:lnTo>
                    <a:pt x="34208" y="132075"/>
                  </a:lnTo>
                  <a:lnTo>
                    <a:pt x="34208" y="216556"/>
                  </a:lnTo>
                  <a:lnTo>
                    <a:pt x="0" y="216556"/>
                  </a:lnTo>
                  <a:lnTo>
                    <a:pt x="0" y="0"/>
                  </a:lnTo>
                  <a:lnTo>
                    <a:pt x="44248" y="0"/>
                  </a:lnTo>
                  <a:lnTo>
                    <a:pt x="129398" y="176547"/>
                  </a:lnTo>
                  <a:lnTo>
                    <a:pt x="214325" y="0"/>
                  </a:lnTo>
                  <a:lnTo>
                    <a:pt x="258574" y="0"/>
                  </a:lnTo>
                  <a:lnTo>
                    <a:pt x="258574" y="216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3" name="object 97"/>
          <p:cNvSpPr/>
          <p:nvPr/>
        </p:nvSpPr>
        <p:spPr>
          <a:xfrm>
            <a:off x="4297153" y="15646989"/>
            <a:ext cx="34925" cy="217170"/>
          </a:xfrm>
          <a:custGeom>
            <a:avLst/>
            <a:gdLst/>
            <a:ahLst/>
            <a:cxnLst/>
            <a:rect l="l" t="t" r="r" b="b"/>
            <a:pathLst>
              <a:path w="34925" h="217169">
                <a:moveTo>
                  <a:pt x="34431" y="216556"/>
                </a:moveTo>
                <a:lnTo>
                  <a:pt x="0" y="216556"/>
                </a:lnTo>
                <a:lnTo>
                  <a:pt x="0" y="0"/>
                </a:lnTo>
                <a:lnTo>
                  <a:pt x="34431" y="0"/>
                </a:lnTo>
                <a:lnTo>
                  <a:pt x="34431" y="216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98" name="object 98"/>
          <p:cNvPicPr>
            <a:picLocks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396234" y="15646989"/>
            <a:ext cx="199824" cy="216556"/>
          </a:xfrm>
          <a:prstGeom prst="rect">
            <a:avLst/>
          </a:prstGeom>
        </p:spPr>
      </p:pic>
      <p:grpSp>
        <p:nvGrpSpPr>
          <p:cNvPr id="36" name="object 99"/>
          <p:cNvGrpSpPr/>
          <p:nvPr/>
        </p:nvGrpSpPr>
        <p:grpSpPr>
          <a:xfrm>
            <a:off x="4652528" y="15644014"/>
            <a:ext cx="1377950" cy="222885"/>
            <a:chOff x="4652528" y="15644014"/>
            <a:chExt cx="1377950" cy="222885"/>
          </a:xfrm>
        </p:grpSpPr>
        <p:sp>
          <p:nvSpPr>
            <p:cNvPr id="1048654" name="object 100"/>
            <p:cNvSpPr/>
            <p:nvPr/>
          </p:nvSpPr>
          <p:spPr>
            <a:xfrm>
              <a:off x="4652528" y="15646988"/>
              <a:ext cx="34925" cy="217170"/>
            </a:xfrm>
            <a:custGeom>
              <a:avLst/>
              <a:gdLst/>
              <a:ahLst/>
              <a:cxnLst/>
              <a:rect l="l" t="t" r="r" b="b"/>
              <a:pathLst>
                <a:path w="34925" h="217169">
                  <a:moveTo>
                    <a:pt x="34431" y="216556"/>
                  </a:moveTo>
                  <a:lnTo>
                    <a:pt x="0" y="216556"/>
                  </a:lnTo>
                  <a:lnTo>
                    <a:pt x="0" y="0"/>
                  </a:lnTo>
                  <a:lnTo>
                    <a:pt x="34431" y="0"/>
                  </a:lnTo>
                  <a:lnTo>
                    <a:pt x="34431" y="216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99" name="object 101"/>
            <p:cNvPicPr>
              <a:picLocks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723152" y="15644014"/>
              <a:ext cx="188817" cy="222506"/>
            </a:xfrm>
            <a:prstGeom prst="rect">
              <a:avLst/>
            </a:prstGeom>
          </p:spPr>
        </p:pic>
        <p:sp>
          <p:nvSpPr>
            <p:cNvPr id="1048655" name="object 102"/>
            <p:cNvSpPr/>
            <p:nvPr/>
          </p:nvSpPr>
          <p:spPr>
            <a:xfrm>
              <a:off x="4933404" y="15646996"/>
              <a:ext cx="861060" cy="217170"/>
            </a:xfrm>
            <a:custGeom>
              <a:avLst/>
              <a:gdLst/>
              <a:ahLst/>
              <a:cxnLst/>
              <a:rect l="l" t="t" r="r" b="b"/>
              <a:pathLst>
                <a:path w="861060" h="217169">
                  <a:moveTo>
                    <a:pt x="200799" y="520"/>
                  </a:moveTo>
                  <a:lnTo>
                    <a:pt x="0" y="520"/>
                  </a:lnTo>
                  <a:lnTo>
                    <a:pt x="0" y="23380"/>
                  </a:lnTo>
                  <a:lnTo>
                    <a:pt x="83362" y="23380"/>
                  </a:lnTo>
                  <a:lnTo>
                    <a:pt x="83362" y="216420"/>
                  </a:lnTo>
                  <a:lnTo>
                    <a:pt x="117284" y="216420"/>
                  </a:lnTo>
                  <a:lnTo>
                    <a:pt x="117284" y="23380"/>
                  </a:lnTo>
                  <a:lnTo>
                    <a:pt x="200799" y="23380"/>
                  </a:lnTo>
                  <a:lnTo>
                    <a:pt x="200799" y="520"/>
                  </a:lnTo>
                  <a:close/>
                </a:path>
                <a:path w="861060" h="217169">
                  <a:moveTo>
                    <a:pt x="425627" y="214769"/>
                  </a:moveTo>
                  <a:lnTo>
                    <a:pt x="368592" y="128803"/>
                  </a:lnTo>
                  <a:lnTo>
                    <a:pt x="364655" y="122859"/>
                  </a:lnTo>
                  <a:lnTo>
                    <a:pt x="375615" y="118656"/>
                  </a:lnTo>
                  <a:lnTo>
                    <a:pt x="385318" y="113499"/>
                  </a:lnTo>
                  <a:lnTo>
                    <a:pt x="393763" y="107391"/>
                  </a:lnTo>
                  <a:lnTo>
                    <a:pt x="395732" y="105448"/>
                  </a:lnTo>
                  <a:lnTo>
                    <a:pt x="400939" y="100317"/>
                  </a:lnTo>
                  <a:lnTo>
                    <a:pt x="406666" y="92456"/>
                  </a:lnTo>
                  <a:lnTo>
                    <a:pt x="410756" y="83947"/>
                  </a:lnTo>
                  <a:lnTo>
                    <a:pt x="413207" y="74790"/>
                  </a:lnTo>
                  <a:lnTo>
                    <a:pt x="414032" y="64998"/>
                  </a:lnTo>
                  <a:lnTo>
                    <a:pt x="412546" y="50088"/>
                  </a:lnTo>
                  <a:lnTo>
                    <a:pt x="390385" y="16662"/>
                  </a:lnTo>
                  <a:lnTo>
                    <a:pt x="379818" y="10782"/>
                  </a:lnTo>
                  <a:lnTo>
                    <a:pt x="379818" y="64998"/>
                  </a:lnTo>
                  <a:lnTo>
                    <a:pt x="378942" y="73088"/>
                  </a:lnTo>
                  <a:lnTo>
                    <a:pt x="348361" y="102501"/>
                  </a:lnTo>
                  <a:lnTo>
                    <a:pt x="324116" y="105448"/>
                  </a:lnTo>
                  <a:lnTo>
                    <a:pt x="271462" y="105448"/>
                  </a:lnTo>
                  <a:lnTo>
                    <a:pt x="271462" y="23495"/>
                  </a:lnTo>
                  <a:lnTo>
                    <a:pt x="322999" y="23495"/>
                  </a:lnTo>
                  <a:lnTo>
                    <a:pt x="366280" y="34874"/>
                  </a:lnTo>
                  <a:lnTo>
                    <a:pt x="379818" y="64998"/>
                  </a:lnTo>
                  <a:lnTo>
                    <a:pt x="379818" y="10782"/>
                  </a:lnTo>
                  <a:lnTo>
                    <a:pt x="377304" y="9372"/>
                  </a:lnTo>
                  <a:lnTo>
                    <a:pt x="361708" y="4165"/>
                  </a:lnTo>
                  <a:lnTo>
                    <a:pt x="343611" y="1041"/>
                  </a:lnTo>
                  <a:lnTo>
                    <a:pt x="322999" y="0"/>
                  </a:lnTo>
                  <a:lnTo>
                    <a:pt x="237032" y="0"/>
                  </a:lnTo>
                  <a:lnTo>
                    <a:pt x="237032" y="216560"/>
                  </a:lnTo>
                  <a:lnTo>
                    <a:pt x="271462" y="216560"/>
                  </a:lnTo>
                  <a:lnTo>
                    <a:pt x="271462" y="128803"/>
                  </a:lnTo>
                  <a:lnTo>
                    <a:pt x="332524" y="128803"/>
                  </a:lnTo>
                  <a:lnTo>
                    <a:pt x="388899" y="216560"/>
                  </a:lnTo>
                  <a:lnTo>
                    <a:pt x="425627" y="216560"/>
                  </a:lnTo>
                  <a:lnTo>
                    <a:pt x="425627" y="214769"/>
                  </a:lnTo>
                  <a:close/>
                </a:path>
                <a:path w="861060" h="217169">
                  <a:moveTo>
                    <a:pt x="656412" y="216560"/>
                  </a:moveTo>
                  <a:lnTo>
                    <a:pt x="630402" y="159893"/>
                  </a:lnTo>
                  <a:lnTo>
                    <a:pt x="619607" y="136385"/>
                  </a:lnTo>
                  <a:lnTo>
                    <a:pt x="586066" y="63334"/>
                  </a:lnTo>
                  <a:lnTo>
                    <a:pt x="586066" y="136385"/>
                  </a:lnTo>
                  <a:lnTo>
                    <a:pt x="497941" y="136385"/>
                  </a:lnTo>
                  <a:lnTo>
                    <a:pt x="542036" y="35394"/>
                  </a:lnTo>
                  <a:lnTo>
                    <a:pt x="586066" y="136385"/>
                  </a:lnTo>
                  <a:lnTo>
                    <a:pt x="586066" y="63334"/>
                  </a:lnTo>
                  <a:lnTo>
                    <a:pt x="573239" y="35394"/>
                  </a:lnTo>
                  <a:lnTo>
                    <a:pt x="556983" y="0"/>
                  </a:lnTo>
                  <a:lnTo>
                    <a:pt x="526872" y="0"/>
                  </a:lnTo>
                  <a:lnTo>
                    <a:pt x="427812" y="216560"/>
                  </a:lnTo>
                  <a:lnTo>
                    <a:pt x="462915" y="216560"/>
                  </a:lnTo>
                  <a:lnTo>
                    <a:pt x="487603" y="159893"/>
                  </a:lnTo>
                  <a:lnTo>
                    <a:pt x="596252" y="159893"/>
                  </a:lnTo>
                  <a:lnTo>
                    <a:pt x="621093" y="216560"/>
                  </a:lnTo>
                  <a:lnTo>
                    <a:pt x="656412" y="216560"/>
                  </a:lnTo>
                  <a:close/>
                </a:path>
                <a:path w="861060" h="217169">
                  <a:moveTo>
                    <a:pt x="860780" y="520"/>
                  </a:moveTo>
                  <a:lnTo>
                    <a:pt x="659980" y="520"/>
                  </a:lnTo>
                  <a:lnTo>
                    <a:pt x="659980" y="23380"/>
                  </a:lnTo>
                  <a:lnTo>
                    <a:pt x="743356" y="23380"/>
                  </a:lnTo>
                  <a:lnTo>
                    <a:pt x="743356" y="216420"/>
                  </a:lnTo>
                  <a:lnTo>
                    <a:pt x="777265" y="216420"/>
                  </a:lnTo>
                  <a:lnTo>
                    <a:pt x="777265" y="23380"/>
                  </a:lnTo>
                  <a:lnTo>
                    <a:pt x="860780" y="23380"/>
                  </a:lnTo>
                  <a:lnTo>
                    <a:pt x="860780" y="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00" name="object 103"/>
            <p:cNvPicPr>
              <a:picLocks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21504" y="15644014"/>
              <a:ext cx="208971" cy="222506"/>
            </a:xfrm>
            <a:prstGeom prst="rect">
              <a:avLst/>
            </a:prstGeom>
          </p:spPr>
        </p:pic>
      </p:grpSp>
      <p:grpSp>
        <p:nvGrpSpPr>
          <p:cNvPr id="37" name="object 104"/>
          <p:cNvGrpSpPr/>
          <p:nvPr/>
        </p:nvGrpSpPr>
        <p:grpSpPr>
          <a:xfrm>
            <a:off x="12726240" y="15707473"/>
            <a:ext cx="1111885" cy="222885"/>
            <a:chOff x="12726240" y="15707473"/>
            <a:chExt cx="1111885" cy="222885"/>
          </a:xfrm>
        </p:grpSpPr>
        <p:pic>
          <p:nvPicPr>
            <p:cNvPr id="2097201" name="object 105"/>
            <p:cNvPicPr>
              <a:picLocks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726240" y="15707473"/>
              <a:ext cx="201609" cy="222506"/>
            </a:xfrm>
            <a:prstGeom prst="rect">
              <a:avLst/>
            </a:prstGeom>
          </p:spPr>
        </p:pic>
        <p:pic>
          <p:nvPicPr>
            <p:cNvPr id="2097202" name="object 106"/>
            <p:cNvPicPr>
              <a:picLocks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971031" y="15710448"/>
              <a:ext cx="189635" cy="219531"/>
            </a:xfrm>
            <a:prstGeom prst="rect">
              <a:avLst/>
            </a:prstGeom>
          </p:spPr>
        </p:pic>
        <p:pic>
          <p:nvPicPr>
            <p:cNvPr id="2097203" name="object 107"/>
            <p:cNvPicPr>
              <a:picLocks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188853" y="15707473"/>
              <a:ext cx="190379" cy="222506"/>
            </a:xfrm>
            <a:prstGeom prst="rect">
              <a:avLst/>
            </a:prstGeom>
          </p:spPr>
        </p:pic>
        <p:sp>
          <p:nvSpPr>
            <p:cNvPr id="1048656" name="object 108"/>
            <p:cNvSpPr/>
            <p:nvPr/>
          </p:nvSpPr>
          <p:spPr>
            <a:xfrm>
              <a:off x="13399033" y="15711016"/>
              <a:ext cx="202565" cy="215900"/>
            </a:xfrm>
            <a:custGeom>
              <a:avLst/>
              <a:gdLst/>
              <a:ahLst/>
              <a:cxnLst/>
              <a:rect l="l" t="t" r="r" b="b"/>
              <a:pathLst>
                <a:path w="202565" h="215900">
                  <a:moveTo>
                    <a:pt x="20242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84035" y="22860"/>
                  </a:lnTo>
                  <a:lnTo>
                    <a:pt x="84035" y="215900"/>
                  </a:lnTo>
                  <a:lnTo>
                    <a:pt x="118249" y="215900"/>
                  </a:lnTo>
                  <a:lnTo>
                    <a:pt x="118249" y="22860"/>
                  </a:lnTo>
                  <a:lnTo>
                    <a:pt x="202425" y="22860"/>
                  </a:lnTo>
                  <a:lnTo>
                    <a:pt x="2024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04" name="object 109"/>
            <p:cNvPicPr>
              <a:picLocks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627222" y="15707473"/>
              <a:ext cx="210756" cy="222506"/>
            </a:xfrm>
            <a:prstGeom prst="rect">
              <a:avLst/>
            </a:prstGeom>
          </p:spPr>
        </p:pic>
      </p:grpSp>
      <p:sp>
        <p:nvSpPr>
          <p:cNvPr id="1048657" name="object 110"/>
          <p:cNvSpPr/>
          <p:nvPr/>
        </p:nvSpPr>
        <p:spPr>
          <a:xfrm>
            <a:off x="13890060" y="15710448"/>
            <a:ext cx="260985" cy="217170"/>
          </a:xfrm>
          <a:custGeom>
            <a:avLst/>
            <a:gdLst/>
            <a:ahLst/>
            <a:cxnLst/>
            <a:rect l="l" t="t" r="r" b="b"/>
            <a:pathLst>
              <a:path w="260984" h="217169">
                <a:moveTo>
                  <a:pt x="260731" y="216556"/>
                </a:moveTo>
                <a:lnTo>
                  <a:pt x="226224" y="216556"/>
                </a:lnTo>
                <a:lnTo>
                  <a:pt x="226224" y="132075"/>
                </a:lnTo>
                <a:lnTo>
                  <a:pt x="229645" y="41496"/>
                </a:lnTo>
                <a:lnTo>
                  <a:pt x="143454" y="216556"/>
                </a:lnTo>
                <a:lnTo>
                  <a:pt x="117128" y="216556"/>
                </a:lnTo>
                <a:lnTo>
                  <a:pt x="31159" y="41199"/>
                </a:lnTo>
                <a:lnTo>
                  <a:pt x="34580" y="132075"/>
                </a:lnTo>
                <a:lnTo>
                  <a:pt x="34580" y="216556"/>
                </a:lnTo>
                <a:lnTo>
                  <a:pt x="0" y="216556"/>
                </a:lnTo>
                <a:lnTo>
                  <a:pt x="0" y="0"/>
                </a:lnTo>
                <a:lnTo>
                  <a:pt x="44620" y="0"/>
                </a:lnTo>
                <a:lnTo>
                  <a:pt x="130439" y="176547"/>
                </a:lnTo>
                <a:lnTo>
                  <a:pt x="216110" y="0"/>
                </a:lnTo>
                <a:lnTo>
                  <a:pt x="260731" y="0"/>
                </a:lnTo>
                <a:lnTo>
                  <a:pt x="260731" y="216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111"/>
          <p:cNvGrpSpPr/>
          <p:nvPr/>
        </p:nvGrpSpPr>
        <p:grpSpPr>
          <a:xfrm>
            <a:off x="14207360" y="15710448"/>
            <a:ext cx="393700" cy="217170"/>
            <a:chOff x="14207360" y="15710448"/>
            <a:chExt cx="393700" cy="217170"/>
          </a:xfrm>
        </p:grpSpPr>
        <p:sp>
          <p:nvSpPr>
            <p:cNvPr id="1048658" name="object 112"/>
            <p:cNvSpPr/>
            <p:nvPr/>
          </p:nvSpPr>
          <p:spPr>
            <a:xfrm>
              <a:off x="14207351" y="15711017"/>
              <a:ext cx="167005" cy="215900"/>
            </a:xfrm>
            <a:custGeom>
              <a:avLst/>
              <a:gdLst/>
              <a:ahLst/>
              <a:cxnLst/>
              <a:rect l="l" t="t" r="r" b="b"/>
              <a:pathLst>
                <a:path w="167005" h="215900">
                  <a:moveTo>
                    <a:pt x="166433" y="193040"/>
                  </a:moveTo>
                  <a:lnTo>
                    <a:pt x="34734" y="193040"/>
                  </a:lnTo>
                  <a:lnTo>
                    <a:pt x="34734" y="115570"/>
                  </a:lnTo>
                  <a:lnTo>
                    <a:pt x="148145" y="115570"/>
                  </a:lnTo>
                  <a:lnTo>
                    <a:pt x="148145" y="92710"/>
                  </a:lnTo>
                  <a:lnTo>
                    <a:pt x="34734" y="92710"/>
                  </a:lnTo>
                  <a:lnTo>
                    <a:pt x="34734" y="22860"/>
                  </a:lnTo>
                  <a:lnTo>
                    <a:pt x="164655" y="22860"/>
                  </a:lnTo>
                  <a:lnTo>
                    <a:pt x="164655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0" y="92710"/>
                  </a:lnTo>
                  <a:lnTo>
                    <a:pt x="0" y="115570"/>
                  </a:lnTo>
                  <a:lnTo>
                    <a:pt x="0" y="193040"/>
                  </a:lnTo>
                  <a:lnTo>
                    <a:pt x="0" y="215900"/>
                  </a:lnTo>
                  <a:lnTo>
                    <a:pt x="166433" y="215900"/>
                  </a:lnTo>
                  <a:lnTo>
                    <a:pt x="166433" y="193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05" name="object 113"/>
            <p:cNvPicPr>
              <a:picLocks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410432" y="15710448"/>
              <a:ext cx="190231" cy="216556"/>
            </a:xfrm>
            <a:prstGeom prst="rect">
              <a:avLst/>
            </a:prstGeom>
          </p:spPr>
        </p:pic>
      </p:grpSp>
      <p:sp>
        <p:nvSpPr>
          <p:cNvPr id="1048659" name="object 114"/>
          <p:cNvSpPr/>
          <p:nvPr/>
        </p:nvSpPr>
        <p:spPr>
          <a:xfrm>
            <a:off x="2924277" y="6332561"/>
            <a:ext cx="1729105" cy="960119"/>
          </a:xfrm>
          <a:custGeom>
            <a:avLst/>
            <a:gdLst/>
            <a:ahLst/>
            <a:cxnLst/>
            <a:rect l="l" t="t" r="r" b="b"/>
            <a:pathLst>
              <a:path w="1729104" h="960120">
                <a:moveTo>
                  <a:pt x="340009" y="0"/>
                </a:moveTo>
                <a:lnTo>
                  <a:pt x="340009" y="959513"/>
                </a:lnTo>
                <a:lnTo>
                  <a:pt x="342484" y="959513"/>
                </a:lnTo>
                <a:lnTo>
                  <a:pt x="342484" y="0"/>
                </a:lnTo>
                <a:lnTo>
                  <a:pt x="340009" y="0"/>
                </a:lnTo>
                <a:close/>
              </a:path>
              <a:path w="1729104" h="960120">
                <a:moveTo>
                  <a:pt x="2398" y="0"/>
                </a:moveTo>
                <a:lnTo>
                  <a:pt x="2398" y="2474"/>
                </a:lnTo>
                <a:lnTo>
                  <a:pt x="1728571" y="2474"/>
                </a:lnTo>
                <a:lnTo>
                  <a:pt x="1728571" y="0"/>
                </a:lnTo>
                <a:lnTo>
                  <a:pt x="2398" y="0"/>
                </a:lnTo>
                <a:close/>
              </a:path>
              <a:path w="1729104" h="960120">
                <a:moveTo>
                  <a:pt x="0" y="0"/>
                </a:moveTo>
                <a:lnTo>
                  <a:pt x="0" y="959513"/>
                </a:lnTo>
                <a:lnTo>
                  <a:pt x="2475" y="959513"/>
                </a:lnTo>
                <a:lnTo>
                  <a:pt x="2475" y="0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115"/>
          <p:cNvSpPr/>
          <p:nvPr/>
        </p:nvSpPr>
        <p:spPr>
          <a:xfrm>
            <a:off x="2924277" y="7318190"/>
            <a:ext cx="1815464" cy="403036"/>
          </a:xfrm>
          <a:custGeom>
            <a:avLst/>
            <a:gdLst/>
            <a:ahLst/>
            <a:cxnLst/>
            <a:rect l="l" t="t" r="r" b="b"/>
            <a:pathLst>
              <a:path w="1815464" h="2540">
                <a:moveTo>
                  <a:pt x="0" y="0"/>
                </a:moveTo>
                <a:lnTo>
                  <a:pt x="0" y="2475"/>
                </a:lnTo>
                <a:lnTo>
                  <a:pt x="1814889" y="2475"/>
                </a:lnTo>
                <a:lnTo>
                  <a:pt x="1814889" y="0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3189" y="1390882"/>
            <a:ext cx="12514715" cy="8585794"/>
          </a:xfrm>
          <a:prstGeom prst="rect">
            <a:avLst/>
          </a:prstGeom>
        </p:spPr>
      </p:pic>
      <p:pic>
        <p:nvPicPr>
          <p:cNvPr id="2097209" name="object 2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700" y="10443252"/>
            <a:ext cx="12860204" cy="88209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1225</Words>
  <Application>Microsoft Office PowerPoint</Application>
  <PresentationFormat>Custom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Microsoft Sans Serif</vt:lpstr>
      <vt:lpstr>Roboto Bk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I2011</dc:creator>
  <cp:lastModifiedBy>subash3107@outlook.com</cp:lastModifiedBy>
  <cp:revision>2</cp:revision>
  <dcterms:created xsi:type="dcterms:W3CDTF">2023-03-24T03:26:52Z</dcterms:created>
  <dcterms:modified xsi:type="dcterms:W3CDTF">2023-03-24T16:32:13Z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bb33714e809542c883d5e66d82449116</vt:lpwstr>
  </property>
</Properties>
</file>