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9B159-19EC-46A4-A776-08117A016EE0}" v="302" dt="2024-04-14T17:47:1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4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siva kiran m" userId="81b7ba8186ffd6b6" providerId="LiveId" clId="{2959B159-19EC-46A4-A776-08117A016EE0}"/>
    <pc:docChg chg="undo custSel addSld delSld modSld sldOrd modMainMaster">
      <pc:chgData name="venkata siva kiran m" userId="81b7ba8186ffd6b6" providerId="LiveId" clId="{2959B159-19EC-46A4-A776-08117A016EE0}" dt="2024-04-14T17:47:13.858" v="5354"/>
      <pc:docMkLst>
        <pc:docMk/>
      </pc:docMkLst>
      <pc:sldChg chg="addSp delSp modSp mod ord modTransition">
        <pc:chgData name="venkata siva kiran m" userId="81b7ba8186ffd6b6" providerId="LiveId" clId="{2959B159-19EC-46A4-A776-08117A016EE0}" dt="2024-04-14T17:47:13.858" v="5354"/>
        <pc:sldMkLst>
          <pc:docMk/>
          <pc:sldMk cId="1833172121" sldId="257"/>
        </pc:sldMkLst>
        <pc:spChg chg="mod">
          <ac:chgData name="venkata siva kiran m" userId="81b7ba8186ffd6b6" providerId="LiveId" clId="{2959B159-19EC-46A4-A776-08117A016EE0}" dt="2024-04-14T14:56:54.658" v="3554" actId="20577"/>
          <ac:spMkLst>
            <pc:docMk/>
            <pc:sldMk cId="1833172121" sldId="257"/>
            <ac:spMk id="2" creationId="{64AF930F-3BB5-ADB2-2040-4222439DF5A4}"/>
          </ac:spMkLst>
        </pc:spChg>
        <pc:spChg chg="del">
          <ac:chgData name="venkata siva kiran m" userId="81b7ba8186ffd6b6" providerId="LiveId" clId="{2959B159-19EC-46A4-A776-08117A016EE0}" dt="2024-04-14T12:21:26.079" v="40" actId="931"/>
          <ac:spMkLst>
            <pc:docMk/>
            <pc:sldMk cId="1833172121" sldId="257"/>
            <ac:spMk id="3" creationId="{0CA8455B-6FE8-630E-9EEA-CEDA3D3BDB5B}"/>
          </ac:spMkLst>
        </pc:spChg>
        <pc:spChg chg="mod">
          <ac:chgData name="venkata siva kiran m" userId="81b7ba8186ffd6b6" providerId="LiveId" clId="{2959B159-19EC-46A4-A776-08117A016EE0}" dt="2024-04-14T12:24:47.448" v="56" actId="1076"/>
          <ac:spMkLst>
            <pc:docMk/>
            <pc:sldMk cId="1833172121" sldId="257"/>
            <ac:spMk id="6" creationId="{61DC24B6-A094-FCA6-1682-D8463BF69487}"/>
          </ac:spMkLst>
        </pc:spChg>
        <pc:spChg chg="mod">
          <ac:chgData name="venkata siva kiran m" userId="81b7ba8186ffd6b6" providerId="LiveId" clId="{2959B159-19EC-46A4-A776-08117A016EE0}" dt="2024-04-14T16:31:02.227" v="4892" actId="313"/>
          <ac:spMkLst>
            <pc:docMk/>
            <pc:sldMk cId="1833172121" sldId="257"/>
            <ac:spMk id="9" creationId="{876B3EC1-085D-1BFF-D8F1-03EC7FC2D3E4}"/>
          </ac:spMkLst>
        </pc:spChg>
        <pc:spChg chg="mod">
          <ac:chgData name="venkata siva kiran m" userId="81b7ba8186ffd6b6" providerId="LiveId" clId="{2959B159-19EC-46A4-A776-08117A016EE0}" dt="2024-04-14T12:23:13.727" v="48" actId="1076"/>
          <ac:spMkLst>
            <pc:docMk/>
            <pc:sldMk cId="1833172121" sldId="257"/>
            <ac:spMk id="12" creationId="{813F6140-491F-925E-BC79-58FAE83FEE3E}"/>
          </ac:spMkLst>
        </pc:spChg>
        <pc:spChg chg="mod">
          <ac:chgData name="venkata siva kiran m" userId="81b7ba8186ffd6b6" providerId="LiveId" clId="{2959B159-19EC-46A4-A776-08117A016EE0}" dt="2024-04-14T16:41:34.401" v="5013" actId="20577"/>
          <ac:spMkLst>
            <pc:docMk/>
            <pc:sldMk cId="1833172121" sldId="257"/>
            <ac:spMk id="17" creationId="{755511E4-40B4-154A-BC99-62E5B0CCFFBF}"/>
          </ac:spMkLst>
        </pc:spChg>
        <pc:spChg chg="add del mod">
          <ac:chgData name="venkata siva kiran m" userId="81b7ba8186ffd6b6" providerId="LiveId" clId="{2959B159-19EC-46A4-A776-08117A016EE0}" dt="2024-04-14T12:21:43.263" v="42" actId="931"/>
          <ac:spMkLst>
            <pc:docMk/>
            <pc:sldMk cId="1833172121" sldId="257"/>
            <ac:spMk id="21" creationId="{EC3D135E-3F9B-6F53-9F88-6CCDC0F4C31A}"/>
          </ac:spMkLst>
        </pc:spChg>
        <pc:picChg chg="add del mod">
          <ac:chgData name="venkata siva kiran m" userId="81b7ba8186ffd6b6" providerId="LiveId" clId="{2959B159-19EC-46A4-A776-08117A016EE0}" dt="2024-04-14T12:21:29.764" v="41" actId="478"/>
          <ac:picMkLst>
            <pc:docMk/>
            <pc:sldMk cId="1833172121" sldId="257"/>
            <ac:picMk id="19" creationId="{5983E8B9-DEB6-0DF3-5186-C10EF51D2232}"/>
          </ac:picMkLst>
        </pc:picChg>
        <pc:picChg chg="add mod">
          <ac:chgData name="venkata siva kiran m" userId="81b7ba8186ffd6b6" providerId="LiveId" clId="{2959B159-19EC-46A4-A776-08117A016EE0}" dt="2024-04-14T17:07:07.535" v="5091" actId="1076"/>
          <ac:picMkLst>
            <pc:docMk/>
            <pc:sldMk cId="1833172121" sldId="257"/>
            <ac:picMk id="23" creationId="{C0FB15F4-49B2-DBA8-3707-36587A542D58}"/>
          </ac:picMkLst>
        </pc:picChg>
      </pc:sldChg>
      <pc:sldChg chg="del">
        <pc:chgData name="venkata siva kiran m" userId="81b7ba8186ffd6b6" providerId="LiveId" clId="{2959B159-19EC-46A4-A776-08117A016EE0}" dt="2024-04-14T12:18:24.286" v="6" actId="47"/>
        <pc:sldMkLst>
          <pc:docMk/>
          <pc:sldMk cId="619838558" sldId="258"/>
        </pc:sldMkLst>
      </pc:sldChg>
      <pc:sldChg chg="addSp delSp modSp new del mod">
        <pc:chgData name="venkata siva kiran m" userId="81b7ba8186ffd6b6" providerId="LiveId" clId="{2959B159-19EC-46A4-A776-08117A016EE0}" dt="2024-04-14T15:44:05.521" v="4208" actId="47"/>
        <pc:sldMkLst>
          <pc:docMk/>
          <pc:sldMk cId="1009355973" sldId="258"/>
        </pc:sldMkLst>
        <pc:spChg chg="add del mod">
          <ac:chgData name="venkata siva kiran m" userId="81b7ba8186ffd6b6" providerId="LiveId" clId="{2959B159-19EC-46A4-A776-08117A016EE0}" dt="2024-04-14T15:35:11.458" v="4073" actId="478"/>
          <ac:spMkLst>
            <pc:docMk/>
            <pc:sldMk cId="1009355973" sldId="258"/>
            <ac:spMk id="2" creationId="{FCF7E614-D721-39AB-E06E-AE3ABA6483E8}"/>
          </ac:spMkLst>
        </pc:spChg>
        <pc:spChg chg="add del mod">
          <ac:chgData name="venkata siva kiran m" userId="81b7ba8186ffd6b6" providerId="LiveId" clId="{2959B159-19EC-46A4-A776-08117A016EE0}" dt="2024-04-14T12:37:27.587" v="575"/>
          <ac:spMkLst>
            <pc:docMk/>
            <pc:sldMk cId="1009355973" sldId="258"/>
            <ac:spMk id="3" creationId="{574AA75B-F5BD-7ADF-7992-8C3AC77F4CA6}"/>
          </ac:spMkLst>
        </pc:spChg>
        <pc:spChg chg="add del mod">
          <ac:chgData name="venkata siva kiran m" userId="81b7ba8186ffd6b6" providerId="LiveId" clId="{2959B159-19EC-46A4-A776-08117A016EE0}" dt="2024-04-14T12:38:08.429" v="614"/>
          <ac:spMkLst>
            <pc:docMk/>
            <pc:sldMk cId="1009355973" sldId="258"/>
            <ac:spMk id="4" creationId="{C5E3182D-78EB-5290-D7FD-66CA35FEAB36}"/>
          </ac:spMkLst>
        </pc:spChg>
        <pc:spChg chg="add del mod">
          <ac:chgData name="venkata siva kiran m" userId="81b7ba8186ffd6b6" providerId="LiveId" clId="{2959B159-19EC-46A4-A776-08117A016EE0}" dt="2024-04-14T15:37:12.592" v="4146" actId="478"/>
          <ac:spMkLst>
            <pc:docMk/>
            <pc:sldMk cId="1009355973" sldId="258"/>
            <ac:spMk id="5" creationId="{1AEB4876-9B87-8829-1C6D-FD81A359A691}"/>
          </ac:spMkLst>
        </pc:spChg>
        <pc:spChg chg="add del mod">
          <ac:chgData name="venkata siva kiran m" userId="81b7ba8186ffd6b6" providerId="LiveId" clId="{2959B159-19EC-46A4-A776-08117A016EE0}" dt="2024-04-14T15:37:18.556" v="4147" actId="21"/>
          <ac:spMkLst>
            <pc:docMk/>
            <pc:sldMk cId="1009355973" sldId="258"/>
            <ac:spMk id="6" creationId="{E27E6A1E-EC2B-2887-E7D5-D0536F0C97E9}"/>
          </ac:spMkLst>
        </pc:spChg>
        <pc:spChg chg="add del mod">
          <ac:chgData name="venkata siva kiran m" userId="81b7ba8186ffd6b6" providerId="LiveId" clId="{2959B159-19EC-46A4-A776-08117A016EE0}" dt="2024-04-14T15:33:12.723" v="4062" actId="21"/>
          <ac:spMkLst>
            <pc:docMk/>
            <pc:sldMk cId="1009355973" sldId="258"/>
            <ac:spMk id="7" creationId="{A04D99A8-8AE2-51BE-0786-39594B186D29}"/>
          </ac:spMkLst>
        </pc:spChg>
        <pc:spChg chg="add del mod">
          <ac:chgData name="venkata siva kiran m" userId="81b7ba8186ffd6b6" providerId="LiveId" clId="{2959B159-19EC-46A4-A776-08117A016EE0}" dt="2024-04-14T15:37:28.668" v="4149" actId="21"/>
          <ac:spMkLst>
            <pc:docMk/>
            <pc:sldMk cId="1009355973" sldId="258"/>
            <ac:spMk id="20" creationId="{5294B254-8A8D-C801-41C5-ECE79BA1F16F}"/>
          </ac:spMkLst>
        </pc:spChg>
        <pc:spChg chg="add del mod">
          <ac:chgData name="venkata siva kiran m" userId="81b7ba8186ffd6b6" providerId="LiveId" clId="{2959B159-19EC-46A4-A776-08117A016EE0}" dt="2024-04-14T14:10:02.543" v="2561"/>
          <ac:spMkLst>
            <pc:docMk/>
            <pc:sldMk cId="1009355973" sldId="258"/>
            <ac:spMk id="21" creationId="{2845F2CB-F026-98B0-82BB-1490DC075666}"/>
          </ac:spMkLst>
        </pc:spChg>
        <pc:spChg chg="add del mod">
          <ac:chgData name="venkata siva kiran m" userId="81b7ba8186ffd6b6" providerId="LiveId" clId="{2959B159-19EC-46A4-A776-08117A016EE0}" dt="2024-04-14T15:33:47.614" v="4065" actId="21"/>
          <ac:spMkLst>
            <pc:docMk/>
            <pc:sldMk cId="1009355973" sldId="258"/>
            <ac:spMk id="22" creationId="{BBA5540B-C1C9-F13A-08C5-FCEA54432647}"/>
          </ac:spMkLst>
        </pc:spChg>
        <pc:spChg chg="add mod">
          <ac:chgData name="venkata siva kiran m" userId="81b7ba8186ffd6b6" providerId="LiveId" clId="{2959B159-19EC-46A4-A776-08117A016EE0}" dt="2024-04-14T15:43:55.021" v="4206" actId="1076"/>
          <ac:spMkLst>
            <pc:docMk/>
            <pc:sldMk cId="1009355973" sldId="258"/>
            <ac:spMk id="23" creationId="{3566AB7E-638F-C546-5302-EC6EF1780D2F}"/>
          </ac:spMkLst>
        </pc:spChg>
        <pc:picChg chg="add del mod">
          <ac:chgData name="venkata siva kiran m" userId="81b7ba8186ffd6b6" providerId="LiveId" clId="{2959B159-19EC-46A4-A776-08117A016EE0}" dt="2024-04-14T12:51:56.728" v="727" actId="478"/>
          <ac:picMkLst>
            <pc:docMk/>
            <pc:sldMk cId="1009355973" sldId="258"/>
            <ac:picMk id="9" creationId="{3600D2F0-0498-AAE4-D1BC-5BFE80A0B9F0}"/>
          </ac:picMkLst>
        </pc:picChg>
        <pc:picChg chg="add del mod">
          <ac:chgData name="venkata siva kiran m" userId="81b7ba8186ffd6b6" providerId="LiveId" clId="{2959B159-19EC-46A4-A776-08117A016EE0}" dt="2024-04-14T15:34:01.695" v="4068" actId="21"/>
          <ac:picMkLst>
            <pc:docMk/>
            <pc:sldMk cId="1009355973" sldId="258"/>
            <ac:picMk id="11" creationId="{938924DF-39B1-DCC4-74FA-001532940CCF}"/>
          </ac:picMkLst>
        </pc:picChg>
        <pc:picChg chg="add del mod">
          <ac:chgData name="venkata siva kiran m" userId="81b7ba8186ffd6b6" providerId="LiveId" clId="{2959B159-19EC-46A4-A776-08117A016EE0}" dt="2024-04-14T12:54:34.071" v="754" actId="478"/>
          <ac:picMkLst>
            <pc:docMk/>
            <pc:sldMk cId="1009355973" sldId="258"/>
            <ac:picMk id="13" creationId="{19032736-39AF-91CD-F3DA-C54BAF649C29}"/>
          </ac:picMkLst>
        </pc:picChg>
        <pc:picChg chg="add del mod">
          <ac:chgData name="venkata siva kiran m" userId="81b7ba8186ffd6b6" providerId="LiveId" clId="{2959B159-19EC-46A4-A776-08117A016EE0}" dt="2024-04-14T14:01:19.806" v="2454" actId="478"/>
          <ac:picMkLst>
            <pc:docMk/>
            <pc:sldMk cId="1009355973" sldId="258"/>
            <ac:picMk id="15" creationId="{A8EB6CFA-97D8-C15A-F2B6-A8410FFDC72D}"/>
          </ac:picMkLst>
        </pc:picChg>
        <pc:picChg chg="add del mod">
          <ac:chgData name="venkata siva kiran m" userId="81b7ba8186ffd6b6" providerId="LiveId" clId="{2959B159-19EC-46A4-A776-08117A016EE0}" dt="2024-04-14T15:34:53.587" v="4071" actId="478"/>
          <ac:picMkLst>
            <pc:docMk/>
            <pc:sldMk cId="1009355973" sldId="258"/>
            <ac:picMk id="17" creationId="{C884DB83-1543-A9A5-CBC1-424E904DC1C3}"/>
          </ac:picMkLst>
        </pc:picChg>
        <pc:picChg chg="add del mod">
          <ac:chgData name="venkata siva kiran m" userId="81b7ba8186ffd6b6" providerId="LiveId" clId="{2959B159-19EC-46A4-A776-08117A016EE0}" dt="2024-04-14T14:52:06.865" v="3545" actId="478"/>
          <ac:picMkLst>
            <pc:docMk/>
            <pc:sldMk cId="1009355973" sldId="258"/>
            <ac:picMk id="19" creationId="{BB53552D-E1F1-0B8E-1A55-DAEF9062307D}"/>
          </ac:picMkLst>
        </pc:picChg>
      </pc:sldChg>
      <pc:sldChg chg="addSp delSp modSp new mod modTransition">
        <pc:chgData name="venkata siva kiran m" userId="81b7ba8186ffd6b6" providerId="LiveId" clId="{2959B159-19EC-46A4-A776-08117A016EE0}" dt="2024-04-14T17:46:05.433" v="5351"/>
        <pc:sldMkLst>
          <pc:docMk/>
          <pc:sldMk cId="3695734097" sldId="259"/>
        </pc:sldMkLst>
        <pc:spChg chg="add mod">
          <ac:chgData name="venkata siva kiran m" userId="81b7ba8186ffd6b6" providerId="LiveId" clId="{2959B159-19EC-46A4-A776-08117A016EE0}" dt="2024-04-14T16:46:22.980" v="5060" actId="5793"/>
          <ac:spMkLst>
            <pc:docMk/>
            <pc:sldMk cId="3695734097" sldId="259"/>
            <ac:spMk id="2" creationId="{8FDA1948-F63A-7ABD-1B50-CCEB2A436E7A}"/>
          </ac:spMkLst>
        </pc:spChg>
        <pc:spChg chg="add del mod">
          <ac:chgData name="venkata siva kiran m" userId="81b7ba8186ffd6b6" providerId="LiveId" clId="{2959B159-19EC-46A4-A776-08117A016EE0}" dt="2024-04-14T15:39:13.286" v="4163" actId="21"/>
          <ac:spMkLst>
            <pc:docMk/>
            <pc:sldMk cId="3695734097" sldId="259"/>
            <ac:spMk id="7" creationId="{924620B8-2DAF-0BB0-C8F3-FB31D680FCAC}"/>
          </ac:spMkLst>
        </pc:spChg>
        <pc:spChg chg="add del mod">
          <ac:chgData name="venkata siva kiran m" userId="81b7ba8186ffd6b6" providerId="LiveId" clId="{2959B159-19EC-46A4-A776-08117A016EE0}" dt="2024-04-14T15:39:50.057" v="4167" actId="21"/>
          <ac:spMkLst>
            <pc:docMk/>
            <pc:sldMk cId="3695734097" sldId="259"/>
            <ac:spMk id="8" creationId="{43BD92D8-23DC-9B18-F4C5-6E1DED8956C4}"/>
          </ac:spMkLst>
        </pc:spChg>
        <pc:spChg chg="add del mod ord">
          <ac:chgData name="venkata siva kiran m" userId="81b7ba8186ffd6b6" providerId="LiveId" clId="{2959B159-19EC-46A4-A776-08117A016EE0}" dt="2024-04-14T16:44:33.009" v="5023" actId="20577"/>
          <ac:spMkLst>
            <pc:docMk/>
            <pc:sldMk cId="3695734097" sldId="259"/>
            <ac:spMk id="11" creationId="{3566AB7E-638F-C546-5302-EC6EF1780D2F}"/>
          </ac:spMkLst>
        </pc:spChg>
        <pc:spChg chg="add del mod">
          <ac:chgData name="venkata siva kiran m" userId="81b7ba8186ffd6b6" providerId="LiveId" clId="{2959B159-19EC-46A4-A776-08117A016EE0}" dt="2024-04-14T14:16:13.910" v="2749" actId="478"/>
          <ac:spMkLst>
            <pc:docMk/>
            <pc:sldMk cId="3695734097" sldId="259"/>
            <ac:spMk id="12" creationId="{EA04C662-A873-18AD-CC50-D1E2A2187880}"/>
          </ac:spMkLst>
        </pc:spChg>
        <pc:spChg chg="add mod">
          <ac:chgData name="venkata siva kiran m" userId="81b7ba8186ffd6b6" providerId="LiveId" clId="{2959B159-19EC-46A4-A776-08117A016EE0}" dt="2024-04-14T16:05:38.227" v="4409" actId="1076"/>
          <ac:spMkLst>
            <pc:docMk/>
            <pc:sldMk cId="3695734097" sldId="259"/>
            <ac:spMk id="13" creationId="{D3267E1E-4BE5-C560-25CB-5C1DD1C5CFDC}"/>
          </ac:spMkLst>
        </pc:spChg>
        <pc:spChg chg="add del mod">
          <ac:chgData name="venkata siva kiran m" userId="81b7ba8186ffd6b6" providerId="LiveId" clId="{2959B159-19EC-46A4-A776-08117A016EE0}" dt="2024-04-14T15:33:01.279" v="4061" actId="478"/>
          <ac:spMkLst>
            <pc:docMk/>
            <pc:sldMk cId="3695734097" sldId="259"/>
            <ac:spMk id="14" creationId="{967749CB-4C0A-180C-488F-BFD00179819A}"/>
          </ac:spMkLst>
        </pc:spChg>
        <pc:spChg chg="add mod">
          <ac:chgData name="venkata siva kiran m" userId="81b7ba8186ffd6b6" providerId="LiveId" clId="{2959B159-19EC-46A4-A776-08117A016EE0}" dt="2024-04-14T16:46:18.817" v="5049" actId="5793"/>
          <ac:spMkLst>
            <pc:docMk/>
            <pc:sldMk cId="3695734097" sldId="259"/>
            <ac:spMk id="15" creationId="{A04D99A8-8AE2-51BE-0786-39594B186D29}"/>
          </ac:spMkLst>
        </pc:spChg>
        <pc:spChg chg="add del mod">
          <ac:chgData name="venkata siva kiran m" userId="81b7ba8186ffd6b6" providerId="LiveId" clId="{2959B159-19EC-46A4-A776-08117A016EE0}" dt="2024-04-14T15:51:08.196" v="4259" actId="478"/>
          <ac:spMkLst>
            <pc:docMk/>
            <pc:sldMk cId="3695734097" sldId="259"/>
            <ac:spMk id="17" creationId="{DE427E0D-42E8-EF2E-0C21-64CFE0B8A7CF}"/>
          </ac:spMkLst>
        </pc:spChg>
        <pc:spChg chg="add mod ord">
          <ac:chgData name="venkata siva kiran m" userId="81b7ba8186ffd6b6" providerId="LiveId" clId="{2959B159-19EC-46A4-A776-08117A016EE0}" dt="2024-04-14T16:45:03.411" v="5033" actId="5793"/>
          <ac:spMkLst>
            <pc:docMk/>
            <pc:sldMk cId="3695734097" sldId="259"/>
            <ac:spMk id="20" creationId="{52D64666-2097-3760-19EE-9D9DC3305F7D}"/>
          </ac:spMkLst>
        </pc:spChg>
        <pc:spChg chg="add mod">
          <ac:chgData name="venkata siva kiran m" userId="81b7ba8186ffd6b6" providerId="LiveId" clId="{2959B159-19EC-46A4-A776-08117A016EE0}" dt="2024-04-14T16:06:26.548" v="4417" actId="1076"/>
          <ac:spMkLst>
            <pc:docMk/>
            <pc:sldMk cId="3695734097" sldId="259"/>
            <ac:spMk id="22" creationId="{BBA5540B-C1C9-F13A-08C5-FCEA54432647}"/>
          </ac:spMkLst>
        </pc:spChg>
        <pc:spChg chg="add mod">
          <ac:chgData name="venkata siva kiran m" userId="81b7ba8186ffd6b6" providerId="LiveId" clId="{2959B159-19EC-46A4-A776-08117A016EE0}" dt="2024-04-14T16:03:27.531" v="4390" actId="14100"/>
          <ac:spMkLst>
            <pc:docMk/>
            <pc:sldMk cId="3695734097" sldId="259"/>
            <ac:spMk id="24" creationId="{892EC4F2-8DE0-5360-72FD-2D83648D08AC}"/>
          </ac:spMkLst>
        </pc:spChg>
        <pc:picChg chg="add mod">
          <ac:chgData name="venkata siva kiran m" userId="81b7ba8186ffd6b6" providerId="LiveId" clId="{2959B159-19EC-46A4-A776-08117A016EE0}" dt="2024-04-14T16:45:56.055" v="5038" actId="1076"/>
          <ac:picMkLst>
            <pc:docMk/>
            <pc:sldMk cId="3695734097" sldId="259"/>
            <ac:picMk id="4" creationId="{4328775D-9E76-43FF-A4AF-CD4E618E07F4}"/>
          </ac:picMkLst>
        </pc:picChg>
        <pc:picChg chg="add mod">
          <ac:chgData name="venkata siva kiran m" userId="81b7ba8186ffd6b6" providerId="LiveId" clId="{2959B159-19EC-46A4-A776-08117A016EE0}" dt="2024-04-14T16:45:15.697" v="5035" actId="1076"/>
          <ac:picMkLst>
            <pc:docMk/>
            <pc:sldMk cId="3695734097" sldId="259"/>
            <ac:picMk id="6" creationId="{BFE2AB9F-DE83-45B1-91F2-CC3866505608}"/>
          </ac:picMkLst>
        </pc:picChg>
        <pc:picChg chg="add del mod">
          <ac:chgData name="venkata siva kiran m" userId="81b7ba8186ffd6b6" providerId="LiveId" clId="{2959B159-19EC-46A4-A776-08117A016EE0}" dt="2024-04-14T15:44:31.755" v="4212" actId="478"/>
          <ac:picMkLst>
            <pc:docMk/>
            <pc:sldMk cId="3695734097" sldId="259"/>
            <ac:picMk id="10" creationId="{768F1127-AF1A-2B42-1F1B-60B32A25A5A3}"/>
          </ac:picMkLst>
        </pc:picChg>
        <pc:picChg chg="add mod">
          <ac:chgData name="venkata siva kiran m" userId="81b7ba8186ffd6b6" providerId="LiveId" clId="{2959B159-19EC-46A4-A776-08117A016EE0}" dt="2024-04-14T16:46:12.264" v="5039" actId="1076"/>
          <ac:picMkLst>
            <pc:docMk/>
            <pc:sldMk cId="3695734097" sldId="259"/>
            <ac:picMk id="16" creationId="{938924DF-39B1-DCC4-74FA-001532940CCF}"/>
          </ac:picMkLst>
        </pc:picChg>
        <pc:picChg chg="add mod ord">
          <ac:chgData name="venkata siva kiran m" userId="81b7ba8186ffd6b6" providerId="LiveId" clId="{2959B159-19EC-46A4-A776-08117A016EE0}" dt="2024-04-14T16:44:13.527" v="5015" actId="1076"/>
          <ac:picMkLst>
            <pc:docMk/>
            <pc:sldMk cId="3695734097" sldId="259"/>
            <ac:picMk id="19" creationId="{90F06B37-75A7-222F-30EA-F6246D1B2DAF}"/>
          </ac:picMkLst>
        </pc:picChg>
        <pc:picChg chg="add mod">
          <ac:chgData name="venkata siva kiran m" userId="81b7ba8186ffd6b6" providerId="LiveId" clId="{2959B159-19EC-46A4-A776-08117A016EE0}" dt="2024-04-14T16:45:43.871" v="5036" actId="1076"/>
          <ac:picMkLst>
            <pc:docMk/>
            <pc:sldMk cId="3695734097" sldId="259"/>
            <ac:picMk id="23" creationId="{C3481E84-573A-21FA-2AAE-2D3FC11C225B}"/>
          </ac:picMkLst>
        </pc:picChg>
      </pc:sldChg>
      <pc:sldChg chg="modSp new mod modTransition setBg">
        <pc:chgData name="venkata siva kiran m" userId="81b7ba8186ffd6b6" providerId="LiveId" clId="{2959B159-19EC-46A4-A776-08117A016EE0}" dt="2024-04-14T17:46:05.433" v="5351"/>
        <pc:sldMkLst>
          <pc:docMk/>
          <pc:sldMk cId="1114403941" sldId="260"/>
        </pc:sldMkLst>
        <pc:spChg chg="mod">
          <ac:chgData name="venkata siva kiran m" userId="81b7ba8186ffd6b6" providerId="LiveId" clId="{2959B159-19EC-46A4-A776-08117A016EE0}" dt="2024-04-14T14:56:46.174" v="3550" actId="20577"/>
          <ac:spMkLst>
            <pc:docMk/>
            <pc:sldMk cId="1114403941" sldId="260"/>
            <ac:spMk id="2" creationId="{60321C66-DD8E-33CC-3379-491850029FBF}"/>
          </ac:spMkLst>
        </pc:spChg>
        <pc:spChg chg="mod">
          <ac:chgData name="venkata siva kiran m" userId="81b7ba8186ffd6b6" providerId="LiveId" clId="{2959B159-19EC-46A4-A776-08117A016EE0}" dt="2024-04-14T13:41:03.119" v="2345" actId="1076"/>
          <ac:spMkLst>
            <pc:docMk/>
            <pc:sldMk cId="1114403941" sldId="260"/>
            <ac:spMk id="3" creationId="{B29807AD-4F91-2393-9480-820F7A45DB02}"/>
          </ac:spMkLst>
        </pc:spChg>
        <pc:spChg chg="mod">
          <ac:chgData name="venkata siva kiran m" userId="81b7ba8186ffd6b6" providerId="LiveId" clId="{2959B159-19EC-46A4-A776-08117A016EE0}" dt="2024-04-14T14:57:45.322" v="3595" actId="20577"/>
          <ac:spMkLst>
            <pc:docMk/>
            <pc:sldMk cId="1114403941" sldId="260"/>
            <ac:spMk id="4" creationId="{D21ECCB8-4F8F-CE13-69B7-B56594C164EB}"/>
          </ac:spMkLst>
        </pc:spChg>
        <pc:spChg chg="mod">
          <ac:chgData name="venkata siva kiran m" userId="81b7ba8186ffd6b6" providerId="LiveId" clId="{2959B159-19EC-46A4-A776-08117A016EE0}" dt="2024-04-14T13:41:09.872" v="2346" actId="1076"/>
          <ac:spMkLst>
            <pc:docMk/>
            <pc:sldMk cId="1114403941" sldId="260"/>
            <ac:spMk id="5" creationId="{50D45768-9DDD-B56A-A468-6E986A9213C1}"/>
          </ac:spMkLst>
        </pc:spChg>
        <pc:spChg chg="mod">
          <ac:chgData name="venkata siva kiran m" userId="81b7ba8186ffd6b6" providerId="LiveId" clId="{2959B159-19EC-46A4-A776-08117A016EE0}" dt="2024-04-14T16:49:42.587" v="5070" actId="20577"/>
          <ac:spMkLst>
            <pc:docMk/>
            <pc:sldMk cId="1114403941" sldId="260"/>
            <ac:spMk id="6" creationId="{B493D973-44B5-08FA-20E3-B478DE2831E2}"/>
          </ac:spMkLst>
        </pc:spChg>
        <pc:spChg chg="mod">
          <ac:chgData name="venkata siva kiran m" userId="81b7ba8186ffd6b6" providerId="LiveId" clId="{2959B159-19EC-46A4-A776-08117A016EE0}" dt="2024-04-14T14:57:05.905" v="3556" actId="20577"/>
          <ac:spMkLst>
            <pc:docMk/>
            <pc:sldMk cId="1114403941" sldId="260"/>
            <ac:spMk id="7" creationId="{4006A5BF-4D10-94D5-DC69-26AA27DE1355}"/>
          </ac:spMkLst>
        </pc:spChg>
        <pc:spChg chg="mod">
          <ac:chgData name="venkata siva kiran m" userId="81b7ba8186ffd6b6" providerId="LiveId" clId="{2959B159-19EC-46A4-A776-08117A016EE0}" dt="2024-04-14T16:46:57.849" v="5062" actId="313"/>
          <ac:spMkLst>
            <pc:docMk/>
            <pc:sldMk cId="1114403941" sldId="260"/>
            <ac:spMk id="8" creationId="{8FBED629-678F-7FBF-2B00-33130FE3B68C}"/>
          </ac:spMkLst>
        </pc:spChg>
      </pc:sldChg>
      <pc:sldChg chg="new del">
        <pc:chgData name="venkata siva kiran m" userId="81b7ba8186ffd6b6" providerId="LiveId" clId="{2959B159-19EC-46A4-A776-08117A016EE0}" dt="2024-04-14T14:20:26.350" v="2788" actId="47"/>
        <pc:sldMkLst>
          <pc:docMk/>
          <pc:sldMk cId="1759210817" sldId="261"/>
        </pc:sldMkLst>
      </pc:sldChg>
      <pc:sldChg chg="addSp delSp modSp new mod modTransition">
        <pc:chgData name="venkata siva kiran m" userId="81b7ba8186ffd6b6" providerId="LiveId" clId="{2959B159-19EC-46A4-A776-08117A016EE0}" dt="2024-04-14T17:46:05.433" v="5351"/>
        <pc:sldMkLst>
          <pc:docMk/>
          <pc:sldMk cId="3480661783" sldId="261"/>
        </pc:sldMkLst>
        <pc:spChg chg="add del mod">
          <ac:chgData name="venkata siva kiran m" userId="81b7ba8186ffd6b6" providerId="LiveId" clId="{2959B159-19EC-46A4-A776-08117A016EE0}" dt="2024-04-14T14:30:58.270" v="2918" actId="478"/>
          <ac:spMkLst>
            <pc:docMk/>
            <pc:sldMk cId="3480661783" sldId="261"/>
            <ac:spMk id="2" creationId="{F414B3A1-A4BB-5F69-1C97-1528FF76D4FA}"/>
          </ac:spMkLst>
        </pc:spChg>
        <pc:spChg chg="add del mod">
          <ac:chgData name="venkata siva kiran m" userId="81b7ba8186ffd6b6" providerId="LiveId" clId="{2959B159-19EC-46A4-A776-08117A016EE0}" dt="2024-04-14T14:34:01.763" v="3006" actId="478"/>
          <ac:spMkLst>
            <pc:docMk/>
            <pc:sldMk cId="3480661783" sldId="261"/>
            <ac:spMk id="3" creationId="{D8D30521-35EA-9EDE-524B-E997433DCE0E}"/>
          </ac:spMkLst>
        </pc:spChg>
        <pc:spChg chg="add mod">
          <ac:chgData name="venkata siva kiran m" userId="81b7ba8186ffd6b6" providerId="LiveId" clId="{2959B159-19EC-46A4-A776-08117A016EE0}" dt="2024-04-14T14:36:35.431" v="3050" actId="1076"/>
          <ac:spMkLst>
            <pc:docMk/>
            <pc:sldMk cId="3480661783" sldId="261"/>
            <ac:spMk id="4" creationId="{A0755B0C-601D-7B79-2799-045F4D6FE69E}"/>
          </ac:spMkLst>
        </pc:spChg>
        <pc:spChg chg="add mod">
          <ac:chgData name="venkata siva kiran m" userId="81b7ba8186ffd6b6" providerId="LiveId" clId="{2959B159-19EC-46A4-A776-08117A016EE0}" dt="2024-04-14T14:37:11.981" v="3054" actId="207"/>
          <ac:spMkLst>
            <pc:docMk/>
            <pc:sldMk cId="3480661783" sldId="261"/>
            <ac:spMk id="5" creationId="{24EA22E3-8AD1-A197-F4D5-E3B6BFA622DD}"/>
          </ac:spMkLst>
        </pc:spChg>
        <pc:spChg chg="add mod">
          <ac:chgData name="venkata siva kiran m" userId="81b7ba8186ffd6b6" providerId="LiveId" clId="{2959B159-19EC-46A4-A776-08117A016EE0}" dt="2024-04-14T17:40:27.068" v="5345" actId="20577"/>
          <ac:spMkLst>
            <pc:docMk/>
            <pc:sldMk cId="3480661783" sldId="261"/>
            <ac:spMk id="6" creationId="{19E0F78A-23E3-D84A-B546-3140A21F88C1}"/>
          </ac:spMkLst>
        </pc:spChg>
        <pc:spChg chg="add del mod">
          <ac:chgData name="venkata siva kiran m" userId="81b7ba8186ffd6b6" providerId="LiveId" clId="{2959B159-19EC-46A4-A776-08117A016EE0}" dt="2024-04-14T16:08:03.826" v="4445" actId="478"/>
          <ac:spMkLst>
            <pc:docMk/>
            <pc:sldMk cId="3480661783" sldId="261"/>
            <ac:spMk id="7" creationId="{3F711D40-C6D2-D93C-FFEA-FFC2B1E8A167}"/>
          </ac:spMkLst>
        </pc:spChg>
        <pc:spChg chg="add mod">
          <ac:chgData name="venkata siva kiran m" userId="81b7ba8186ffd6b6" providerId="LiveId" clId="{2959B159-19EC-46A4-A776-08117A016EE0}" dt="2024-04-14T17:36:36.172" v="5310" actId="1076"/>
          <ac:spMkLst>
            <pc:docMk/>
            <pc:sldMk cId="3480661783" sldId="261"/>
            <ac:spMk id="8" creationId="{E264E62E-1826-1C22-519F-FBF7E10A4258}"/>
          </ac:spMkLst>
        </pc:spChg>
        <pc:spChg chg="add del mod">
          <ac:chgData name="venkata siva kiran m" userId="81b7ba8186ffd6b6" providerId="LiveId" clId="{2959B159-19EC-46A4-A776-08117A016EE0}" dt="2024-04-14T16:10:29.235" v="4476"/>
          <ac:spMkLst>
            <pc:docMk/>
            <pc:sldMk cId="3480661783" sldId="261"/>
            <ac:spMk id="9" creationId="{9E065F54-1CCF-5B6C-41E2-E6441C3BB5EF}"/>
          </ac:spMkLst>
        </pc:spChg>
        <pc:spChg chg="add del mod">
          <ac:chgData name="venkata siva kiran m" userId="81b7ba8186ffd6b6" providerId="LiveId" clId="{2959B159-19EC-46A4-A776-08117A016EE0}" dt="2024-04-14T16:10:53.691" v="4479"/>
          <ac:spMkLst>
            <pc:docMk/>
            <pc:sldMk cId="3480661783" sldId="261"/>
            <ac:spMk id="10" creationId="{3997FC62-4CB6-8787-160E-819967997DAA}"/>
          </ac:spMkLst>
        </pc:spChg>
        <pc:spChg chg="add mod">
          <ac:chgData name="venkata siva kiran m" userId="81b7ba8186ffd6b6" providerId="LiveId" clId="{2959B159-19EC-46A4-A776-08117A016EE0}" dt="2024-04-14T16:28:42.293" v="4891" actId="1076"/>
          <ac:spMkLst>
            <pc:docMk/>
            <pc:sldMk cId="3480661783" sldId="261"/>
            <ac:spMk id="11" creationId="{12772D9E-C870-022F-CC93-3E31D39CCC6A}"/>
          </ac:spMkLst>
        </pc:spChg>
        <pc:spChg chg="add del mod">
          <ac:chgData name="venkata siva kiran m" userId="81b7ba8186ffd6b6" providerId="LiveId" clId="{2959B159-19EC-46A4-A776-08117A016EE0}" dt="2024-04-14T16:17:28.803" v="4549"/>
          <ac:spMkLst>
            <pc:docMk/>
            <pc:sldMk cId="3480661783" sldId="261"/>
            <ac:spMk id="12" creationId="{1F9DF0C9-C568-3CAF-FD7D-2829F98D2446}"/>
          </ac:spMkLst>
        </pc:spChg>
        <pc:spChg chg="add mod">
          <ac:chgData name="venkata siva kiran m" userId="81b7ba8186ffd6b6" providerId="LiveId" clId="{2959B159-19EC-46A4-A776-08117A016EE0}" dt="2024-04-14T17:14:36.608" v="5203" actId="339"/>
          <ac:spMkLst>
            <pc:docMk/>
            <pc:sldMk cId="3480661783" sldId="261"/>
            <ac:spMk id="13" creationId="{BAAFA78E-CF0D-5F97-B55F-08F4A60BBC21}"/>
          </ac:spMkLst>
        </pc:spChg>
        <pc:spChg chg="add mod">
          <ac:chgData name="venkata siva kiran m" userId="81b7ba8186ffd6b6" providerId="LiveId" clId="{2959B159-19EC-46A4-A776-08117A016EE0}" dt="2024-04-14T16:28:34.140" v="4890" actId="1076"/>
          <ac:spMkLst>
            <pc:docMk/>
            <pc:sldMk cId="3480661783" sldId="261"/>
            <ac:spMk id="14" creationId="{A1574128-868C-BB6E-C6FA-677067AD8418}"/>
          </ac:spMkLst>
        </pc:spChg>
        <pc:spChg chg="add del mod">
          <ac:chgData name="venkata siva kiran m" userId="81b7ba8186ffd6b6" providerId="LiveId" clId="{2959B159-19EC-46A4-A776-08117A016EE0}" dt="2024-04-14T16:28:03.988" v="4886"/>
          <ac:spMkLst>
            <pc:docMk/>
            <pc:sldMk cId="3480661783" sldId="261"/>
            <ac:spMk id="15" creationId="{62DCDA3C-889A-F578-73CC-E4E14FAA3BFF}"/>
          </ac:spMkLst>
        </pc:spChg>
        <pc:spChg chg="add del mod">
          <ac:chgData name="venkata siva kiran m" userId="81b7ba8186ffd6b6" providerId="LiveId" clId="{2959B159-19EC-46A4-A776-08117A016EE0}" dt="2024-04-14T17:15:27.840" v="5204" actId="478"/>
          <ac:spMkLst>
            <pc:docMk/>
            <pc:sldMk cId="3480661783" sldId="261"/>
            <ac:spMk id="16" creationId="{CDDBAC2A-6896-4584-09B5-83504980614C}"/>
          </ac:spMkLst>
        </pc:spChg>
        <pc:spChg chg="add mod">
          <ac:chgData name="venkata siva kiran m" userId="81b7ba8186ffd6b6" providerId="LiveId" clId="{2959B159-19EC-46A4-A776-08117A016EE0}" dt="2024-04-14T17:30:32.728" v="5228" actId="1076"/>
          <ac:spMkLst>
            <pc:docMk/>
            <pc:sldMk cId="3480661783" sldId="261"/>
            <ac:spMk id="17" creationId="{DBDB4B96-CCF2-5352-325E-D41B685D1DD9}"/>
          </ac:spMkLst>
        </pc:spChg>
      </pc:sldChg>
      <pc:sldChg chg="addSp delSp modSp new mod modTransition">
        <pc:chgData name="venkata siva kiran m" userId="81b7ba8186ffd6b6" providerId="LiveId" clId="{2959B159-19EC-46A4-A776-08117A016EE0}" dt="2024-04-14T17:46:05.433" v="5351"/>
        <pc:sldMkLst>
          <pc:docMk/>
          <pc:sldMk cId="2081637005" sldId="262"/>
        </pc:sldMkLst>
        <pc:spChg chg="add mod">
          <ac:chgData name="venkata siva kiran m" userId="81b7ba8186ffd6b6" providerId="LiveId" clId="{2959B159-19EC-46A4-A776-08117A016EE0}" dt="2024-04-14T16:42:18.311" v="5014" actId="20577"/>
          <ac:spMkLst>
            <pc:docMk/>
            <pc:sldMk cId="2081637005" sldId="262"/>
            <ac:spMk id="2" creationId="{82B00DAE-58CC-140F-2016-8F1219B5E6D6}"/>
          </ac:spMkLst>
        </pc:spChg>
        <pc:spChg chg="add mod">
          <ac:chgData name="venkata siva kiran m" userId="81b7ba8186ffd6b6" providerId="LiveId" clId="{2959B159-19EC-46A4-A776-08117A016EE0}" dt="2024-04-14T15:35:50.262" v="4116" actId="1076"/>
          <ac:spMkLst>
            <pc:docMk/>
            <pc:sldMk cId="2081637005" sldId="262"/>
            <ac:spMk id="3" creationId="{A84E00D5-9D81-8912-0938-9902A063E842}"/>
          </ac:spMkLst>
        </pc:spChg>
        <pc:spChg chg="add mod">
          <ac:chgData name="venkata siva kiran m" userId="81b7ba8186ffd6b6" providerId="LiveId" clId="{2959B159-19EC-46A4-A776-08117A016EE0}" dt="2024-04-14T15:31:59.793" v="4056" actId="207"/>
          <ac:spMkLst>
            <pc:docMk/>
            <pc:sldMk cId="2081637005" sldId="262"/>
            <ac:spMk id="8" creationId="{98E2B8C3-3AE3-426F-0243-D951C047C5DB}"/>
          </ac:spMkLst>
        </pc:spChg>
        <pc:spChg chg="add del mod">
          <ac:chgData name="venkata siva kiran m" userId="81b7ba8186ffd6b6" providerId="LiveId" clId="{2959B159-19EC-46A4-A776-08117A016EE0}" dt="2024-04-14T15:29:10.360" v="3946"/>
          <ac:spMkLst>
            <pc:docMk/>
            <pc:sldMk cId="2081637005" sldId="262"/>
            <ac:spMk id="9" creationId="{65BCB44C-1C64-32B0-AA6B-540E7DEF08DC}"/>
          </ac:spMkLst>
        </pc:spChg>
        <pc:spChg chg="add mod">
          <ac:chgData name="venkata siva kiran m" userId="81b7ba8186ffd6b6" providerId="LiveId" clId="{2959B159-19EC-46A4-A776-08117A016EE0}" dt="2024-04-14T16:53:02.127" v="5088" actId="1076"/>
          <ac:spMkLst>
            <pc:docMk/>
            <pc:sldMk cId="2081637005" sldId="262"/>
            <ac:spMk id="10" creationId="{E147E698-7741-B772-D332-3535E44C0CA1}"/>
          </ac:spMkLst>
        </pc:spChg>
        <pc:spChg chg="add mod">
          <ac:chgData name="venkata siva kiran m" userId="81b7ba8186ffd6b6" providerId="LiveId" clId="{2959B159-19EC-46A4-A776-08117A016EE0}" dt="2024-04-14T15:59:07.830" v="4308" actId="207"/>
          <ac:spMkLst>
            <pc:docMk/>
            <pc:sldMk cId="2081637005" sldId="262"/>
            <ac:spMk id="11" creationId="{6E2A1689-E5E8-84D2-512B-737CF8B980C5}"/>
          </ac:spMkLst>
        </pc:spChg>
        <pc:picChg chg="add mod">
          <ac:chgData name="venkata siva kiran m" userId="81b7ba8186ffd6b6" providerId="LiveId" clId="{2959B159-19EC-46A4-A776-08117A016EE0}" dt="2024-04-14T16:53:17.003" v="5089" actId="14100"/>
          <ac:picMkLst>
            <pc:docMk/>
            <pc:sldMk cId="2081637005" sldId="262"/>
            <ac:picMk id="5" creationId="{18E5CBEB-2353-8408-55A9-9198D8A495C6}"/>
          </ac:picMkLst>
        </pc:picChg>
        <pc:picChg chg="add mod">
          <ac:chgData name="venkata siva kiran m" userId="81b7ba8186ffd6b6" providerId="LiveId" clId="{2959B159-19EC-46A4-A776-08117A016EE0}" dt="2024-04-14T16:53:23.822" v="5090" actId="14100"/>
          <ac:picMkLst>
            <pc:docMk/>
            <pc:sldMk cId="2081637005" sldId="262"/>
            <ac:picMk id="7" creationId="{5FEDEE0F-17E3-FCD3-A337-7B21B84C5571}"/>
          </ac:picMkLst>
        </pc:picChg>
      </pc:sldChg>
      <pc:sldChg chg="new add del">
        <pc:chgData name="venkata siva kiran m" userId="81b7ba8186ffd6b6" providerId="LiveId" clId="{2959B159-19EC-46A4-A776-08117A016EE0}" dt="2024-04-14T14:21:18.888" v="2878" actId="47"/>
        <pc:sldMkLst>
          <pc:docMk/>
          <pc:sldMk cId="2106316789" sldId="262"/>
        </pc:sldMkLst>
      </pc:sldChg>
      <pc:sldChg chg="new del">
        <pc:chgData name="venkata siva kiran m" userId="81b7ba8186ffd6b6" providerId="LiveId" clId="{2959B159-19EC-46A4-A776-08117A016EE0}" dt="2024-04-14T14:20:28.423" v="2789" actId="47"/>
        <pc:sldMkLst>
          <pc:docMk/>
          <pc:sldMk cId="2293531391" sldId="263"/>
        </pc:sldMkLst>
      </pc:sldChg>
      <pc:sldChg chg="addSp modSp new mod modTransition">
        <pc:chgData name="venkata siva kiran m" userId="81b7ba8186ffd6b6" providerId="LiveId" clId="{2959B159-19EC-46A4-A776-08117A016EE0}" dt="2024-04-14T17:46:05.433" v="5351"/>
        <pc:sldMkLst>
          <pc:docMk/>
          <pc:sldMk cId="2451031413" sldId="263"/>
        </pc:sldMkLst>
        <pc:spChg chg="mod">
          <ac:chgData name="venkata siva kiran m" userId="81b7ba8186ffd6b6" providerId="LiveId" clId="{2959B159-19EC-46A4-A776-08117A016EE0}" dt="2024-04-14T16:35:00.809" v="4919" actId="313"/>
          <ac:spMkLst>
            <pc:docMk/>
            <pc:sldMk cId="2451031413" sldId="263"/>
            <ac:spMk id="2" creationId="{28FF2E54-CF0B-E2DE-5B78-A7477CE7EFE9}"/>
          </ac:spMkLst>
        </pc:spChg>
        <pc:spChg chg="add mod">
          <ac:chgData name="venkata siva kiran m" userId="81b7ba8186ffd6b6" providerId="LiveId" clId="{2959B159-19EC-46A4-A776-08117A016EE0}" dt="2024-04-14T15:42:26.399" v="4189" actId="1076"/>
          <ac:spMkLst>
            <pc:docMk/>
            <pc:sldMk cId="2451031413" sldId="263"/>
            <ac:spMk id="6" creationId="{E27E6A1E-EC2B-2887-E7D5-D0536F0C97E9}"/>
          </ac:spMkLst>
        </pc:spChg>
        <pc:spChg chg="add mod">
          <ac:chgData name="venkata siva kiran m" userId="81b7ba8186ffd6b6" providerId="LiveId" clId="{2959B159-19EC-46A4-A776-08117A016EE0}" dt="2024-04-14T15:42:02.574" v="4188" actId="5793"/>
          <ac:spMkLst>
            <pc:docMk/>
            <pc:sldMk cId="2451031413" sldId="263"/>
            <ac:spMk id="7" creationId="{924620B8-2DAF-0BB0-C8F3-FB31D680FCAC}"/>
          </ac:spMkLst>
        </pc:spChg>
        <pc:spChg chg="add mod">
          <ac:chgData name="venkata siva kiran m" userId="81b7ba8186ffd6b6" providerId="LiveId" clId="{2959B159-19EC-46A4-A776-08117A016EE0}" dt="2024-04-14T15:40:43.532" v="4174" actId="1076"/>
          <ac:spMkLst>
            <pc:docMk/>
            <pc:sldMk cId="2451031413" sldId="263"/>
            <ac:spMk id="8" creationId="{43BD92D8-23DC-9B18-F4C5-6E1DED8956C4}"/>
          </ac:spMkLst>
        </pc:spChg>
        <pc:spChg chg="add mod">
          <ac:chgData name="venkata siva kiran m" userId="81b7ba8186ffd6b6" providerId="LiveId" clId="{2959B159-19EC-46A4-A776-08117A016EE0}" dt="2024-04-14T15:42:33.361" v="4190" actId="1076"/>
          <ac:spMkLst>
            <pc:docMk/>
            <pc:sldMk cId="2451031413" sldId="263"/>
            <ac:spMk id="20" creationId="{5294B254-8A8D-C801-41C5-ECE79BA1F16F}"/>
          </ac:spMkLst>
        </pc:spChg>
        <pc:picChg chg="add mod">
          <ac:chgData name="venkata siva kiran m" userId="81b7ba8186ffd6b6" providerId="LiveId" clId="{2959B159-19EC-46A4-A776-08117A016EE0}" dt="2024-04-14T15:41:26.448" v="4181" actId="1076"/>
          <ac:picMkLst>
            <pc:docMk/>
            <pc:sldMk cId="2451031413" sldId="263"/>
            <ac:picMk id="4" creationId="{A5DF9A5A-C528-CA7C-9444-A43D2E0C71BD}"/>
          </ac:picMkLst>
        </pc:picChg>
        <pc:picChg chg="add mod">
          <ac:chgData name="venkata siva kiran m" userId="81b7ba8186ffd6b6" providerId="LiveId" clId="{2959B159-19EC-46A4-A776-08117A016EE0}" dt="2024-04-14T15:42:49.183" v="4192" actId="1076"/>
          <ac:picMkLst>
            <pc:docMk/>
            <pc:sldMk cId="2451031413" sldId="263"/>
            <ac:picMk id="9" creationId="{3CFAA8A8-32E2-406A-1015-27FA76FFC5E9}"/>
          </ac:picMkLst>
        </pc:picChg>
      </pc:sldChg>
      <pc:sldMasterChg chg="modTransition modSldLayout">
        <pc:chgData name="venkata siva kiran m" userId="81b7ba8186ffd6b6" providerId="LiveId" clId="{2959B159-19EC-46A4-A776-08117A016EE0}" dt="2024-04-14T17:46:05.433" v="5351"/>
        <pc:sldMasterMkLst>
          <pc:docMk/>
          <pc:sldMasterMk cId="3644152468" sldId="2147483660"/>
        </pc:sldMasterMkLst>
        <pc:sldLayoutChg chg="modTransition">
          <pc:chgData name="venkata siva kiran m" userId="81b7ba8186ffd6b6" providerId="LiveId" clId="{2959B159-19EC-46A4-A776-08117A016EE0}" dt="2024-04-14T17:46:05.433" v="5351"/>
          <pc:sldLayoutMkLst>
            <pc:docMk/>
            <pc:sldMasterMk cId="3644152468" sldId="2147483660"/>
            <pc:sldLayoutMk cId="2533358122" sldId="2147483661"/>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790656201" sldId="2147483662"/>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354750212" sldId="2147483663"/>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382345325" sldId="2147483664"/>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3496833422" sldId="2147483665"/>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108949008" sldId="2147483666"/>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950139807" sldId="2147483667"/>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167468826" sldId="2147483668"/>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935070309" sldId="2147483669"/>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4521018" sldId="2147483670"/>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4022033358" sldId="2147483671"/>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056929009" sldId="2147483672"/>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357515265" sldId="2147483673"/>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119426203" sldId="2147483674"/>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276844884" sldId="2147483675"/>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617135787" sldId="2147483676"/>
          </pc:sldLayoutMkLst>
        </pc:sldLayoutChg>
        <pc:sldLayoutChg chg="modTransition">
          <pc:chgData name="venkata siva kiran m" userId="81b7ba8186ffd6b6" providerId="LiveId" clId="{2959B159-19EC-46A4-A776-08117A016EE0}" dt="2024-04-14T17:46:05.433" v="5351"/>
          <pc:sldLayoutMkLst>
            <pc:docMk/>
            <pc:sldMasterMk cId="3644152468" sldId="2147483660"/>
            <pc:sldLayoutMk cId="4213914457" sldId="214748367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533358122"/>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160BC-810B-4A9C-9ACB-6D93ACBF6620}"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4521018"/>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4022033358"/>
      </p:ext>
    </p:extLst>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056929009"/>
      </p:ext>
    </p:extLst>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357515265"/>
      </p:ext>
    </p:extLst>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C160BC-810B-4A9C-9ACB-6D93ACBF6620}"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119426203"/>
      </p:ext>
    </p:extLst>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C160BC-810B-4A9C-9ACB-6D93ACBF6620}" type="datetimeFigureOut">
              <a:rPr lang="en-IN" smtClean="0"/>
              <a:t>14-04-2024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76844884"/>
      </p:ext>
    </p:extLst>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617135787"/>
      </p:ext>
    </p:extLst>
  </p:cSld>
  <p:clrMapOvr>
    <a:masterClrMapping/>
  </p:clrMapOvr>
  <p:transition spd="med">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4213914457"/>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790656201"/>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160BC-810B-4A9C-9ACB-6D93ACBF6620}"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354750212"/>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160BC-810B-4A9C-9ACB-6D93ACBF6620}"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382345325"/>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160BC-810B-4A9C-9ACB-6D93ACBF6620}"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3496833422"/>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160BC-810B-4A9C-9ACB-6D93ACBF6620}"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108949008"/>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160BC-810B-4A9C-9ACB-6D93ACBF6620}"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950139807"/>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160BC-810B-4A9C-9ACB-6D93ACBF6620}"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167468826"/>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160BC-810B-4A9C-9ACB-6D93ACBF6620}"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C0391-3640-4AED-9CD7-2528CDBD6D9E}" type="slidenum">
              <a:rPr lang="en-IN" smtClean="0"/>
              <a:t>‹#›</a:t>
            </a:fld>
            <a:endParaRPr lang="en-IN"/>
          </a:p>
        </p:txBody>
      </p:sp>
    </p:spTree>
    <p:extLst>
      <p:ext uri="{BB962C8B-B14F-4D97-AF65-F5344CB8AC3E}">
        <p14:creationId xmlns:p14="http://schemas.microsoft.com/office/powerpoint/2010/main" val="2935070309"/>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C160BC-810B-4A9C-9ACB-6D93ACBF6620}" type="datetimeFigureOut">
              <a:rPr lang="en-IN" smtClean="0"/>
              <a:t>14-04-2024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BC0391-3640-4AED-9CD7-2528CDBD6D9E}" type="slidenum">
              <a:rPr lang="en-IN" smtClean="0"/>
              <a:t>‹#›</a:t>
            </a:fld>
            <a:endParaRPr lang="en-IN"/>
          </a:p>
        </p:txBody>
      </p:sp>
    </p:spTree>
    <p:extLst>
      <p:ext uri="{BB962C8B-B14F-4D97-AF65-F5344CB8AC3E}">
        <p14:creationId xmlns:p14="http://schemas.microsoft.com/office/powerpoint/2010/main" val="3644152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med">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ismir2001.ismir.net/pdf/tzanetakis.pdf" TargetMode="External"/><Relationship Id="rId2" Type="http://schemas.openxmlformats.org/officeDocument/2006/relationships/hyperlink" Target="https://www.kaggle.com/code/subashganti/music-genre-classification" TargetMode="External"/><Relationship Id="rId1" Type="http://schemas.openxmlformats.org/officeDocument/2006/relationships/slideLayout" Target="../slideLayouts/slideLayout7.xml"/><Relationship Id="rId5" Type="http://schemas.openxmlformats.org/officeDocument/2006/relationships/hyperlink" Target="https://cse.iitk.ac.in/users/cs365/2015/_submissions/archit/report.pdf" TargetMode="External"/><Relationship Id="rId4" Type="http://schemas.openxmlformats.org/officeDocument/2006/relationships/hyperlink" Target="https://farranaanjum05.medium.com/music-genre-classification-with-python-51bff77adfd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930F-3BB5-ADB2-2040-4222439DF5A4}"/>
              </a:ext>
            </a:extLst>
          </p:cNvPr>
          <p:cNvSpPr>
            <a:spLocks noGrp="1"/>
          </p:cNvSpPr>
          <p:nvPr>
            <p:ph type="title"/>
          </p:nvPr>
        </p:nvSpPr>
        <p:spPr>
          <a:xfrm>
            <a:off x="1520715" y="933028"/>
            <a:ext cx="8690086" cy="1038012"/>
          </a:xfrm>
        </p:spPr>
        <p:txBody>
          <a:bodyPr/>
          <a:lstStyle/>
          <a:p>
            <a:pPr algn="ctr"/>
            <a:r>
              <a:rPr lang="en-US" sz="4800" dirty="0">
                <a:latin typeface="Aptos Display" panose="020B0004020202020204" pitchFamily="34" charset="0"/>
              </a:rPr>
              <a:t>Music Genre Classification using DNNs</a:t>
            </a:r>
            <a:endParaRPr lang="en-IN" sz="4800" dirty="0">
              <a:latin typeface="Aptos Display" panose="020B0004020202020204" pitchFamily="34" charset="0"/>
            </a:endParaRPr>
          </a:p>
        </p:txBody>
      </p:sp>
      <p:sp>
        <p:nvSpPr>
          <p:cNvPr id="6" name="TextBox 5">
            <a:extLst>
              <a:ext uri="{FF2B5EF4-FFF2-40B4-BE49-F238E27FC236}">
                <a16:creationId xmlns:a16="http://schemas.microsoft.com/office/drawing/2014/main" id="{61DC24B6-A094-FCA6-1682-D8463BF69487}"/>
              </a:ext>
            </a:extLst>
          </p:cNvPr>
          <p:cNvSpPr txBox="1"/>
          <p:nvPr/>
        </p:nvSpPr>
        <p:spPr>
          <a:xfrm>
            <a:off x="-716997" y="2263427"/>
            <a:ext cx="3858949" cy="584775"/>
          </a:xfrm>
          <a:prstGeom prst="rect">
            <a:avLst/>
          </a:prstGeom>
          <a:noFill/>
        </p:spPr>
        <p:txBody>
          <a:bodyPr wrap="square" rtlCol="0">
            <a:spAutoFit/>
          </a:bodyPr>
          <a:lstStyle/>
          <a:p>
            <a:pPr algn="ctr"/>
            <a:r>
              <a:rPr lang="en-US" sz="3200" u="sng" dirty="0">
                <a:solidFill>
                  <a:schemeClr val="accent1"/>
                </a:solidFill>
                <a:latin typeface="Aptos Display" panose="020B0004020202020204" pitchFamily="34" charset="0"/>
              </a:rPr>
              <a:t>Introduction</a:t>
            </a:r>
            <a:endParaRPr lang="en-IN" sz="3200" u="sng" dirty="0">
              <a:solidFill>
                <a:schemeClr val="accent1"/>
              </a:solidFill>
              <a:latin typeface="Aptos Display" panose="020B0004020202020204" pitchFamily="34" charset="0"/>
            </a:endParaRPr>
          </a:p>
        </p:txBody>
      </p:sp>
      <p:sp>
        <p:nvSpPr>
          <p:cNvPr id="9" name="TextBox 8">
            <a:extLst>
              <a:ext uri="{FF2B5EF4-FFF2-40B4-BE49-F238E27FC236}">
                <a16:creationId xmlns:a16="http://schemas.microsoft.com/office/drawing/2014/main" id="{876B3EC1-085D-1BFF-D8F1-03EC7FC2D3E4}"/>
              </a:ext>
            </a:extLst>
          </p:cNvPr>
          <p:cNvSpPr txBox="1"/>
          <p:nvPr/>
        </p:nvSpPr>
        <p:spPr>
          <a:xfrm>
            <a:off x="193040" y="2714972"/>
            <a:ext cx="11805920" cy="1631216"/>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US" sz="2000" b="0" i="0" dirty="0">
                <a:solidFill>
                  <a:schemeClr val="tx1">
                    <a:lumMod val="95000"/>
                    <a:lumOff val="5000"/>
                  </a:schemeClr>
                </a:solidFill>
                <a:effectLst/>
                <a:highlight>
                  <a:srgbClr val="FFFFFF"/>
                </a:highlight>
                <a:latin typeface="Karla" pitchFamily="2" charset="0"/>
              </a:rPr>
              <a:t>In our project, we aim to classify music based on its genre using feature extraction followed by machine learning classifiers. </a:t>
            </a:r>
          </a:p>
          <a:p>
            <a:pPr marL="342900" indent="-342900">
              <a:buClr>
                <a:schemeClr val="accent1"/>
              </a:buClr>
              <a:buFont typeface="Wingdings" panose="05000000000000000000" pitchFamily="2" charset="2"/>
              <a:buChar char="Ø"/>
            </a:pPr>
            <a:r>
              <a:rPr lang="en-US" sz="2000" b="0" i="0" dirty="0">
                <a:solidFill>
                  <a:schemeClr val="tx1">
                    <a:lumMod val="95000"/>
                    <a:lumOff val="5000"/>
                  </a:schemeClr>
                </a:solidFill>
                <a:effectLst/>
                <a:highlight>
                  <a:srgbClr val="FFFFFF"/>
                </a:highlight>
                <a:latin typeface="Karla" pitchFamily="2" charset="0"/>
              </a:rPr>
              <a:t>Our main focus is to study and analyze how different categories of audio signals consist of varying information in both the time and the frequency domain and thus exploit them to build features for accurate classification.</a:t>
            </a:r>
            <a:endParaRPr lang="en-IN" sz="2000" dirty="0">
              <a:solidFill>
                <a:schemeClr val="tx1">
                  <a:lumMod val="95000"/>
                  <a:lumOff val="5000"/>
                </a:schemeClr>
              </a:solidFill>
            </a:endParaRPr>
          </a:p>
        </p:txBody>
      </p:sp>
      <p:sp>
        <p:nvSpPr>
          <p:cNvPr id="12" name="TextBox 11">
            <a:extLst>
              <a:ext uri="{FF2B5EF4-FFF2-40B4-BE49-F238E27FC236}">
                <a16:creationId xmlns:a16="http://schemas.microsoft.com/office/drawing/2014/main" id="{813F6140-491F-925E-BC79-58FAE83FEE3E}"/>
              </a:ext>
            </a:extLst>
          </p:cNvPr>
          <p:cNvSpPr txBox="1"/>
          <p:nvPr/>
        </p:nvSpPr>
        <p:spPr>
          <a:xfrm>
            <a:off x="-265802" y="4346188"/>
            <a:ext cx="2956560" cy="584775"/>
          </a:xfrm>
          <a:prstGeom prst="rect">
            <a:avLst/>
          </a:prstGeom>
          <a:noFill/>
        </p:spPr>
        <p:txBody>
          <a:bodyPr wrap="square" rtlCol="0">
            <a:spAutoFit/>
          </a:bodyPr>
          <a:lstStyle/>
          <a:p>
            <a:pPr algn="ctr"/>
            <a:r>
              <a:rPr lang="en-US" dirty="0"/>
              <a:t>    </a:t>
            </a:r>
            <a:r>
              <a:rPr lang="en-US" sz="3200" u="sng" dirty="0">
                <a:solidFill>
                  <a:schemeClr val="accent1"/>
                </a:solidFill>
                <a:latin typeface="Aptos Display" panose="020B0004020202020204" pitchFamily="34" charset="0"/>
              </a:rPr>
              <a:t>Methodology</a:t>
            </a:r>
            <a:endParaRPr lang="en-IN" sz="3200" u="sng" dirty="0">
              <a:solidFill>
                <a:schemeClr val="accent1"/>
              </a:solidFill>
              <a:latin typeface="Aptos Display" panose="020B0004020202020204" pitchFamily="34" charset="0"/>
            </a:endParaRPr>
          </a:p>
        </p:txBody>
      </p:sp>
      <p:sp>
        <p:nvSpPr>
          <p:cNvPr id="17" name="TextBox 16">
            <a:extLst>
              <a:ext uri="{FF2B5EF4-FFF2-40B4-BE49-F238E27FC236}">
                <a16:creationId xmlns:a16="http://schemas.microsoft.com/office/drawing/2014/main" id="{755511E4-40B4-154A-BC99-62E5B0CCFFBF}"/>
              </a:ext>
            </a:extLst>
          </p:cNvPr>
          <p:cNvSpPr txBox="1"/>
          <p:nvPr/>
        </p:nvSpPr>
        <p:spPr>
          <a:xfrm>
            <a:off x="210025" y="4930963"/>
            <a:ext cx="6068855" cy="1908215"/>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US" sz="2000" dirty="0">
                <a:latin typeface="Karla" pitchFamily="2" charset="0"/>
              </a:rPr>
              <a:t>Dataset acquisition and pre-processing</a:t>
            </a:r>
          </a:p>
          <a:p>
            <a:pPr marL="342900" indent="-342900">
              <a:buClr>
                <a:schemeClr val="accent1"/>
              </a:buClr>
              <a:buFont typeface="Wingdings" panose="05000000000000000000" pitchFamily="2" charset="2"/>
              <a:buChar char="Ø"/>
            </a:pPr>
            <a:r>
              <a:rPr lang="en-US" sz="2000" dirty="0">
                <a:latin typeface="Karla" pitchFamily="2" charset="0"/>
              </a:rPr>
              <a:t>Extraction of Features</a:t>
            </a:r>
          </a:p>
          <a:p>
            <a:pPr marL="342900" indent="-342900">
              <a:buClr>
                <a:schemeClr val="accent1"/>
              </a:buClr>
              <a:buFont typeface="Wingdings" panose="05000000000000000000" pitchFamily="2" charset="2"/>
              <a:buChar char="Ø"/>
            </a:pPr>
            <a:r>
              <a:rPr lang="en-US" sz="2000" dirty="0">
                <a:latin typeface="Karla" pitchFamily="2" charset="0"/>
              </a:rPr>
              <a:t>Building and Training a DNN Model on extracted features</a:t>
            </a:r>
          </a:p>
          <a:p>
            <a:pPr marL="342900" indent="-342900">
              <a:buClr>
                <a:schemeClr val="accent1"/>
              </a:buClr>
              <a:buFont typeface="Wingdings" panose="05000000000000000000" pitchFamily="2" charset="2"/>
              <a:buChar char="Ø"/>
            </a:pPr>
            <a:r>
              <a:rPr lang="en-US" sz="2000" dirty="0">
                <a:latin typeface="Karla" pitchFamily="2" charset="0"/>
              </a:rPr>
              <a:t>Classification</a:t>
            </a:r>
          </a:p>
          <a:p>
            <a:endParaRPr lang="en-IN" dirty="0"/>
          </a:p>
        </p:txBody>
      </p:sp>
      <p:pic>
        <p:nvPicPr>
          <p:cNvPr id="23" name="Content Placeholder 22">
            <a:extLst>
              <a:ext uri="{FF2B5EF4-FFF2-40B4-BE49-F238E27FC236}">
                <a16:creationId xmlns:a16="http://schemas.microsoft.com/office/drawing/2014/main" id="{C0FB15F4-49B2-DBA8-3707-36587A542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8938" y="3998793"/>
            <a:ext cx="6487622" cy="2954358"/>
          </a:xfrm>
        </p:spPr>
      </p:pic>
    </p:spTree>
    <p:extLst>
      <p:ext uri="{BB962C8B-B14F-4D97-AF65-F5344CB8AC3E}">
        <p14:creationId xmlns:p14="http://schemas.microsoft.com/office/powerpoint/2010/main" val="18331721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00DAE-58CC-140F-2016-8F1219B5E6D6}"/>
              </a:ext>
            </a:extLst>
          </p:cNvPr>
          <p:cNvSpPr txBox="1"/>
          <p:nvPr/>
        </p:nvSpPr>
        <p:spPr>
          <a:xfrm>
            <a:off x="279400" y="187825"/>
            <a:ext cx="11120120" cy="1354217"/>
          </a:xfrm>
          <a:prstGeom prst="rect">
            <a:avLst/>
          </a:prstGeom>
          <a:noFill/>
        </p:spPr>
        <p:txBody>
          <a:bodyPr wrap="square" rtlCol="0">
            <a:spAutoFit/>
          </a:bodyPr>
          <a:lstStyle/>
          <a:p>
            <a:r>
              <a:rPr lang="en-US" sz="2800" dirty="0">
                <a:solidFill>
                  <a:schemeClr val="accent1"/>
                </a:solidFill>
                <a:latin typeface="Aptos Display" panose="020B0004020202020204" pitchFamily="34" charset="0"/>
              </a:rPr>
              <a:t>                                                     Dataset Description</a:t>
            </a:r>
          </a:p>
          <a:p>
            <a:pPr marL="285750" indent="-285750">
              <a:buClr>
                <a:schemeClr val="accent1">
                  <a:lumMod val="50000"/>
                </a:schemeClr>
              </a:buClr>
              <a:buFont typeface="Arial" panose="020B0604020202020204" pitchFamily="34" charset="0"/>
              <a:buChar char="•"/>
            </a:pPr>
            <a:r>
              <a:rPr lang="en-US" b="0" i="0" dirty="0">
                <a:effectLst/>
                <a:highlight>
                  <a:srgbClr val="FFFFFF"/>
                </a:highlight>
                <a:latin typeface="Karla" pitchFamily="2" charset="0"/>
              </a:rPr>
              <a:t>We have used the GTZAN dataset. It contains 10 music genres, each genre has 100 audio clips in .wav format.  Each audio clip is 30 seconds long, 22050 Hz Mono 16-bit file.</a:t>
            </a:r>
          </a:p>
          <a:p>
            <a:pPr marL="285750" indent="-285750">
              <a:buClr>
                <a:schemeClr val="accent1">
                  <a:lumMod val="50000"/>
                </a:schemeClr>
              </a:buClr>
              <a:buFont typeface="Arial" panose="020B0604020202020204" pitchFamily="34" charset="0"/>
              <a:buChar char="•"/>
            </a:pPr>
            <a:r>
              <a:rPr lang="en-US" b="1" i="0" dirty="0">
                <a:effectLst/>
                <a:highlight>
                  <a:srgbClr val="FFFFFF"/>
                </a:highlight>
                <a:latin typeface="Karla" pitchFamily="2" charset="0"/>
              </a:rPr>
              <a:t>2 CSV files —</a:t>
            </a:r>
            <a:r>
              <a:rPr lang="en-US" b="0" i="0" dirty="0">
                <a:effectLst/>
                <a:highlight>
                  <a:srgbClr val="FFFFFF"/>
                </a:highlight>
                <a:latin typeface="Karla" pitchFamily="2" charset="0"/>
              </a:rPr>
              <a:t> Containing features of the audio files.</a:t>
            </a:r>
          </a:p>
        </p:txBody>
      </p:sp>
      <p:sp>
        <p:nvSpPr>
          <p:cNvPr id="3" name="TextBox 2">
            <a:extLst>
              <a:ext uri="{FF2B5EF4-FFF2-40B4-BE49-F238E27FC236}">
                <a16:creationId xmlns:a16="http://schemas.microsoft.com/office/drawing/2014/main" id="{A84E00D5-9D81-8912-0938-9902A063E842}"/>
              </a:ext>
            </a:extLst>
          </p:cNvPr>
          <p:cNvSpPr txBox="1"/>
          <p:nvPr/>
        </p:nvSpPr>
        <p:spPr>
          <a:xfrm>
            <a:off x="3093720" y="1440086"/>
            <a:ext cx="4922520" cy="523220"/>
          </a:xfrm>
          <a:prstGeom prst="rect">
            <a:avLst/>
          </a:prstGeom>
          <a:noFill/>
        </p:spPr>
        <p:txBody>
          <a:bodyPr wrap="square" rtlCol="0">
            <a:spAutoFit/>
          </a:bodyPr>
          <a:lstStyle/>
          <a:p>
            <a:r>
              <a:rPr lang="en-US" sz="2800" dirty="0">
                <a:solidFill>
                  <a:schemeClr val="accent1"/>
                </a:solidFill>
                <a:latin typeface="Aptos Display" panose="020B0004020202020204" pitchFamily="34" charset="0"/>
              </a:rPr>
              <a:t>Visualization of an audio sample </a:t>
            </a:r>
            <a:endParaRPr lang="en-IN" sz="2800" dirty="0">
              <a:solidFill>
                <a:schemeClr val="accent1"/>
              </a:solidFill>
              <a:latin typeface="Aptos Display" panose="020B0004020202020204" pitchFamily="34" charset="0"/>
            </a:endParaRPr>
          </a:p>
        </p:txBody>
      </p:sp>
      <p:pic>
        <p:nvPicPr>
          <p:cNvPr id="5" name="Picture 4">
            <a:extLst>
              <a:ext uri="{FF2B5EF4-FFF2-40B4-BE49-F238E27FC236}">
                <a16:creationId xmlns:a16="http://schemas.microsoft.com/office/drawing/2014/main" id="{18E5CBEB-2353-8408-55A9-9198D8A49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21" y="1963306"/>
            <a:ext cx="5715879" cy="2440254"/>
          </a:xfrm>
          <a:prstGeom prst="rect">
            <a:avLst/>
          </a:prstGeom>
        </p:spPr>
      </p:pic>
      <p:pic>
        <p:nvPicPr>
          <p:cNvPr id="7" name="Picture 6">
            <a:extLst>
              <a:ext uri="{FF2B5EF4-FFF2-40B4-BE49-F238E27FC236}">
                <a16:creationId xmlns:a16="http://schemas.microsoft.com/office/drawing/2014/main" id="{5FEDEE0F-17E3-FCD3-A337-7B21B84C5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30025"/>
            <a:ext cx="5618480" cy="2361468"/>
          </a:xfrm>
          <a:prstGeom prst="rect">
            <a:avLst/>
          </a:prstGeom>
        </p:spPr>
      </p:pic>
      <p:sp>
        <p:nvSpPr>
          <p:cNvPr id="8" name="TextBox 7">
            <a:extLst>
              <a:ext uri="{FF2B5EF4-FFF2-40B4-BE49-F238E27FC236}">
                <a16:creationId xmlns:a16="http://schemas.microsoft.com/office/drawing/2014/main" id="{98E2B8C3-3AE3-426F-0243-D951C047C5DB}"/>
              </a:ext>
            </a:extLst>
          </p:cNvPr>
          <p:cNvSpPr txBox="1"/>
          <p:nvPr/>
        </p:nvSpPr>
        <p:spPr>
          <a:xfrm>
            <a:off x="7259320" y="2519680"/>
            <a:ext cx="4343400" cy="707886"/>
          </a:xfrm>
          <a:prstGeom prst="rect">
            <a:avLst/>
          </a:prstGeom>
          <a:noFill/>
        </p:spPr>
        <p:txBody>
          <a:bodyPr wrap="square" rtlCol="0">
            <a:spAutoFit/>
          </a:bodyPr>
          <a:lstStyle/>
          <a:p>
            <a:r>
              <a:rPr lang="en-US" sz="2000" dirty="0">
                <a:solidFill>
                  <a:srgbClr val="FF0000"/>
                </a:solidFill>
                <a:latin typeface="Karla" pitchFamily="2" charset="0"/>
              </a:rPr>
              <a:t>Raw audio file </a:t>
            </a:r>
            <a:r>
              <a:rPr lang="en-US" sz="2000" dirty="0">
                <a:solidFill>
                  <a:schemeClr val="tx2"/>
                </a:solidFill>
                <a:latin typeface="Karla" pitchFamily="2" charset="0"/>
              </a:rPr>
              <a:t>of a Classical genre audio sample in Time domain</a:t>
            </a:r>
            <a:endParaRPr lang="en-IN" sz="2000" dirty="0">
              <a:solidFill>
                <a:schemeClr val="tx2"/>
              </a:solidFill>
              <a:latin typeface="Karla" pitchFamily="2" charset="0"/>
            </a:endParaRPr>
          </a:p>
        </p:txBody>
      </p:sp>
      <p:sp>
        <p:nvSpPr>
          <p:cNvPr id="10" name="TextBox 9">
            <a:extLst>
              <a:ext uri="{FF2B5EF4-FFF2-40B4-BE49-F238E27FC236}">
                <a16:creationId xmlns:a16="http://schemas.microsoft.com/office/drawing/2014/main" id="{E147E698-7741-B772-D332-3535E44C0CA1}"/>
              </a:ext>
            </a:extLst>
          </p:cNvPr>
          <p:cNvSpPr txBox="1"/>
          <p:nvPr/>
        </p:nvSpPr>
        <p:spPr>
          <a:xfrm>
            <a:off x="1287780" y="5143583"/>
            <a:ext cx="4551680" cy="707886"/>
          </a:xfrm>
          <a:prstGeom prst="rect">
            <a:avLst/>
          </a:prstGeom>
          <a:noFill/>
        </p:spPr>
        <p:txBody>
          <a:bodyPr wrap="square" rtlCol="0">
            <a:spAutoFit/>
          </a:bodyPr>
          <a:lstStyle/>
          <a:p>
            <a:r>
              <a:rPr lang="en-US" sz="2000" dirty="0">
                <a:solidFill>
                  <a:srgbClr val="FF0000"/>
                </a:solidFill>
                <a:latin typeface="Karla" pitchFamily="2" charset="0"/>
              </a:rPr>
              <a:t>Spectrogram</a:t>
            </a:r>
            <a:r>
              <a:rPr lang="en-US" sz="2000" dirty="0">
                <a:latin typeface="Karla" pitchFamily="2" charset="0"/>
              </a:rPr>
              <a:t> of same sample: Visualization in Frequency domain</a:t>
            </a:r>
            <a:endParaRPr lang="en-IN" sz="2000" dirty="0">
              <a:latin typeface="Karla" pitchFamily="2" charset="0"/>
            </a:endParaRPr>
          </a:p>
        </p:txBody>
      </p:sp>
    </p:spTree>
    <p:extLst>
      <p:ext uri="{BB962C8B-B14F-4D97-AF65-F5344CB8AC3E}">
        <p14:creationId xmlns:p14="http://schemas.microsoft.com/office/powerpoint/2010/main" val="2081637005"/>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E54-CF0B-E2DE-5B78-A7477CE7EFE9}"/>
              </a:ext>
            </a:extLst>
          </p:cNvPr>
          <p:cNvSpPr>
            <a:spLocks noGrp="1"/>
          </p:cNvSpPr>
          <p:nvPr>
            <p:ph type="title"/>
          </p:nvPr>
        </p:nvSpPr>
        <p:spPr>
          <a:xfrm>
            <a:off x="484394" y="821268"/>
            <a:ext cx="9675606" cy="706964"/>
          </a:xfrm>
        </p:spPr>
        <p:txBody>
          <a:bodyPr/>
          <a:lstStyle/>
          <a:p>
            <a:r>
              <a:rPr lang="en-US" sz="4400" dirty="0">
                <a:latin typeface="Aptos Display" panose="020B0004020202020204" pitchFamily="34" charset="0"/>
              </a:rPr>
              <a:t>Extraction of Features of audio sample</a:t>
            </a:r>
            <a:endParaRPr lang="en-IN" sz="4400" dirty="0">
              <a:latin typeface="Aptos Display" panose="020B0004020202020204" pitchFamily="34" charset="0"/>
            </a:endParaRPr>
          </a:p>
        </p:txBody>
      </p:sp>
      <p:sp>
        <p:nvSpPr>
          <p:cNvPr id="6" name="TextBox 5">
            <a:extLst>
              <a:ext uri="{FF2B5EF4-FFF2-40B4-BE49-F238E27FC236}">
                <a16:creationId xmlns:a16="http://schemas.microsoft.com/office/drawing/2014/main" id="{E27E6A1E-EC2B-2887-E7D5-D0536F0C97E9}"/>
              </a:ext>
            </a:extLst>
          </p:cNvPr>
          <p:cNvSpPr txBox="1"/>
          <p:nvPr/>
        </p:nvSpPr>
        <p:spPr>
          <a:xfrm>
            <a:off x="541432" y="2749836"/>
            <a:ext cx="6385560" cy="1323439"/>
          </a:xfrm>
          <a:prstGeom prst="rect">
            <a:avLst/>
          </a:prstGeom>
          <a:noFill/>
        </p:spPr>
        <p:txBody>
          <a:bodyPr wrap="square" rtlCol="0">
            <a:spAutoFit/>
          </a:bodyPr>
          <a:lstStyle/>
          <a:p>
            <a:pPr marL="342900" indent="-342900">
              <a:buClr>
                <a:schemeClr val="accent1">
                  <a:lumMod val="50000"/>
                </a:schemeClr>
              </a:buClr>
              <a:buFont typeface="Arial" panose="020B0604020202020204" pitchFamily="34" charset="0"/>
              <a:buChar char="•"/>
            </a:pPr>
            <a:r>
              <a:rPr lang="en-US" sz="2000" b="0" i="0" dirty="0">
                <a:effectLst/>
                <a:highlight>
                  <a:srgbClr val="FFFFFF"/>
                </a:highlight>
                <a:latin typeface="Karla" pitchFamily="2" charset="0"/>
              </a:rPr>
              <a:t>It is a powerful tool for analyzing music features whose pitches can be meaningfully categorized and whose tuning approximates to the equal-tempered scale.</a:t>
            </a:r>
          </a:p>
        </p:txBody>
      </p:sp>
      <p:sp>
        <p:nvSpPr>
          <p:cNvPr id="20" name="TextBox 19">
            <a:extLst>
              <a:ext uri="{FF2B5EF4-FFF2-40B4-BE49-F238E27FC236}">
                <a16:creationId xmlns:a16="http://schemas.microsoft.com/office/drawing/2014/main" id="{5294B254-8A8D-C801-41C5-ECE79BA1F16F}"/>
              </a:ext>
            </a:extLst>
          </p:cNvPr>
          <p:cNvSpPr txBox="1"/>
          <p:nvPr/>
        </p:nvSpPr>
        <p:spPr>
          <a:xfrm>
            <a:off x="484393" y="2334310"/>
            <a:ext cx="2996565" cy="461665"/>
          </a:xfrm>
          <a:prstGeom prst="rect">
            <a:avLst/>
          </a:prstGeom>
          <a:noFill/>
        </p:spPr>
        <p:txBody>
          <a:bodyPr wrap="square" rtlCol="0">
            <a:spAutoFit/>
          </a:bodyPr>
          <a:lstStyle/>
          <a:p>
            <a:pPr>
              <a:buClr>
                <a:schemeClr val="accent1">
                  <a:lumMod val="50000"/>
                </a:schemeClr>
              </a:buClr>
            </a:pPr>
            <a:r>
              <a:rPr lang="en-US" sz="2400" dirty="0">
                <a:solidFill>
                  <a:schemeClr val="accent1"/>
                </a:solidFill>
                <a:latin typeface="Aptos Display" panose="020B0004020202020204" pitchFamily="34" charset="0"/>
              </a:rPr>
              <a:t>Chroma Features</a:t>
            </a:r>
            <a:endParaRPr lang="en-IN" sz="2400" dirty="0">
              <a:solidFill>
                <a:schemeClr val="accent1"/>
              </a:solidFill>
              <a:latin typeface="Aptos Display" panose="020B0004020202020204" pitchFamily="34" charset="0"/>
            </a:endParaRPr>
          </a:p>
        </p:txBody>
      </p:sp>
      <p:pic>
        <p:nvPicPr>
          <p:cNvPr id="4" name="Picture 3">
            <a:extLst>
              <a:ext uri="{FF2B5EF4-FFF2-40B4-BE49-F238E27FC236}">
                <a16:creationId xmlns:a16="http://schemas.microsoft.com/office/drawing/2014/main" id="{A5DF9A5A-C528-CA7C-9444-A43D2E0C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602" y="2267845"/>
            <a:ext cx="4911903" cy="2290212"/>
          </a:xfrm>
          <a:prstGeom prst="rect">
            <a:avLst/>
          </a:prstGeom>
        </p:spPr>
      </p:pic>
      <p:sp>
        <p:nvSpPr>
          <p:cNvPr id="7" name="TextBox 6">
            <a:extLst>
              <a:ext uri="{FF2B5EF4-FFF2-40B4-BE49-F238E27FC236}">
                <a16:creationId xmlns:a16="http://schemas.microsoft.com/office/drawing/2014/main" id="{924620B8-2DAF-0BB0-C8F3-FB31D680FCAC}"/>
              </a:ext>
            </a:extLst>
          </p:cNvPr>
          <p:cNvSpPr txBox="1"/>
          <p:nvPr/>
        </p:nvSpPr>
        <p:spPr>
          <a:xfrm>
            <a:off x="5266539" y="4364335"/>
            <a:ext cx="6309360" cy="461665"/>
          </a:xfrm>
          <a:prstGeom prst="rect">
            <a:avLst/>
          </a:prstGeom>
          <a:noFill/>
        </p:spPr>
        <p:txBody>
          <a:bodyPr wrap="square" rtlCol="0">
            <a:spAutoFit/>
          </a:bodyPr>
          <a:lstStyle/>
          <a:p>
            <a:r>
              <a:rPr lang="en-US" sz="2400" dirty="0">
                <a:solidFill>
                  <a:schemeClr val="accent1"/>
                </a:solidFill>
                <a:latin typeface="Aptos Display" panose="020B0004020202020204" pitchFamily="34" charset="0"/>
              </a:rPr>
              <a:t> Zero Crossing Rate</a:t>
            </a:r>
            <a:endParaRPr lang="en-IN" sz="2400" dirty="0">
              <a:solidFill>
                <a:schemeClr val="accent1"/>
              </a:solidFill>
              <a:latin typeface="Aptos Display" panose="020B0004020202020204" pitchFamily="34" charset="0"/>
            </a:endParaRPr>
          </a:p>
        </p:txBody>
      </p:sp>
      <p:sp>
        <p:nvSpPr>
          <p:cNvPr id="8" name="TextBox 7">
            <a:extLst>
              <a:ext uri="{FF2B5EF4-FFF2-40B4-BE49-F238E27FC236}">
                <a16:creationId xmlns:a16="http://schemas.microsoft.com/office/drawing/2014/main" id="{43BD92D8-23DC-9B18-F4C5-6E1DED8956C4}"/>
              </a:ext>
            </a:extLst>
          </p:cNvPr>
          <p:cNvSpPr txBox="1"/>
          <p:nvPr/>
        </p:nvSpPr>
        <p:spPr>
          <a:xfrm>
            <a:off x="5172932" y="4826000"/>
            <a:ext cx="6774180" cy="1754326"/>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b="0" i="0" dirty="0">
                <a:effectLst/>
                <a:highlight>
                  <a:srgbClr val="FFFFFF"/>
                </a:highlight>
                <a:latin typeface="Karla" pitchFamily="2" charset="0"/>
              </a:rPr>
              <a:t>Zero-crossing rate is a measure of the number of times in a given time interval/frame that the amplitude of the speech signals passes through a value of zero.</a:t>
            </a:r>
          </a:p>
          <a:p>
            <a:pPr marL="285750" indent="-285750">
              <a:buClr>
                <a:schemeClr val="accent1">
                  <a:lumMod val="50000"/>
                </a:schemeClr>
              </a:buClr>
              <a:buFont typeface="Arial" panose="020B0604020202020204" pitchFamily="34" charset="0"/>
              <a:buChar char="•"/>
            </a:pPr>
            <a:r>
              <a:rPr lang="en-US" b="0" i="0" dirty="0">
                <a:effectLst/>
                <a:highlight>
                  <a:srgbClr val="FFFFFF"/>
                </a:highlight>
                <a:latin typeface="Karla" pitchFamily="2" charset="0"/>
              </a:rPr>
              <a:t>The rate at which zero-crossings occur is a simple measure of the frequency content of a signal.</a:t>
            </a:r>
          </a:p>
          <a:p>
            <a:pPr marL="285750" indent="-285750">
              <a:buClr>
                <a:schemeClr val="accent1">
                  <a:lumMod val="50000"/>
                </a:schemeClr>
              </a:buClr>
              <a:buFont typeface="Arial" panose="020B0604020202020204" pitchFamily="34" charset="0"/>
              <a:buChar char="•"/>
            </a:pPr>
            <a:endParaRPr lang="en-US" b="0" i="0" dirty="0">
              <a:effectLst/>
              <a:highlight>
                <a:srgbClr val="FFFFFF"/>
              </a:highlight>
              <a:latin typeface="Karla" pitchFamily="2" charset="0"/>
            </a:endParaRPr>
          </a:p>
        </p:txBody>
      </p:sp>
      <p:pic>
        <p:nvPicPr>
          <p:cNvPr id="9" name="Picture 8">
            <a:extLst>
              <a:ext uri="{FF2B5EF4-FFF2-40B4-BE49-F238E27FC236}">
                <a16:creationId xmlns:a16="http://schemas.microsoft.com/office/drawing/2014/main" id="{3CFAA8A8-32E2-406A-1015-27FA76FFC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93" y="4430892"/>
            <a:ext cx="4695955" cy="1727974"/>
          </a:xfrm>
          <a:prstGeom prst="rect">
            <a:avLst/>
          </a:prstGeom>
        </p:spPr>
      </p:pic>
    </p:spTree>
    <p:extLst>
      <p:ext uri="{BB962C8B-B14F-4D97-AF65-F5344CB8AC3E}">
        <p14:creationId xmlns:p14="http://schemas.microsoft.com/office/powerpoint/2010/main" val="2451031413"/>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0F06B37-75A7-222F-30EA-F6246D1B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02" y="140243"/>
            <a:ext cx="6017697" cy="2760886"/>
          </a:xfrm>
          <a:prstGeom prst="rect">
            <a:avLst/>
          </a:prstGeom>
        </p:spPr>
      </p:pic>
      <p:sp>
        <p:nvSpPr>
          <p:cNvPr id="2" name="TextBox 1">
            <a:extLst>
              <a:ext uri="{FF2B5EF4-FFF2-40B4-BE49-F238E27FC236}">
                <a16:creationId xmlns:a16="http://schemas.microsoft.com/office/drawing/2014/main" id="{8FDA1948-F63A-7ABD-1B50-CCEB2A436E7A}"/>
              </a:ext>
            </a:extLst>
          </p:cNvPr>
          <p:cNvSpPr txBox="1"/>
          <p:nvPr/>
        </p:nvSpPr>
        <p:spPr>
          <a:xfrm>
            <a:off x="450070" y="3197826"/>
            <a:ext cx="6583680" cy="1200329"/>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b="0" i="0" dirty="0">
                <a:solidFill>
                  <a:srgbClr val="333333"/>
                </a:solidFill>
                <a:effectLst/>
                <a:highlight>
                  <a:srgbClr val="FFFFFF"/>
                </a:highlight>
                <a:latin typeface="Karla" pitchFamily="2" charset="0"/>
              </a:rPr>
              <a:t>It describes where the "center of mass" for sound is. </a:t>
            </a:r>
          </a:p>
          <a:p>
            <a:pPr marL="285750" indent="-285750">
              <a:buClr>
                <a:schemeClr val="accent1">
                  <a:lumMod val="50000"/>
                </a:schemeClr>
              </a:buClr>
              <a:buFont typeface="Arial" panose="020B0604020202020204" pitchFamily="34" charset="0"/>
              <a:buChar char="•"/>
            </a:pPr>
            <a:r>
              <a:rPr lang="en-US" b="0" i="0" dirty="0">
                <a:solidFill>
                  <a:srgbClr val="333333"/>
                </a:solidFill>
                <a:effectLst/>
                <a:highlight>
                  <a:srgbClr val="FFFFFF"/>
                </a:highlight>
                <a:latin typeface="Karla" pitchFamily="2" charset="0"/>
              </a:rPr>
              <a:t>This feature describes the center of frequency at which most of the power in the signal is found.</a:t>
            </a:r>
          </a:p>
          <a:p>
            <a:pPr>
              <a:buClr>
                <a:schemeClr val="accent1">
                  <a:lumMod val="50000"/>
                </a:schemeClr>
              </a:buClr>
            </a:pPr>
            <a:endParaRPr lang="en-IN" dirty="0"/>
          </a:p>
        </p:txBody>
      </p:sp>
      <p:pic>
        <p:nvPicPr>
          <p:cNvPr id="4" name="Picture 3">
            <a:extLst>
              <a:ext uri="{FF2B5EF4-FFF2-40B4-BE49-F238E27FC236}">
                <a16:creationId xmlns:a16="http://schemas.microsoft.com/office/drawing/2014/main" id="{4328775D-9E76-43FF-A4AF-CD4E618E0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970" y="4103407"/>
            <a:ext cx="1557410" cy="1189652"/>
          </a:xfrm>
          <a:prstGeom prst="rect">
            <a:avLst/>
          </a:prstGeom>
        </p:spPr>
      </p:pic>
      <p:pic>
        <p:nvPicPr>
          <p:cNvPr id="6" name="Picture 5">
            <a:extLst>
              <a:ext uri="{FF2B5EF4-FFF2-40B4-BE49-F238E27FC236}">
                <a16:creationId xmlns:a16="http://schemas.microsoft.com/office/drawing/2014/main" id="{BFE2AB9F-DE83-45B1-91F2-CC3866505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309" y="2215407"/>
            <a:ext cx="4843507" cy="3292043"/>
          </a:xfrm>
          <a:prstGeom prst="rect">
            <a:avLst/>
          </a:prstGeom>
        </p:spPr>
      </p:pic>
      <p:sp>
        <p:nvSpPr>
          <p:cNvPr id="13" name="TextBox 12">
            <a:extLst>
              <a:ext uri="{FF2B5EF4-FFF2-40B4-BE49-F238E27FC236}">
                <a16:creationId xmlns:a16="http://schemas.microsoft.com/office/drawing/2014/main" id="{D3267E1E-4BE5-C560-25CB-5C1DD1C5CFDC}"/>
              </a:ext>
            </a:extLst>
          </p:cNvPr>
          <p:cNvSpPr txBox="1"/>
          <p:nvPr/>
        </p:nvSpPr>
        <p:spPr>
          <a:xfrm>
            <a:off x="186936" y="2901129"/>
            <a:ext cx="4663440" cy="461665"/>
          </a:xfrm>
          <a:prstGeom prst="rect">
            <a:avLst/>
          </a:prstGeom>
          <a:noFill/>
        </p:spPr>
        <p:txBody>
          <a:bodyPr wrap="square" rtlCol="0">
            <a:spAutoFit/>
          </a:bodyPr>
          <a:lstStyle/>
          <a:p>
            <a:r>
              <a:rPr lang="en-US" sz="2400" dirty="0">
                <a:solidFill>
                  <a:schemeClr val="accent1"/>
                </a:solidFill>
                <a:latin typeface="Aptos Display" panose="020B0004020202020204" pitchFamily="34" charset="0"/>
              </a:rPr>
              <a:t>Spectral Centroid</a:t>
            </a:r>
            <a:endParaRPr lang="en-IN" sz="2400" dirty="0">
              <a:solidFill>
                <a:schemeClr val="accent1"/>
              </a:solidFill>
              <a:latin typeface="Aptos Display" panose="020B0004020202020204" pitchFamily="34" charset="0"/>
            </a:endParaRPr>
          </a:p>
        </p:txBody>
      </p:sp>
      <p:sp>
        <p:nvSpPr>
          <p:cNvPr id="15" name="TextBox 14">
            <a:extLst>
              <a:ext uri="{FF2B5EF4-FFF2-40B4-BE49-F238E27FC236}">
                <a16:creationId xmlns:a16="http://schemas.microsoft.com/office/drawing/2014/main" id="{A04D99A8-8AE2-51BE-0786-39594B186D29}"/>
              </a:ext>
            </a:extLst>
          </p:cNvPr>
          <p:cNvSpPr txBox="1"/>
          <p:nvPr/>
        </p:nvSpPr>
        <p:spPr>
          <a:xfrm>
            <a:off x="450070" y="5138768"/>
            <a:ext cx="11005820" cy="1384995"/>
          </a:xfrm>
          <a:prstGeom prst="rect">
            <a:avLst/>
          </a:prstGeom>
          <a:noFill/>
        </p:spPr>
        <p:txBody>
          <a:bodyPr wrap="square" rtlCol="0">
            <a:spAutoFit/>
          </a:bodyPr>
          <a:lstStyle/>
          <a:p>
            <a:pPr>
              <a:buClr>
                <a:schemeClr val="accent1">
                  <a:lumMod val="50000"/>
                </a:schemeClr>
              </a:buClr>
            </a:pPr>
            <a:endParaRPr lang="en-US" sz="2400" dirty="0">
              <a:solidFill>
                <a:schemeClr val="accent1"/>
              </a:solidFill>
              <a:latin typeface="Aptos Display" panose="020B0004020202020204" pitchFamily="34" charset="0"/>
            </a:endParaRPr>
          </a:p>
          <a:p>
            <a:pPr marL="342900" indent="-342900">
              <a:buClr>
                <a:schemeClr val="accent1">
                  <a:lumMod val="50000"/>
                </a:schemeClr>
              </a:buClr>
              <a:buFont typeface="Arial" panose="020B0604020202020204" pitchFamily="34" charset="0"/>
              <a:buChar char="•"/>
            </a:pPr>
            <a:r>
              <a:rPr lang="en-US" sz="2000" b="0" i="0" dirty="0">
                <a:effectLst/>
                <a:highlight>
                  <a:srgbClr val="FFFFFF"/>
                </a:highlight>
                <a:latin typeface="Karla" pitchFamily="2" charset="0"/>
              </a:rPr>
              <a:t>Spectral Rolloff is the frequency below which a specified 85%percentage of the total spectral energy lies.</a:t>
            </a:r>
          </a:p>
          <a:p>
            <a:pPr>
              <a:buClr>
                <a:schemeClr val="accent1">
                  <a:lumMod val="50000"/>
                </a:schemeClr>
              </a:buClr>
            </a:pPr>
            <a:endParaRPr lang="en-IN" sz="2000" dirty="0">
              <a:latin typeface="Karla" pitchFamily="2" charset="0"/>
            </a:endParaRPr>
          </a:p>
        </p:txBody>
      </p:sp>
      <p:sp>
        <p:nvSpPr>
          <p:cNvPr id="22" name="TextBox 21">
            <a:extLst>
              <a:ext uri="{FF2B5EF4-FFF2-40B4-BE49-F238E27FC236}">
                <a16:creationId xmlns:a16="http://schemas.microsoft.com/office/drawing/2014/main" id="{BBA5540B-C1C9-F13A-08C5-FCEA54432647}"/>
              </a:ext>
            </a:extLst>
          </p:cNvPr>
          <p:cNvSpPr txBox="1"/>
          <p:nvPr/>
        </p:nvSpPr>
        <p:spPr>
          <a:xfrm>
            <a:off x="221057" y="5058085"/>
            <a:ext cx="3769360" cy="461665"/>
          </a:xfrm>
          <a:prstGeom prst="rect">
            <a:avLst/>
          </a:prstGeom>
          <a:noFill/>
        </p:spPr>
        <p:txBody>
          <a:bodyPr wrap="square" rtlCol="0">
            <a:spAutoFit/>
          </a:bodyPr>
          <a:lstStyle/>
          <a:p>
            <a:pPr>
              <a:buClr>
                <a:schemeClr val="accent1">
                  <a:lumMod val="50000"/>
                </a:schemeClr>
              </a:buClr>
            </a:pPr>
            <a:r>
              <a:rPr lang="en-US" sz="2400" dirty="0">
                <a:solidFill>
                  <a:schemeClr val="accent1"/>
                </a:solidFill>
                <a:latin typeface="Aptos Display" panose="020B0004020202020204" pitchFamily="34" charset="0"/>
              </a:rPr>
              <a:t>Spectral Roll off</a:t>
            </a:r>
            <a:endParaRPr lang="en-IN" sz="2400" dirty="0">
              <a:solidFill>
                <a:schemeClr val="accent1"/>
              </a:solidFill>
              <a:latin typeface="Aptos Display" panose="020B0004020202020204" pitchFamily="34" charset="0"/>
            </a:endParaRPr>
          </a:p>
        </p:txBody>
      </p:sp>
      <p:pic>
        <p:nvPicPr>
          <p:cNvPr id="16" name="Picture 15">
            <a:extLst>
              <a:ext uri="{FF2B5EF4-FFF2-40B4-BE49-F238E27FC236}">
                <a16:creationId xmlns:a16="http://schemas.microsoft.com/office/drawing/2014/main" id="{938924DF-39B1-DCC4-74FA-001532940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656" y="6124804"/>
            <a:ext cx="2128276" cy="592953"/>
          </a:xfrm>
          <a:prstGeom prst="rect">
            <a:avLst/>
          </a:prstGeom>
        </p:spPr>
      </p:pic>
      <p:pic>
        <p:nvPicPr>
          <p:cNvPr id="23" name="Picture 22">
            <a:extLst>
              <a:ext uri="{FF2B5EF4-FFF2-40B4-BE49-F238E27FC236}">
                <a16:creationId xmlns:a16="http://schemas.microsoft.com/office/drawing/2014/main" id="{C3481E84-573A-21FA-2AAE-2D3FC11C2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3403" y="2031231"/>
            <a:ext cx="3414056" cy="480102"/>
          </a:xfrm>
          <a:prstGeom prst="rect">
            <a:avLst/>
          </a:prstGeom>
        </p:spPr>
      </p:pic>
      <p:sp>
        <p:nvSpPr>
          <p:cNvPr id="24" name="TextBox 23">
            <a:extLst>
              <a:ext uri="{FF2B5EF4-FFF2-40B4-BE49-F238E27FC236}">
                <a16:creationId xmlns:a16="http://schemas.microsoft.com/office/drawing/2014/main" id="{892EC4F2-8DE0-5360-72FD-2D83648D08AC}"/>
              </a:ext>
            </a:extLst>
          </p:cNvPr>
          <p:cNvSpPr txBox="1"/>
          <p:nvPr/>
        </p:nvSpPr>
        <p:spPr>
          <a:xfrm>
            <a:off x="10342880" y="0"/>
            <a:ext cx="822960" cy="1540967"/>
          </a:xfrm>
          <a:prstGeom prst="rect">
            <a:avLst/>
          </a:prstGeom>
          <a:solidFill>
            <a:schemeClr val="bg1"/>
          </a:solidFill>
        </p:spPr>
        <p:txBody>
          <a:bodyPr wrap="square" rtlCol="0">
            <a:spAutoFit/>
          </a:bodyPr>
          <a:lstStyle/>
          <a:p>
            <a:endParaRPr lang="en-IN" dirty="0"/>
          </a:p>
        </p:txBody>
      </p:sp>
      <p:sp>
        <p:nvSpPr>
          <p:cNvPr id="20" name="TextBox 19">
            <a:extLst>
              <a:ext uri="{FF2B5EF4-FFF2-40B4-BE49-F238E27FC236}">
                <a16:creationId xmlns:a16="http://schemas.microsoft.com/office/drawing/2014/main" id="{52D64666-2097-3760-19EE-9D9DC3305F7D}"/>
              </a:ext>
            </a:extLst>
          </p:cNvPr>
          <p:cNvSpPr txBox="1"/>
          <p:nvPr/>
        </p:nvSpPr>
        <p:spPr>
          <a:xfrm>
            <a:off x="6365830" y="552737"/>
            <a:ext cx="5090060" cy="1754326"/>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dirty="0">
                <a:latin typeface="Karla" pitchFamily="2" charset="0"/>
              </a:rPr>
              <a:t>MFCC represents a set of short term power spectrum characteristics of the sound and have been used in the state-of-the-art recognition and sound categorization techniques.</a:t>
            </a:r>
          </a:p>
          <a:p>
            <a:pPr>
              <a:buClr>
                <a:schemeClr val="accent1">
                  <a:lumMod val="50000"/>
                </a:schemeClr>
              </a:buClr>
            </a:pPr>
            <a:r>
              <a:rPr lang="en-IN" dirty="0">
                <a:latin typeface="Karla" pitchFamily="2" charset="0"/>
              </a:rPr>
              <a:t> </a:t>
            </a:r>
          </a:p>
        </p:txBody>
      </p:sp>
      <p:sp>
        <p:nvSpPr>
          <p:cNvPr id="11" name="TextBox 10">
            <a:extLst>
              <a:ext uri="{FF2B5EF4-FFF2-40B4-BE49-F238E27FC236}">
                <a16:creationId xmlns:a16="http://schemas.microsoft.com/office/drawing/2014/main" id="{3566AB7E-638F-C546-5302-EC6EF1780D2F}"/>
              </a:ext>
            </a:extLst>
          </p:cNvPr>
          <p:cNvSpPr txBox="1"/>
          <p:nvPr/>
        </p:nvSpPr>
        <p:spPr>
          <a:xfrm>
            <a:off x="6096000" y="103404"/>
            <a:ext cx="5136904" cy="461665"/>
          </a:xfrm>
          <a:prstGeom prst="rect">
            <a:avLst/>
          </a:prstGeom>
          <a:noFill/>
        </p:spPr>
        <p:txBody>
          <a:bodyPr wrap="square" rtlCol="0">
            <a:spAutoFit/>
          </a:bodyPr>
          <a:lstStyle/>
          <a:p>
            <a:pPr>
              <a:buClr>
                <a:schemeClr val="accent1">
                  <a:lumMod val="50000"/>
                </a:schemeClr>
              </a:buClr>
            </a:pPr>
            <a:r>
              <a:rPr lang="en-IN" sz="2400" dirty="0">
                <a:solidFill>
                  <a:schemeClr val="accent1"/>
                </a:solidFill>
                <a:latin typeface="Aptos Display" panose="020B0004020202020204" pitchFamily="34" charset="0"/>
              </a:rPr>
              <a:t>       Mel-Frequency Cepstral Coefficients</a:t>
            </a:r>
          </a:p>
        </p:txBody>
      </p:sp>
    </p:spTree>
    <p:extLst>
      <p:ext uri="{BB962C8B-B14F-4D97-AF65-F5344CB8AC3E}">
        <p14:creationId xmlns:p14="http://schemas.microsoft.com/office/powerpoint/2010/main" val="3695734097"/>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1C66-DD8E-33CC-3379-491850029FBF}"/>
              </a:ext>
            </a:extLst>
          </p:cNvPr>
          <p:cNvSpPr>
            <a:spLocks noGrp="1"/>
          </p:cNvSpPr>
          <p:nvPr>
            <p:ph type="title"/>
          </p:nvPr>
        </p:nvSpPr>
        <p:spPr>
          <a:xfrm>
            <a:off x="1764554" y="569894"/>
            <a:ext cx="9421606" cy="1474332"/>
          </a:xfrm>
        </p:spPr>
        <p:txBody>
          <a:bodyPr/>
          <a:lstStyle/>
          <a:p>
            <a:r>
              <a:rPr lang="en-US" sz="4000" dirty="0">
                <a:latin typeface="Aptos Display" panose="020B0004020202020204" pitchFamily="34" charset="0"/>
              </a:rPr>
              <a:t>Building a DNN model for Classification</a:t>
            </a:r>
            <a:endParaRPr lang="en-IN" sz="4000" dirty="0">
              <a:latin typeface="Aptos Display" panose="020B0004020202020204" pitchFamily="34" charset="0"/>
            </a:endParaRPr>
          </a:p>
        </p:txBody>
      </p:sp>
      <p:sp>
        <p:nvSpPr>
          <p:cNvPr id="3" name="Text Placeholder 2">
            <a:extLst>
              <a:ext uri="{FF2B5EF4-FFF2-40B4-BE49-F238E27FC236}">
                <a16:creationId xmlns:a16="http://schemas.microsoft.com/office/drawing/2014/main" id="{B29807AD-4F91-2393-9480-820F7A45DB02}"/>
              </a:ext>
            </a:extLst>
          </p:cNvPr>
          <p:cNvSpPr>
            <a:spLocks noGrp="1"/>
          </p:cNvSpPr>
          <p:nvPr>
            <p:ph type="body" idx="1"/>
          </p:nvPr>
        </p:nvSpPr>
        <p:spPr>
          <a:xfrm>
            <a:off x="1049378" y="2145189"/>
            <a:ext cx="3141878" cy="576262"/>
          </a:xfrm>
        </p:spPr>
        <p:txBody>
          <a:bodyPr/>
          <a:lstStyle/>
          <a:p>
            <a:r>
              <a:rPr lang="en-US" sz="2800" u="sng" dirty="0">
                <a:latin typeface="Aptos Display" panose="020B0004020202020204" pitchFamily="34" charset="0"/>
              </a:rPr>
              <a:t>Model Description</a:t>
            </a:r>
            <a:endParaRPr lang="en-IN" sz="2800" u="sng" dirty="0">
              <a:latin typeface="Aptos Display" panose="020B0004020202020204" pitchFamily="34" charset="0"/>
            </a:endParaRPr>
          </a:p>
        </p:txBody>
      </p:sp>
      <p:sp>
        <p:nvSpPr>
          <p:cNvPr id="4" name="Text Placeholder 3">
            <a:extLst>
              <a:ext uri="{FF2B5EF4-FFF2-40B4-BE49-F238E27FC236}">
                <a16:creationId xmlns:a16="http://schemas.microsoft.com/office/drawing/2014/main" id="{D21ECCB8-4F8F-CE13-69B7-B56594C164EB}"/>
              </a:ext>
            </a:extLst>
          </p:cNvPr>
          <p:cNvSpPr>
            <a:spLocks noGrp="1"/>
          </p:cNvSpPr>
          <p:nvPr>
            <p:ph type="body" sz="half" idx="15"/>
          </p:nvPr>
        </p:nvSpPr>
        <p:spPr>
          <a:xfrm>
            <a:off x="1012712" y="2822414"/>
            <a:ext cx="3141879" cy="2847293"/>
          </a:xfrm>
        </p:spPr>
        <p:txBody>
          <a:bodyPr>
            <a:noAutofit/>
          </a:bodyPr>
          <a:lstStyle/>
          <a:p>
            <a:pPr marL="285750" indent="-285750">
              <a:buFont typeface="Wingdings" panose="05000000000000000000" pitchFamily="2" charset="2"/>
              <a:buChar char="Ø"/>
            </a:pPr>
            <a:r>
              <a:rPr lang="en-US" sz="1800" dirty="0">
                <a:solidFill>
                  <a:schemeClr val="tx1"/>
                </a:solidFill>
                <a:latin typeface="Aptos Narrow" panose="020B0004020202020204" pitchFamily="34" charset="0"/>
              </a:rPr>
              <a:t>A DNN model with 4 dense layers and 1 FC layer with different no. of neurons per layer is implemented with </a:t>
            </a:r>
            <a:r>
              <a:rPr lang="en-US" sz="1800" dirty="0" err="1">
                <a:solidFill>
                  <a:schemeClr val="tx1"/>
                </a:solidFill>
                <a:latin typeface="Aptos Narrow" panose="020B0004020202020204" pitchFamily="34" charset="0"/>
              </a:rPr>
              <a:t>Tensorflow</a:t>
            </a:r>
            <a:r>
              <a:rPr lang="en-US" sz="1800" dirty="0">
                <a:solidFill>
                  <a:schemeClr val="tx1"/>
                </a:solidFill>
                <a:latin typeface="Aptos Narrow" panose="020B0004020202020204" pitchFamily="34" charset="0"/>
              </a:rPr>
              <a:t> framework. </a:t>
            </a:r>
          </a:p>
          <a:p>
            <a:pPr marL="285750" indent="-285750">
              <a:buFont typeface="Wingdings" panose="05000000000000000000" pitchFamily="2" charset="2"/>
              <a:buChar char="Ø"/>
            </a:pPr>
            <a:r>
              <a:rPr lang="en-US" sz="1800" b="0" i="0" dirty="0">
                <a:solidFill>
                  <a:schemeClr val="tx1"/>
                </a:solidFill>
                <a:effectLst/>
                <a:highlight>
                  <a:srgbClr val="FFFFFF"/>
                </a:highlight>
                <a:latin typeface="Aptos Narrow" panose="020B0004020202020204" pitchFamily="34" charset="0"/>
              </a:rPr>
              <a:t>All of the hidden layers are using the </a:t>
            </a:r>
            <a:r>
              <a:rPr lang="en-US" sz="1800" b="0" i="0" dirty="0" err="1">
                <a:solidFill>
                  <a:schemeClr val="tx1"/>
                </a:solidFill>
                <a:effectLst/>
                <a:highlight>
                  <a:srgbClr val="FFFFFF"/>
                </a:highlight>
                <a:latin typeface="Aptos Narrow" panose="020B0004020202020204" pitchFamily="34" charset="0"/>
              </a:rPr>
              <a:t>ReLU</a:t>
            </a:r>
            <a:r>
              <a:rPr lang="en-US" sz="1800" b="0" i="0" dirty="0">
                <a:solidFill>
                  <a:schemeClr val="tx1"/>
                </a:solidFill>
                <a:effectLst/>
                <a:highlight>
                  <a:srgbClr val="FFFFFF"/>
                </a:highlight>
                <a:latin typeface="Aptos Narrow" panose="020B0004020202020204" pitchFamily="34" charset="0"/>
              </a:rPr>
              <a:t> activation function and the output layer uses the </a:t>
            </a:r>
            <a:r>
              <a:rPr lang="en-US" sz="1800" b="0" i="0" dirty="0" err="1">
                <a:solidFill>
                  <a:schemeClr val="tx1"/>
                </a:solidFill>
                <a:effectLst/>
                <a:highlight>
                  <a:srgbClr val="FFFFFF"/>
                </a:highlight>
                <a:latin typeface="Aptos Narrow" panose="020B0004020202020204" pitchFamily="34" charset="0"/>
              </a:rPr>
              <a:t>softmax</a:t>
            </a:r>
            <a:r>
              <a:rPr lang="en-US" sz="1800" b="0" i="0" dirty="0">
                <a:solidFill>
                  <a:schemeClr val="tx1"/>
                </a:solidFill>
                <a:effectLst/>
                <a:highlight>
                  <a:srgbClr val="FFFFFF"/>
                </a:highlight>
                <a:latin typeface="Aptos Narrow" panose="020B0004020202020204" pitchFamily="34" charset="0"/>
              </a:rPr>
              <a:t> function.</a:t>
            </a:r>
          </a:p>
          <a:p>
            <a:pPr marL="285750" indent="-285750">
              <a:buFont typeface="Wingdings" panose="05000000000000000000" pitchFamily="2" charset="2"/>
              <a:buChar char="Ø"/>
            </a:pPr>
            <a:r>
              <a:rPr lang="en-US" sz="1800" b="0" i="0" dirty="0">
                <a:solidFill>
                  <a:schemeClr val="tx1"/>
                </a:solidFill>
                <a:effectLst/>
                <a:highlight>
                  <a:srgbClr val="FFFFFF"/>
                </a:highlight>
                <a:latin typeface="Aptos Narrow" panose="020B0004020202020204" pitchFamily="34" charset="0"/>
              </a:rPr>
              <a:t>Dropout is used to prevent overfitting.</a:t>
            </a:r>
            <a:endParaRPr lang="en-IN" sz="1800" dirty="0">
              <a:solidFill>
                <a:schemeClr val="tx1"/>
              </a:solidFill>
              <a:latin typeface="Aptos Narrow" panose="020B0004020202020204" pitchFamily="34" charset="0"/>
            </a:endParaRPr>
          </a:p>
        </p:txBody>
      </p:sp>
      <p:sp>
        <p:nvSpPr>
          <p:cNvPr id="5" name="Text Placeholder 4">
            <a:extLst>
              <a:ext uri="{FF2B5EF4-FFF2-40B4-BE49-F238E27FC236}">
                <a16:creationId xmlns:a16="http://schemas.microsoft.com/office/drawing/2014/main" id="{50D45768-9DDD-B56A-A468-6E986A9213C1}"/>
              </a:ext>
            </a:extLst>
          </p:cNvPr>
          <p:cNvSpPr>
            <a:spLocks noGrp="1"/>
          </p:cNvSpPr>
          <p:nvPr>
            <p:ph type="body" sz="quarter" idx="3"/>
          </p:nvPr>
        </p:nvSpPr>
        <p:spPr>
          <a:xfrm>
            <a:off x="4522495" y="2145189"/>
            <a:ext cx="3147009" cy="576262"/>
          </a:xfrm>
        </p:spPr>
        <p:txBody>
          <a:bodyPr/>
          <a:lstStyle/>
          <a:p>
            <a:r>
              <a:rPr lang="en-US" sz="2800" u="sng" dirty="0">
                <a:latin typeface="Aptos Display" panose="020B0004020202020204" pitchFamily="34" charset="0"/>
              </a:rPr>
              <a:t>Model Training</a:t>
            </a:r>
            <a:endParaRPr lang="en-IN" sz="2800" u="sng" dirty="0">
              <a:latin typeface="Aptos Display" panose="020B0004020202020204" pitchFamily="34" charset="0"/>
            </a:endParaRPr>
          </a:p>
        </p:txBody>
      </p:sp>
      <p:sp>
        <p:nvSpPr>
          <p:cNvPr id="6" name="Text Placeholder 5">
            <a:extLst>
              <a:ext uri="{FF2B5EF4-FFF2-40B4-BE49-F238E27FC236}">
                <a16:creationId xmlns:a16="http://schemas.microsoft.com/office/drawing/2014/main" id="{B493D973-44B5-08FA-20E3-B478DE2831E2}"/>
              </a:ext>
            </a:extLst>
          </p:cNvPr>
          <p:cNvSpPr>
            <a:spLocks noGrp="1"/>
          </p:cNvSpPr>
          <p:nvPr>
            <p:ph type="body" sz="half" idx="16"/>
          </p:nvPr>
        </p:nvSpPr>
        <p:spPr>
          <a:xfrm>
            <a:off x="4420460" y="2822414"/>
            <a:ext cx="3147009" cy="3639346"/>
          </a:xfrm>
        </p:spPr>
        <p:txBody>
          <a:bodyPr>
            <a:normAutofit fontScale="62500" lnSpcReduction="20000"/>
          </a:bodyPr>
          <a:lstStyle/>
          <a:p>
            <a:pPr marL="342900" indent="-342900">
              <a:buFont typeface="Wingdings" panose="05000000000000000000" pitchFamily="2" charset="2"/>
              <a:buChar char="Ø"/>
            </a:pPr>
            <a:r>
              <a:rPr lang="en-US" sz="2900" b="0" i="0" dirty="0">
                <a:solidFill>
                  <a:schemeClr val="tx1"/>
                </a:solidFill>
                <a:effectLst/>
                <a:highlight>
                  <a:srgbClr val="FFFFFF"/>
                </a:highlight>
                <a:latin typeface="Aptos Narrow" panose="020B0004020202020204" pitchFamily="34" charset="0"/>
              </a:rPr>
              <a:t>The described NN architecture model is trained on the above extracted features of input samples  in GTZAN Dataset. </a:t>
            </a:r>
          </a:p>
          <a:p>
            <a:pPr marL="342900" indent="-342900">
              <a:buFont typeface="Wingdings" panose="05000000000000000000" pitchFamily="2" charset="2"/>
              <a:buChar char="Ø"/>
            </a:pPr>
            <a:r>
              <a:rPr lang="en-US" sz="2900" dirty="0">
                <a:solidFill>
                  <a:schemeClr val="tx1"/>
                </a:solidFill>
                <a:highlight>
                  <a:srgbClr val="FFFFFF"/>
                </a:highlight>
                <a:latin typeface="Aptos Narrow" panose="020B0004020202020204" pitchFamily="34" charset="0"/>
              </a:rPr>
              <a:t>W</a:t>
            </a:r>
            <a:r>
              <a:rPr lang="en-US" sz="2900" b="0" i="0" dirty="0">
                <a:solidFill>
                  <a:schemeClr val="tx1"/>
                </a:solidFill>
                <a:effectLst/>
                <a:highlight>
                  <a:srgbClr val="FFFFFF"/>
                </a:highlight>
                <a:latin typeface="Aptos Narrow" panose="020B0004020202020204" pitchFamily="34" charset="0"/>
              </a:rPr>
              <a:t>e used the Adam optimizer for training the model. The epoch that was chosen for the training model is 500.</a:t>
            </a:r>
          </a:p>
          <a:p>
            <a:pPr marL="342900" indent="-342900">
              <a:buFont typeface="Wingdings" panose="05000000000000000000" pitchFamily="2" charset="2"/>
              <a:buChar char="Ø"/>
            </a:pPr>
            <a:r>
              <a:rPr lang="en-US" sz="2900" b="0" i="0" dirty="0">
                <a:solidFill>
                  <a:schemeClr val="tx1"/>
                </a:solidFill>
                <a:effectLst/>
                <a:highlight>
                  <a:srgbClr val="FFFFFF"/>
                </a:highlight>
                <a:latin typeface="Aptos Narrow" panose="020B0004020202020204" pitchFamily="34" charset="0"/>
              </a:rPr>
              <a:t>The loss is calculated using the Sparse Categorical Cross entropy function.</a:t>
            </a:r>
          </a:p>
          <a:p>
            <a:endParaRPr lang="en-IN" dirty="0"/>
          </a:p>
        </p:txBody>
      </p:sp>
      <p:sp>
        <p:nvSpPr>
          <p:cNvPr id="7" name="Text Placeholder 6">
            <a:extLst>
              <a:ext uri="{FF2B5EF4-FFF2-40B4-BE49-F238E27FC236}">
                <a16:creationId xmlns:a16="http://schemas.microsoft.com/office/drawing/2014/main" id="{4006A5BF-4D10-94D5-DC69-26AA27DE1355}"/>
              </a:ext>
            </a:extLst>
          </p:cNvPr>
          <p:cNvSpPr>
            <a:spLocks noGrp="1"/>
          </p:cNvSpPr>
          <p:nvPr>
            <p:ph type="body" sz="quarter" idx="13"/>
          </p:nvPr>
        </p:nvSpPr>
        <p:spPr>
          <a:xfrm>
            <a:off x="7833144" y="2145189"/>
            <a:ext cx="3145730" cy="576262"/>
          </a:xfrm>
        </p:spPr>
        <p:txBody>
          <a:bodyPr/>
          <a:lstStyle/>
          <a:p>
            <a:r>
              <a:rPr lang="en-US" sz="2800" u="sng" dirty="0">
                <a:latin typeface="Aptos Display" panose="020B0004020202020204" pitchFamily="34" charset="0"/>
              </a:rPr>
              <a:t>DNN Inference</a:t>
            </a:r>
            <a:endParaRPr lang="en-IN" sz="2800" u="sng" dirty="0">
              <a:latin typeface="Aptos Display" panose="020B0004020202020204" pitchFamily="34" charset="0"/>
            </a:endParaRPr>
          </a:p>
        </p:txBody>
      </p:sp>
      <p:sp>
        <p:nvSpPr>
          <p:cNvPr id="8" name="Text Placeholder 7">
            <a:extLst>
              <a:ext uri="{FF2B5EF4-FFF2-40B4-BE49-F238E27FC236}">
                <a16:creationId xmlns:a16="http://schemas.microsoft.com/office/drawing/2014/main" id="{8FBED629-678F-7FBF-2B00-33130FE3B68C}"/>
              </a:ext>
            </a:extLst>
          </p:cNvPr>
          <p:cNvSpPr>
            <a:spLocks noGrp="1"/>
          </p:cNvSpPr>
          <p:nvPr>
            <p:ph type="body" sz="half" idx="17"/>
          </p:nvPr>
        </p:nvSpPr>
        <p:spPr>
          <a:xfrm>
            <a:off x="7833338" y="2721451"/>
            <a:ext cx="3145536" cy="2847293"/>
          </a:xfrm>
        </p:spPr>
        <p:txBody>
          <a:bodyPr>
            <a:noAutofit/>
          </a:bodyPr>
          <a:lstStyle/>
          <a:p>
            <a:pPr marL="285750" indent="-285750">
              <a:buFont typeface="Wingdings" panose="05000000000000000000" pitchFamily="2" charset="2"/>
              <a:buChar char="Ø"/>
            </a:pPr>
            <a:r>
              <a:rPr lang="en-US" sz="1800" dirty="0">
                <a:latin typeface="Aptos Narrow" panose="020B0004020202020204" pitchFamily="34" charset="0"/>
              </a:rPr>
              <a:t>An inference pipeline to extract the above said features from the input sample is implemented.</a:t>
            </a:r>
          </a:p>
          <a:p>
            <a:pPr marL="285750" indent="-285750">
              <a:buFont typeface="Wingdings" panose="05000000000000000000" pitchFamily="2" charset="2"/>
              <a:buChar char="Ø"/>
            </a:pPr>
            <a:r>
              <a:rPr lang="en-US" sz="1800" dirty="0">
                <a:latin typeface="Aptos Narrow" panose="020B0004020202020204" pitchFamily="34" charset="0"/>
              </a:rPr>
              <a:t>The output of the model is a vector of probability scores of genres with the highest probability score sample being the Genre of the input audio</a:t>
            </a:r>
            <a:endParaRPr lang="en-IN" sz="1800" dirty="0">
              <a:latin typeface="Aptos Narrow" panose="020B0004020202020204" pitchFamily="34" charset="0"/>
            </a:endParaRPr>
          </a:p>
        </p:txBody>
      </p:sp>
    </p:spTree>
    <p:extLst>
      <p:ext uri="{BB962C8B-B14F-4D97-AF65-F5344CB8AC3E}">
        <p14:creationId xmlns:p14="http://schemas.microsoft.com/office/powerpoint/2010/main" val="1114403941"/>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755B0C-601D-7B79-2799-045F4D6FE69E}"/>
              </a:ext>
            </a:extLst>
          </p:cNvPr>
          <p:cNvSpPr txBox="1"/>
          <p:nvPr/>
        </p:nvSpPr>
        <p:spPr>
          <a:xfrm>
            <a:off x="5232400" y="91440"/>
            <a:ext cx="1564640"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a:latin typeface="Aptos Display" panose="020B0004020202020204" pitchFamily="34" charset="0"/>
              </a:rPr>
              <a:t>  </a:t>
            </a:r>
            <a:r>
              <a:rPr lang="en-US" sz="2800" dirty="0">
                <a:solidFill>
                  <a:schemeClr val="bg1"/>
                </a:solidFill>
                <a:latin typeface="Aptos Display" panose="020B0004020202020204" pitchFamily="34" charset="0"/>
              </a:rPr>
              <a:t>Results</a:t>
            </a:r>
            <a:endParaRPr lang="en-IN" sz="2800" dirty="0">
              <a:solidFill>
                <a:schemeClr val="bg1"/>
              </a:solidFill>
              <a:latin typeface="Aptos Display" panose="020B0004020202020204" pitchFamily="34" charset="0"/>
            </a:endParaRPr>
          </a:p>
        </p:txBody>
      </p:sp>
      <p:sp>
        <p:nvSpPr>
          <p:cNvPr id="5" name="TextBox 4">
            <a:extLst>
              <a:ext uri="{FF2B5EF4-FFF2-40B4-BE49-F238E27FC236}">
                <a16:creationId xmlns:a16="http://schemas.microsoft.com/office/drawing/2014/main" id="{24EA22E3-8AD1-A197-F4D5-E3B6BFA622DD}"/>
              </a:ext>
            </a:extLst>
          </p:cNvPr>
          <p:cNvSpPr txBox="1"/>
          <p:nvPr/>
        </p:nvSpPr>
        <p:spPr>
          <a:xfrm>
            <a:off x="10160000" y="0"/>
            <a:ext cx="1219200" cy="1270000"/>
          </a:xfrm>
          <a:prstGeom prst="rect">
            <a:avLst/>
          </a:prstGeom>
          <a:solidFill>
            <a:schemeClr val="bg1"/>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19E0F78A-23E3-D84A-B546-3140A21F88C1}"/>
              </a:ext>
            </a:extLst>
          </p:cNvPr>
          <p:cNvSpPr txBox="1"/>
          <p:nvPr/>
        </p:nvSpPr>
        <p:spPr>
          <a:xfrm>
            <a:off x="401320" y="711200"/>
            <a:ext cx="11084560" cy="1323439"/>
          </a:xfrm>
          <a:prstGeom prst="rect">
            <a:avLst/>
          </a:prstGeom>
          <a:noFill/>
        </p:spPr>
        <p:txBody>
          <a:bodyPr wrap="square" rtlCol="0">
            <a:spAutoFit/>
          </a:bodyPr>
          <a:lstStyle/>
          <a:p>
            <a:pPr marL="342900" indent="-342900">
              <a:buClr>
                <a:schemeClr val="accent1">
                  <a:lumMod val="50000"/>
                </a:schemeClr>
              </a:buClr>
              <a:buFont typeface="Arial" panose="020B0604020202020204" pitchFamily="34" charset="0"/>
              <a:buChar char="•"/>
            </a:pPr>
            <a:r>
              <a:rPr lang="en-US" sz="2000" dirty="0">
                <a:latin typeface="Karla" pitchFamily="2" charset="0"/>
              </a:rPr>
              <a:t>Test set accuracy is : 93.29%, Validation accuracy : 94.99% , with a Test loss : 0.529</a:t>
            </a:r>
          </a:p>
          <a:p>
            <a:pPr marL="342900" indent="-342900">
              <a:buClr>
                <a:schemeClr val="accent1">
                  <a:lumMod val="50000"/>
                </a:schemeClr>
              </a:buClr>
              <a:buFont typeface="Arial" panose="020B0604020202020204" pitchFamily="34" charset="0"/>
              <a:buChar char="•"/>
            </a:pPr>
            <a:r>
              <a:rPr lang="en-US" sz="2000" dirty="0">
                <a:latin typeface="Karla" pitchFamily="2" charset="0"/>
              </a:rPr>
              <a:t>The model can classify the given audio into any one of 10 genres mentioned in the dataset.</a:t>
            </a:r>
          </a:p>
          <a:p>
            <a:pPr marL="342900" indent="-342900">
              <a:buClr>
                <a:schemeClr val="accent1">
                  <a:lumMod val="50000"/>
                </a:schemeClr>
              </a:buClr>
              <a:buFont typeface="Arial" panose="020B0604020202020204" pitchFamily="34" charset="0"/>
              <a:buChar char="•"/>
            </a:pPr>
            <a:r>
              <a:rPr lang="en-US" sz="2000" dirty="0">
                <a:latin typeface="Karla" pitchFamily="2" charset="0"/>
              </a:rPr>
              <a:t>Our code can extract and visually depict the features of a given audio sample</a:t>
            </a:r>
          </a:p>
          <a:p>
            <a:pPr marL="342900" indent="-342900">
              <a:buClr>
                <a:schemeClr val="accent1">
                  <a:lumMod val="50000"/>
                </a:schemeClr>
              </a:buClr>
              <a:buFont typeface="Arial" panose="020B0604020202020204" pitchFamily="34" charset="0"/>
              <a:buChar char="•"/>
            </a:pPr>
            <a:r>
              <a:rPr lang="en-US" sz="2000" dirty="0">
                <a:latin typeface="Karla" pitchFamily="2" charset="0"/>
                <a:hlinkClick r:id="rId2"/>
              </a:rPr>
              <a:t>Kaggle Notebook Link</a:t>
            </a:r>
            <a:endParaRPr lang="en-US" sz="2000" dirty="0">
              <a:latin typeface="Karla" pitchFamily="2" charset="0"/>
            </a:endParaRPr>
          </a:p>
        </p:txBody>
      </p:sp>
      <p:sp>
        <p:nvSpPr>
          <p:cNvPr id="8" name="TextBox 7">
            <a:extLst>
              <a:ext uri="{FF2B5EF4-FFF2-40B4-BE49-F238E27FC236}">
                <a16:creationId xmlns:a16="http://schemas.microsoft.com/office/drawing/2014/main" id="{E264E62E-1826-1C22-519F-FBF7E10A4258}"/>
              </a:ext>
            </a:extLst>
          </p:cNvPr>
          <p:cNvSpPr txBox="1"/>
          <p:nvPr/>
        </p:nvSpPr>
        <p:spPr>
          <a:xfrm>
            <a:off x="4932680" y="1898176"/>
            <a:ext cx="2164080"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a:latin typeface="Aptos Display" panose="020B0004020202020204" pitchFamily="34" charset="0"/>
              </a:rPr>
              <a:t>    </a:t>
            </a:r>
            <a:r>
              <a:rPr lang="en-US" sz="2800" dirty="0">
                <a:solidFill>
                  <a:schemeClr val="bg1"/>
                </a:solidFill>
                <a:latin typeface="Aptos Display" panose="020B0004020202020204" pitchFamily="34" charset="0"/>
              </a:rPr>
              <a:t>Summary</a:t>
            </a:r>
            <a:endParaRPr lang="en-IN" sz="2800" dirty="0">
              <a:solidFill>
                <a:schemeClr val="bg1"/>
              </a:solidFill>
              <a:latin typeface="Aptos Display" panose="020B0004020202020204" pitchFamily="34" charset="0"/>
            </a:endParaRPr>
          </a:p>
        </p:txBody>
      </p:sp>
      <p:sp>
        <p:nvSpPr>
          <p:cNvPr id="11" name="TextBox 10">
            <a:extLst>
              <a:ext uri="{FF2B5EF4-FFF2-40B4-BE49-F238E27FC236}">
                <a16:creationId xmlns:a16="http://schemas.microsoft.com/office/drawing/2014/main" id="{12772D9E-C870-022F-CC93-3E31D39CCC6A}"/>
              </a:ext>
            </a:extLst>
          </p:cNvPr>
          <p:cNvSpPr txBox="1"/>
          <p:nvPr/>
        </p:nvSpPr>
        <p:spPr>
          <a:xfrm>
            <a:off x="4932680" y="4227994"/>
            <a:ext cx="2164080"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800" dirty="0">
                <a:solidFill>
                  <a:schemeClr val="bg1"/>
                </a:solidFill>
                <a:latin typeface="Aptos Display" panose="020B0004020202020204" pitchFamily="34" charset="0"/>
              </a:rPr>
              <a:t>  References</a:t>
            </a:r>
            <a:endParaRPr lang="en-IN" sz="2800" dirty="0">
              <a:solidFill>
                <a:schemeClr val="bg1"/>
              </a:solidFill>
              <a:latin typeface="Aptos Display" panose="020B0004020202020204" pitchFamily="34" charset="0"/>
            </a:endParaRPr>
          </a:p>
        </p:txBody>
      </p:sp>
      <p:sp>
        <p:nvSpPr>
          <p:cNvPr id="13" name="TextBox 12">
            <a:extLst>
              <a:ext uri="{FF2B5EF4-FFF2-40B4-BE49-F238E27FC236}">
                <a16:creationId xmlns:a16="http://schemas.microsoft.com/office/drawing/2014/main" id="{BAAFA78E-CF0D-5F97-B55F-08F4A60BBC21}"/>
              </a:ext>
            </a:extLst>
          </p:cNvPr>
          <p:cNvSpPr txBox="1"/>
          <p:nvPr/>
        </p:nvSpPr>
        <p:spPr>
          <a:xfrm>
            <a:off x="401320" y="2408042"/>
            <a:ext cx="10977880" cy="1846659"/>
          </a:xfrm>
          <a:prstGeom prst="rect">
            <a:avLst/>
          </a:prstGeom>
          <a:noFill/>
          <a:scene3d>
            <a:camera prst="orthographicFront"/>
            <a:lightRig rig="threePt" dir="t"/>
          </a:scene3d>
          <a:sp3d>
            <a:bevelT prst="angle"/>
          </a:sp3d>
        </p:spPr>
        <p:txBody>
          <a:bodyPr wrap="square" rtlCol="0">
            <a:spAutoFit/>
          </a:bodyPr>
          <a:lstStyle/>
          <a:p>
            <a:pPr marL="285750" indent="-285750">
              <a:buClr>
                <a:schemeClr val="accent1">
                  <a:lumMod val="50000"/>
                </a:schemeClr>
              </a:buClr>
              <a:buFont typeface="Arial" panose="020B0604020202020204" pitchFamily="34" charset="0"/>
              <a:buChar char="•"/>
            </a:pPr>
            <a:r>
              <a:rPr lang="en-US" sz="1900" b="0" i="0" dirty="0">
                <a:effectLst/>
                <a:highlight>
                  <a:srgbClr val="FFFFFF"/>
                </a:highlight>
                <a:latin typeface="Karla" pitchFamily="2" charset="0"/>
              </a:rPr>
              <a:t>Our main focus was to examine how different generical audios differ in their spectral contents.</a:t>
            </a:r>
          </a:p>
          <a:p>
            <a:pPr marL="285750" indent="-285750">
              <a:buClr>
                <a:schemeClr val="accent1">
                  <a:lumMod val="50000"/>
                </a:schemeClr>
              </a:buClr>
              <a:buFont typeface="Arial" panose="020B0604020202020204" pitchFamily="34" charset="0"/>
              <a:buChar char="•"/>
            </a:pPr>
            <a:r>
              <a:rPr lang="en-US" sz="1900" b="0" i="0" dirty="0">
                <a:effectLst/>
                <a:highlight>
                  <a:srgbClr val="FFFFFF"/>
                </a:highlight>
                <a:latin typeface="Karla" pitchFamily="2" charset="0"/>
              </a:rPr>
              <a:t>So, we extracted the basic relevant spectral features for different audios and compared the differences first analyzing manually and then feeding the data into the machine learning classifier.</a:t>
            </a:r>
          </a:p>
          <a:p>
            <a:pPr marL="285750" indent="-285750">
              <a:buClr>
                <a:schemeClr val="accent1">
                  <a:lumMod val="50000"/>
                </a:schemeClr>
              </a:buClr>
              <a:buFont typeface="Arial" panose="020B0604020202020204" pitchFamily="34" charset="0"/>
              <a:buChar char="•"/>
            </a:pPr>
            <a:r>
              <a:rPr lang="en-US" sz="1900" b="0" i="0" dirty="0">
                <a:effectLst/>
                <a:highlight>
                  <a:srgbClr val="FFFFFF"/>
                </a:highlight>
                <a:latin typeface="Karla" pitchFamily="2" charset="0"/>
              </a:rPr>
              <a:t>In the end the features extracted were Chroma features, Zero Crossing Rate, MFCC, spectral centroid and spectral roll off.</a:t>
            </a:r>
            <a:endParaRPr lang="en-IN" sz="1900" dirty="0"/>
          </a:p>
        </p:txBody>
      </p:sp>
      <p:sp>
        <p:nvSpPr>
          <p:cNvPr id="14" name="TextBox 13">
            <a:extLst>
              <a:ext uri="{FF2B5EF4-FFF2-40B4-BE49-F238E27FC236}">
                <a16:creationId xmlns:a16="http://schemas.microsoft.com/office/drawing/2014/main" id="{A1574128-868C-BB6E-C6FA-677067AD8418}"/>
              </a:ext>
            </a:extLst>
          </p:cNvPr>
          <p:cNvSpPr txBox="1"/>
          <p:nvPr/>
        </p:nvSpPr>
        <p:spPr>
          <a:xfrm>
            <a:off x="401320" y="4751214"/>
            <a:ext cx="10881360" cy="1200329"/>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IN" dirty="0">
                <a:latin typeface="Karla" pitchFamily="2" charset="0"/>
                <a:hlinkClick r:id="rId3">
                  <a:extLst>
                    <a:ext uri="{A12FA001-AC4F-418D-AE19-62706E023703}">
                      <ahyp:hlinkClr xmlns:ahyp="http://schemas.microsoft.com/office/drawing/2018/hyperlinkcolor" val="tx"/>
                    </a:ext>
                  </a:extLst>
                </a:hlinkClick>
              </a:rPr>
              <a:t>http://ismir2001.ismir.net/pdf/tzanetakis.pdf</a:t>
            </a:r>
            <a:endParaRPr lang="en-IN" dirty="0">
              <a:latin typeface="Karla" pitchFamily="2" charset="0"/>
            </a:endParaRPr>
          </a:p>
          <a:p>
            <a:pPr marL="285750" indent="-285750">
              <a:buClr>
                <a:schemeClr val="accent1">
                  <a:lumMod val="50000"/>
                </a:schemeClr>
              </a:buClr>
              <a:buFont typeface="Arial" panose="020B0604020202020204" pitchFamily="34" charset="0"/>
              <a:buChar char="•"/>
            </a:pPr>
            <a:r>
              <a:rPr lang="en-IN" dirty="0">
                <a:latin typeface="Karla" pitchFamily="2" charset="0"/>
                <a:hlinkClick r:id="rId4">
                  <a:extLst>
                    <a:ext uri="{A12FA001-AC4F-418D-AE19-62706E023703}">
                      <ahyp:hlinkClr xmlns:ahyp="http://schemas.microsoft.com/office/drawing/2018/hyperlinkcolor" val="tx"/>
                    </a:ext>
                  </a:extLst>
                </a:hlinkClick>
              </a:rPr>
              <a:t>https://farranaanjum05.medium.com/music-genre-classification-with-python-51bff77adfd6</a:t>
            </a:r>
            <a:endParaRPr lang="en-IN" dirty="0">
              <a:latin typeface="Karla" pitchFamily="2" charset="0"/>
            </a:endParaRPr>
          </a:p>
          <a:p>
            <a:pPr marL="285750" indent="-285750">
              <a:buClr>
                <a:schemeClr val="accent1">
                  <a:lumMod val="50000"/>
                </a:schemeClr>
              </a:buClr>
              <a:buFont typeface="Arial" panose="020B0604020202020204" pitchFamily="34" charset="0"/>
              <a:buChar char="•"/>
            </a:pPr>
            <a:r>
              <a:rPr lang="en-IN" dirty="0">
                <a:latin typeface="Karla" pitchFamily="2" charset="0"/>
                <a:hlinkClick r:id="rId5">
                  <a:extLst>
                    <a:ext uri="{A12FA001-AC4F-418D-AE19-62706E023703}">
                      <ahyp:hlinkClr xmlns:ahyp="http://schemas.microsoft.com/office/drawing/2018/hyperlinkcolor" val="tx"/>
                    </a:ext>
                  </a:extLst>
                </a:hlinkClick>
              </a:rPr>
              <a:t>https://cse.iitk.ac.in/users/cs365/2015/_submissions/archit/report.pdf</a:t>
            </a:r>
            <a:endParaRPr lang="en-IN" dirty="0">
              <a:latin typeface="Karla" pitchFamily="2" charset="0"/>
            </a:endParaRPr>
          </a:p>
          <a:p>
            <a:endParaRPr lang="en-IN" dirty="0"/>
          </a:p>
        </p:txBody>
      </p:sp>
      <p:sp>
        <p:nvSpPr>
          <p:cNvPr id="17" name="TextBox 16">
            <a:extLst>
              <a:ext uri="{FF2B5EF4-FFF2-40B4-BE49-F238E27FC236}">
                <a16:creationId xmlns:a16="http://schemas.microsoft.com/office/drawing/2014/main" id="{DBDB4B96-CCF2-5352-325E-D41B685D1DD9}"/>
              </a:ext>
            </a:extLst>
          </p:cNvPr>
          <p:cNvSpPr txBox="1"/>
          <p:nvPr/>
        </p:nvSpPr>
        <p:spPr>
          <a:xfrm>
            <a:off x="4663440" y="5731301"/>
            <a:ext cx="2702560" cy="830997"/>
          </a:xfrm>
          <a:prstGeom prst="rect">
            <a:avLst/>
          </a:prstGeom>
          <a:noFill/>
        </p:spPr>
        <p:txBody>
          <a:bodyPr wrap="square" rtlCol="0">
            <a:spAutoFit/>
          </a:bodyPr>
          <a:lstStyle/>
          <a:p>
            <a:r>
              <a:rPr lang="en-US" sz="4800" dirty="0">
                <a:solidFill>
                  <a:schemeClr val="accent1"/>
                </a:solidFill>
                <a:latin typeface="Bernard MT Condensed" panose="02050806060905020404" pitchFamily="18" charset="0"/>
              </a:rPr>
              <a:t>Thank You</a:t>
            </a:r>
            <a:endParaRPr lang="en-IN" sz="4800" dirty="0">
              <a:solidFill>
                <a:schemeClr val="accent1"/>
              </a:solidFill>
              <a:latin typeface="Bernard MT Condensed" panose="02050806060905020404" pitchFamily="18" charset="0"/>
            </a:endParaRPr>
          </a:p>
        </p:txBody>
      </p:sp>
    </p:spTree>
    <p:extLst>
      <p:ext uri="{BB962C8B-B14F-4D97-AF65-F5344CB8AC3E}">
        <p14:creationId xmlns:p14="http://schemas.microsoft.com/office/powerpoint/2010/main" val="3480661783"/>
      </p:ext>
    </p:extLst>
  </p:cSld>
  <p:clrMapOvr>
    <a:masterClrMapping/>
  </p:clrMapOvr>
  <p:transition spd="med">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356</TotalTime>
  <Words>667</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Aptos Display</vt:lpstr>
      <vt:lpstr>Aptos Narrow</vt:lpstr>
      <vt:lpstr>Arial</vt:lpstr>
      <vt:lpstr>Bernard MT Condensed</vt:lpstr>
      <vt:lpstr>Century Gothic</vt:lpstr>
      <vt:lpstr>Karla</vt:lpstr>
      <vt:lpstr>Wingdings</vt:lpstr>
      <vt:lpstr>Wingdings 3</vt:lpstr>
      <vt:lpstr>Ion Boardroom</vt:lpstr>
      <vt:lpstr>Music Genre Classification using DNNs</vt:lpstr>
      <vt:lpstr>PowerPoint Presentation</vt:lpstr>
      <vt:lpstr>Extraction of Features of audio sample</vt:lpstr>
      <vt:lpstr>PowerPoint Presentation</vt:lpstr>
      <vt:lpstr>Building a DNN model for Classification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EE-304 Music Genre Classification</dc:title>
  <dc:creator>venkata siva kiran m</dc:creator>
  <cp:lastModifiedBy>venkata siva kiran m</cp:lastModifiedBy>
  <cp:revision>1</cp:revision>
  <dcterms:created xsi:type="dcterms:W3CDTF">2024-04-14T11:51:20Z</dcterms:created>
  <dcterms:modified xsi:type="dcterms:W3CDTF">2024-04-14T17:47:23Z</dcterms:modified>
</cp:coreProperties>
</file>