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392" y="-3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err="1" smtClean="0">
                <a:solidFill>
                  <a:schemeClr val="accent1"/>
                </a:solidFill>
                <a:latin typeface="Arial" panose="020B0604020202020204" pitchFamily="34" charset="0"/>
                <a:cs typeface="Arial" panose="020B0604020202020204" pitchFamily="34" charset="0"/>
              </a:rPr>
              <a:t>KeyloGGER</a:t>
            </a:r>
            <a:r>
              <a:rPr lang="en-IN" b="1" dirty="0" smtClean="0">
                <a:solidFill>
                  <a:schemeClr val="accent1"/>
                </a:solidFill>
                <a:latin typeface="Arial" panose="020B0604020202020204" pitchFamily="34" charset="0"/>
                <a:cs typeface="Arial" panose="020B0604020202020204" pitchFamily="34" charset="0"/>
              </a:rPr>
              <a:t>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7467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SATHIYA SUBASH S –VV COLLEGE OF ENGINEERING-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666</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24</cp:revision>
  <dcterms:created xsi:type="dcterms:W3CDTF">2021-05-26T16:50:10Z</dcterms:created>
  <dcterms:modified xsi:type="dcterms:W3CDTF">2024-04-04T13:45:28Z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