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2" r:id="rId4"/>
    <p:sldId id="257" r:id="rId5"/>
    <p:sldId id="258" r:id="rId6"/>
    <p:sldId id="259" r:id="rId7"/>
    <p:sldId id="260" r:id="rId8"/>
    <p:sldId id="264" r:id="rId9"/>
    <p:sldId id="263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064D86-39B5-4AC3-82E7-05AA2119B9A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gency FB" pitchFamily="34" charset="0"/>
              </a:rPr>
              <a:t>- Cab booking Application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gency FB" pitchFamily="34" charset="0"/>
              </a:rPr>
              <a:t>Capstone Project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4725144"/>
            <a:ext cx="25202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 err="1" smtClean="0"/>
              <a:t>Subash</a:t>
            </a:r>
            <a:r>
              <a:rPr lang="en-IN" sz="1400" dirty="0" smtClean="0"/>
              <a:t>  .B</a:t>
            </a:r>
          </a:p>
          <a:p>
            <a:r>
              <a:rPr lang="en-IN" sz="1400" dirty="0" smtClean="0"/>
              <a:t>Java J2ee Batch-2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CONCLUSION: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26876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gency FB" pitchFamily="34" charset="0"/>
              </a:rPr>
              <a:t>  </a:t>
            </a:r>
            <a:r>
              <a:rPr lang="en-IN" u="sng" dirty="0" smtClean="0">
                <a:latin typeface="Agency FB" pitchFamily="34" charset="0"/>
              </a:rPr>
              <a:t>Flexible</a:t>
            </a:r>
            <a:r>
              <a:rPr lang="en-IN" dirty="0" smtClean="0">
                <a:latin typeface="Agency FB" pitchFamily="34" charset="0"/>
              </a:rPr>
              <a:t>:</a:t>
            </a:r>
          </a:p>
          <a:p>
            <a:pPr lvl="1"/>
            <a:endParaRPr lang="en-IN" dirty="0" smtClean="0">
              <a:latin typeface="Agency FB" pitchFamily="34" charset="0"/>
            </a:endParaRPr>
          </a:p>
          <a:p>
            <a:pPr lvl="1"/>
            <a:r>
              <a:rPr lang="en-IN" dirty="0">
                <a:latin typeface="Agency FB" pitchFamily="34" charset="0"/>
              </a:rPr>
              <a:t>-</a:t>
            </a:r>
            <a:r>
              <a:rPr lang="en-IN" dirty="0" smtClean="0">
                <a:latin typeface="Agency FB" pitchFamily="34" charset="0"/>
              </a:rPr>
              <a:t>It is flexible for people to book a cab from their places to wherever they want to go</a:t>
            </a:r>
            <a:r>
              <a:rPr lang="en-IN" dirty="0">
                <a:latin typeface="Agency FB" pitchFamily="34" charset="0"/>
              </a:rPr>
              <a:t>.</a:t>
            </a:r>
          </a:p>
          <a:p>
            <a:pPr lvl="1"/>
            <a:endParaRPr lang="en-IN" dirty="0" smtClean="0">
              <a:latin typeface="Agency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gency FB" pitchFamily="34" charset="0"/>
              </a:rPr>
              <a:t>  </a:t>
            </a:r>
            <a:r>
              <a:rPr lang="en-IN" u="sng" dirty="0" smtClean="0">
                <a:latin typeface="Agency FB" pitchFamily="34" charset="0"/>
              </a:rPr>
              <a:t>User-Friendly:</a:t>
            </a:r>
          </a:p>
          <a:p>
            <a:pPr lvl="1"/>
            <a:endParaRPr lang="en-IN" dirty="0" smtClean="0">
              <a:latin typeface="Agency FB" pitchFamily="34" charset="0"/>
            </a:endParaRPr>
          </a:p>
          <a:p>
            <a:pPr lvl="1"/>
            <a:r>
              <a:rPr lang="en-IN" dirty="0" smtClean="0">
                <a:latin typeface="Agency FB" pitchFamily="34" charset="0"/>
              </a:rPr>
              <a:t>-We have included technologies like Spring Boot, Rest Controller which will helps the customers to give user friendly experience while using.</a:t>
            </a:r>
            <a:endParaRPr lang="en-IN" dirty="0">
              <a:latin typeface="Agency FB" pitchFamily="34" charset="0"/>
            </a:endParaRPr>
          </a:p>
          <a:p>
            <a:pPr lvl="1"/>
            <a:endParaRPr lang="en-IN" dirty="0" smtClean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4149080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gency FB" pitchFamily="34" charset="0"/>
              </a:rPr>
              <a:t>  </a:t>
            </a:r>
            <a:r>
              <a:rPr lang="en-IN" u="sng" dirty="0" smtClean="0">
                <a:latin typeface="Agency FB" pitchFamily="34" charset="0"/>
              </a:rPr>
              <a:t>Easy Usage:</a:t>
            </a:r>
          </a:p>
          <a:p>
            <a:pPr lvl="1"/>
            <a:endParaRPr lang="en-IN" dirty="0" smtClean="0">
              <a:latin typeface="Agency FB" pitchFamily="34" charset="0"/>
            </a:endParaRPr>
          </a:p>
          <a:p>
            <a:pPr lvl="1"/>
            <a:r>
              <a:rPr lang="en-IN" dirty="0" smtClean="0">
                <a:latin typeface="Agency FB" pitchFamily="34" charset="0"/>
              </a:rPr>
              <a:t>-Customers can easily access for booking tickets and it can be used by every age group people and its flexible.</a:t>
            </a:r>
            <a:endParaRPr lang="en-IN" dirty="0">
              <a:latin typeface="Agency FB" pitchFamily="34" charset="0"/>
            </a:endParaRPr>
          </a:p>
          <a:p>
            <a:pPr lvl="1"/>
            <a:endParaRPr lang="en-IN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780928"/>
            <a:ext cx="28083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THANK YOU…!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ROAD MAP: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624" y="1412776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</a:t>
            </a:r>
            <a:r>
              <a:rPr lang="en-US" sz="1600" dirty="0" smtClean="0">
                <a:latin typeface="Agency FB" pitchFamily="34" charset="0"/>
              </a:rPr>
              <a:t>Application will be developed in following 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Agency FB" pitchFamily="34" charset="0"/>
            </a:endParaRPr>
          </a:p>
          <a:p>
            <a:r>
              <a:rPr lang="en-US" sz="1600" dirty="0">
                <a:latin typeface="Agency FB" pitchFamily="34" charset="0"/>
              </a:rPr>
              <a:t> </a:t>
            </a:r>
            <a:r>
              <a:rPr lang="en-US" sz="1600" dirty="0" smtClean="0">
                <a:latin typeface="Agency FB" pitchFamily="34" charset="0"/>
              </a:rPr>
              <a:t>          1. Spring Boot + Rest Controller + Spring Data JPA </a:t>
            </a:r>
            <a:endParaRPr lang="en-IN" sz="1600" dirty="0" smtClean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386104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1600" dirty="0" smtClean="0">
                <a:latin typeface="Agency FB" pitchFamily="34" charset="0"/>
              </a:rPr>
              <a:t> This </a:t>
            </a:r>
            <a:r>
              <a:rPr lang="en-US" sz="1600" dirty="0">
                <a:latin typeface="Agency FB" pitchFamily="34" charset="0"/>
              </a:rPr>
              <a:t>application's goal is to help customers reserve a cab for a trip</a:t>
            </a:r>
            <a:r>
              <a:rPr lang="en-US" sz="1600" dirty="0" smtClean="0">
                <a:latin typeface="Agency FB" pitchFamily="34" charset="0"/>
              </a:rPr>
              <a:t>.</a:t>
            </a:r>
          </a:p>
          <a:p>
            <a:pPr fontAlgn="base"/>
            <a:endParaRPr lang="en-US" sz="1600" dirty="0">
              <a:latin typeface="Agency FB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600" dirty="0" smtClean="0">
                <a:latin typeface="Agency FB" pitchFamily="34" charset="0"/>
              </a:rPr>
              <a:t> This </a:t>
            </a:r>
            <a:r>
              <a:rPr lang="en-US" sz="1600" dirty="0">
                <a:latin typeface="Agency FB" pitchFamily="34" charset="0"/>
              </a:rPr>
              <a:t>application was developed by using </a:t>
            </a:r>
            <a:r>
              <a:rPr lang="en-US" sz="1600" dirty="0" err="1" smtClean="0">
                <a:latin typeface="Agency FB" pitchFamily="34" charset="0"/>
              </a:rPr>
              <a:t>Microservices</a:t>
            </a:r>
            <a:r>
              <a:rPr lang="en-US" sz="1600" dirty="0" smtClean="0">
                <a:latin typeface="Agency FB" pitchFamily="34" charset="0"/>
              </a:rPr>
              <a:t> </a:t>
            </a:r>
            <a:r>
              <a:rPr lang="en-US" sz="1600" dirty="0">
                <a:latin typeface="Agency FB" pitchFamily="34" charset="0"/>
              </a:rPr>
              <a:t>which </a:t>
            </a:r>
            <a:r>
              <a:rPr lang="en-US" sz="1600" dirty="0" smtClean="0">
                <a:latin typeface="Agency FB" pitchFamily="34" charset="0"/>
              </a:rPr>
              <a:t>includes </a:t>
            </a:r>
            <a:r>
              <a:rPr lang="en-US" sz="1600" dirty="0">
                <a:latin typeface="Agency FB" pitchFamily="34" charset="0"/>
              </a:rPr>
              <a:t>Eureka server, Admin service, </a:t>
            </a:r>
            <a:r>
              <a:rPr lang="en-US" sz="1600" dirty="0" smtClean="0">
                <a:latin typeface="Agency FB" pitchFamily="34" charset="0"/>
              </a:rPr>
              <a:t>Customer </a:t>
            </a:r>
            <a:r>
              <a:rPr lang="en-US" sz="1600" dirty="0">
                <a:latin typeface="Agency FB" pitchFamily="34" charset="0"/>
              </a:rPr>
              <a:t>service, Driver service, Cab Service and Booking service.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996952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INTRODUCTION: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052736"/>
            <a:ext cx="756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To Create an Application for Online Cab Booking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Customer should be able to view the list of available cabs.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Customer should be able to book cab for desired location from a certain location.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Admin should be able to perform below operations: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admin can add/update/delete/view the cabs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admin can add/update/delete/view the driver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– admin can view and cancel the bookings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admin can add/update/delete/view the customer 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Customer should be able to perform below operations: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Customer can register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Customer can update their profile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Customer can view all the available cabs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Customer can book and cancel the booking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Customer can view the booking history. </a:t>
            </a:r>
          </a:p>
          <a:p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Driver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should be able to perform below operations: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- Driver can view the booking details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Driver can view the booking history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48680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89527"/>
            <a:ext cx="4248472" cy="495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3568" y="548680"/>
            <a:ext cx="165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USE CASE: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4953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3568" y="548680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CLASS DESIGN: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USER STORIES: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14067" y="1381515"/>
          <a:ext cx="5915865" cy="4639772"/>
        </p:xfrm>
        <a:graphic>
          <a:graphicData uri="http://schemas.openxmlformats.org/drawingml/2006/table">
            <a:tbl>
              <a:tblPr/>
              <a:tblGrid>
                <a:gridCol w="651410"/>
                <a:gridCol w="990409"/>
                <a:gridCol w="4274046"/>
              </a:tblGrid>
              <a:tr h="10928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988" marR="3988" marT="39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988" marR="3988" marT="39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988" marR="3988" marT="39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ADMIN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 Case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Cab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add the Cab. On successful adding return Cab details with http status code 201(Created)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add the Cab. If cab not added successfully then return "Cab is not added" with error details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 Cab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update the cab. On Successful  updation return Cab details and message "cab updated successfully"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update the Cab. If cab not updated successfully then return "Cab not found with id: ??"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 Cab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delete the cab. On Successful  deletion return "cab deleted  successfully"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delete the Cab. If cab not deleted successfully then return "Cab not found with id: ??"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Cab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view all cabs using GET method.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Available Cabs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view all available cabs. On successful request Return All available cabs list.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No cabs available then Return "No cabs available for boking"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 Driver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add the Driver. On successful adding return Driver details with http status code 201(Created)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add the Driver. If Driver not added successfully then return "Driver is not added" with error details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 Driver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update the Driver. On Successful  updation return Driver details and message "Driver updated successfully"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update the Driver. If Driver not updated successfully then return "Driver not found with id: ??"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 Driver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delete the Driver. On Successful  deletion return "Driver deleted  successfully"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delete the Driver. If Driver not deleted successfully then return "Driver not found with id: ??"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Driver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view all drivers list using GET method.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Delete Customer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delete the Customer. On Successful  deletion return "Customer deleted  successfully" with status 200(OK)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delete the Customer. If Customer not deleted successfully then return "Customer not found with id: ??"(404)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Customer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view all Customers list using GET method .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Bookings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view all bookings.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Cancel Booking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Admin can cancel booking. On successful cancellation return "booking canceled" (200- OK)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booking not canceled . Return "booking not found with bookingId: ??" (404- NOT FOUND)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928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895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88" marR="3988" marT="39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59632" y="1124744"/>
          <a:ext cx="6096000" cy="2592297"/>
        </p:xfrm>
        <a:graphic>
          <a:graphicData uri="http://schemas.openxmlformats.org/drawingml/2006/table">
            <a:tbl>
              <a:tblPr/>
              <a:tblGrid>
                <a:gridCol w="671245"/>
                <a:gridCol w="1020566"/>
                <a:gridCol w="4404189"/>
              </a:tblGrid>
              <a:tr h="184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CUSTOMER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 Case</a:t>
                      </a:r>
                    </a:p>
                  </a:txBody>
                  <a:tcPr marL="4110" marR="4110" marT="41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4110" marR="4110" marT="41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can register. On successful registration return "Successfully Registered" (201- CREATED)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any error occurs Return "Registration Unsuccessfull" (500-Internal serrver error)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can update their details. On successful updation return Customer details and "Details Updated successfully"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 Unsuccessful updation Return "Customer not found with customerID: ??"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Available Cabs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can view all available cabs. On successful request Return All available cabs list. (200-OK)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Book Cab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can book cab. On successful booking Return  Booking Details and a message "Cab Booked Successfully"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any failure Return "Try agin after some time later"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Cancel Booking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Can cancel booking. On successful cancelation Return "Booking canceled Sucessfully"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 any failure then Return " Booking not canceled"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Booking History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can view booking history.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671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9632" y="4437112"/>
          <a:ext cx="6096000" cy="1656182"/>
        </p:xfrm>
        <a:graphic>
          <a:graphicData uri="http://schemas.openxmlformats.org/drawingml/2006/table">
            <a:tbl>
              <a:tblPr/>
              <a:tblGrid>
                <a:gridCol w="671245"/>
                <a:gridCol w="1020566"/>
                <a:gridCol w="4404189"/>
              </a:tblGrid>
              <a:tr h="25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DRIVER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 Case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Booking Details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Driver can view booking details. On successful GET request Return Details of Booking.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View Booking History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Driver can view Booking History. On successful GET request Return List of all Bookings.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110" marR="4110" marT="41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2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SERVICES: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9592" y="90872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gency FB" pitchFamily="34" charset="0"/>
            </a:endParaRPr>
          </a:p>
          <a:p>
            <a:r>
              <a:rPr lang="en-US" sz="1200" dirty="0" smtClean="0">
                <a:latin typeface="Agency FB" pitchFamily="34" charset="0"/>
              </a:rPr>
              <a:t> 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628800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Cab Service</a:t>
            </a:r>
          </a:p>
          <a:p>
            <a:pPr>
              <a:buFont typeface="Arial" pitchFamily="34" charset="0"/>
              <a:buChar char="•"/>
            </a:pPr>
            <a:endParaRPr lang="en-IN" sz="1600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Driver Service</a:t>
            </a:r>
          </a:p>
          <a:p>
            <a:pPr>
              <a:buFont typeface="Arial" pitchFamily="34" charset="0"/>
              <a:buChar char="•"/>
            </a:pPr>
            <a:endParaRPr lang="en-IN" sz="1600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Customer Service</a:t>
            </a:r>
          </a:p>
          <a:p>
            <a:endParaRPr lang="en-IN" sz="1600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</a:t>
            </a:r>
            <a:r>
              <a:rPr lang="en-IN" sz="1600" dirty="0" err="1" smtClean="0">
                <a:latin typeface="Agency FB" pitchFamily="34" charset="0"/>
              </a:rPr>
              <a:t>TripBooking</a:t>
            </a:r>
            <a:r>
              <a:rPr lang="en-IN" sz="1600" dirty="0" smtClean="0">
                <a:latin typeface="Agency FB" pitchFamily="34" charset="0"/>
              </a:rPr>
              <a:t> Service</a:t>
            </a:r>
          </a:p>
          <a:p>
            <a:pPr>
              <a:buFont typeface="Arial" pitchFamily="34" charset="0"/>
              <a:buChar char="•"/>
            </a:pPr>
            <a:endParaRPr lang="en-IN" sz="1600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Admin Service</a:t>
            </a:r>
            <a:endParaRPr lang="en-US" sz="1600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SERVER: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592" y="5157192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Tomcat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548680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REQUIREMENTS: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268760"/>
            <a:ext cx="75608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Dependency:</a:t>
            </a:r>
          </a:p>
          <a:p>
            <a:pPr lvl="1"/>
            <a:endParaRPr lang="en-IN" sz="1600" dirty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err="1" smtClean="0">
                <a:latin typeface="Agency FB" pitchFamily="34" charset="0"/>
              </a:rPr>
              <a:t>SpringBoot</a:t>
            </a:r>
            <a:r>
              <a:rPr lang="en-IN" sz="1600" dirty="0" smtClean="0">
                <a:latin typeface="Agency FB" pitchFamily="34" charset="0"/>
              </a:rPr>
              <a:t>-dev-tools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Spring Data JPA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Spring Web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Eureka Server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Eureka Discovery Client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Oracle Driver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Lombok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Actuator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Swagger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276</TotalTime>
  <Words>864</Words>
  <Application>Microsoft Office PowerPoint</Application>
  <PresentationFormat>On-screen Show (4:3)</PresentationFormat>
  <Paragraphs>293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Capstone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DELL</dc:creator>
  <cp:lastModifiedBy>DELL</cp:lastModifiedBy>
  <cp:revision>21</cp:revision>
  <dcterms:created xsi:type="dcterms:W3CDTF">2024-05-06T05:22:11Z</dcterms:created>
  <dcterms:modified xsi:type="dcterms:W3CDTF">2024-05-06T09:58:24Z</dcterms:modified>
</cp:coreProperties>
</file>