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3"/>
    <p:sldId id="257" r:id="rId4"/>
    <p:sldId id="259" r:id="rId5"/>
    <p:sldId id="261" r:id="rId6"/>
    <p:sldId id="300" r:id="rId7"/>
    <p:sldId id="262" r:id="rId8"/>
    <p:sldId id="286" r:id="rId9"/>
    <p:sldId id="287" r:id="rId10"/>
    <p:sldId id="288" r:id="rId11"/>
    <p:sldId id="263" r:id="rId12"/>
    <p:sldId id="289" r:id="rId13"/>
    <p:sldId id="290" r:id="rId14"/>
    <p:sldId id="291" r:id="rId15"/>
    <p:sldId id="292" r:id="rId16"/>
    <p:sldId id="265" r:id="rId17"/>
    <p:sldId id="294" r:id="rId18"/>
    <p:sldId id="295" r:id="rId19"/>
    <p:sldId id="297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 panose="020B0604020202020204"/>
                <a:cs typeface="Arial" panose="020B0604020202020204"/>
              </a:rPr>
              <a:t>DATA SCIENCE PROJECT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421" y="3937552"/>
            <a:ext cx="9236765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lang="en-IN" altLang="en-US"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Subash J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AC Tech-</a:t>
            </a:r>
            <a:r>
              <a:rPr lang="en-IN" altLang="en-US"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Chemical engineering</a:t>
            </a:r>
            <a:endParaRPr lang="en-IN" altLang="en-US" sz="2000" b="1" spc="-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 panose="020B0502040204020203"/>
              </a:rPr>
              <a:t>4. Book Ticket:</a:t>
            </a:r>
            <a:r>
              <a:rPr lang="en-US">
                <a:latin typeface="Söhne"/>
                <a:cs typeface="Segoe UI" panose="020B0502040204020203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indent="-228600">
              <a:lnSpc>
                <a:spcPct val="150000"/>
              </a:lnSpc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Check if the train exists and if there are enough available seats.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indent="-228600">
              <a:lnSpc>
                <a:spcPct val="150000"/>
              </a:lnSpc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indent="-228600">
              <a:lnSpc>
                <a:spcPct val="150000"/>
              </a:lnSpc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Display a success message with the booking ID.</a:t>
            </a:r>
            <a:endParaRPr lang="en-US">
              <a:solidFill>
                <a:srgbClr val="4D1434"/>
              </a:solidFill>
              <a:latin typeface="Söhne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 panose="020F0502020204030204"/>
                <a:ea typeface="+mj-ea"/>
                <a:cs typeface="Calibri" panose="020F0502020204030204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 panose="020F0502020204030204"/>
                <a:ea typeface="+mj-ea"/>
                <a:cs typeface="Calibri" panose="020F0502020204030204"/>
              </a:rPr>
              <a:t>YOU</a:t>
            </a:r>
            <a:endParaRPr lang="en-US" sz="7200" dirty="0">
              <a:solidFill>
                <a:srgbClr val="4D1434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 panose="020B0604020202020204"/>
                <a:ea typeface="+mj-ea"/>
                <a:cs typeface="Arial" panose="020B0604020202020204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n</a:t>
            </a:r>
            <a:endParaRPr lang="en-US" sz="2400" b="1" spc="15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h</a:t>
            </a:r>
            <a:endParaRPr lang="en-US" sz="2400" b="1" spc="15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</a:t>
            </a:r>
            <a:endParaRPr lang="en-US" sz="2400" b="1" spc="5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lang="en-US" sz="2400" b="1" spc="25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lang="en-US" sz="2400" b="1" spc="20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e</a:t>
            </a:r>
            <a:endParaRPr lang="en-US" sz="2400" b="1" spc="15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 panose="020B0604020202020204"/>
                <a:cs typeface="Arial" panose="020B0604020202020204"/>
              </a:rPr>
              <a:t>References</a:t>
            </a:r>
            <a:endParaRPr lang="en-US" sz="2400" b="1" spc="20" dirty="0">
              <a:solidFill>
                <a:srgbClr val="6C244A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 panose="020B0604020202020204"/>
                <a:cs typeface="Arial" panose="020B0604020202020204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 panose="020B0604020202020204"/>
                <a:cs typeface="Arial" panose="020B0604020202020204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 panose="020B0604020202020204"/>
                <a:cs typeface="Arial" panose="020B0604020202020204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 panose="020B0604020202020204"/>
              <a:ea typeface="+mn-lt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 panose="020B0604020202020204"/>
                <a:ea typeface="+mn-lt"/>
                <a:cs typeface="Arial" panose="020B0604020202020204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 panose="020B0604020202020204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  <a:endParaRPr lang="en-US" dirty="0">
              <a:solidFill>
                <a:srgbClr val="4D1434"/>
              </a:solidFill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 panose="020B0604020202020204"/>
                <a:cs typeface="Arial" panose="020B0604020202020204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 panose="020B0604020202020204"/>
                <a:cs typeface="Arial" panose="020B0604020202020204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 panose="020B0604020202020204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 panose="020B0604020202020204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 panose="020B0604020202020204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 panose="020B0604020202020204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 panose="020B0604020202020204"/>
                <a:ea typeface="+mj-ea"/>
                <a:cs typeface="Arial" panose="020B0604020202020204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 panose="020B0502040204020203"/>
              </a:rPr>
              <a:t>4. Business Logic:</a:t>
            </a:r>
            <a:r>
              <a:rPr lang="en-US">
                <a:latin typeface="Söhne"/>
                <a:cs typeface="Segoe UI" panose="020B0502040204020203"/>
              </a:rPr>
              <a:t>​</a:t>
            </a:r>
            <a:endParaRPr lang="en-US">
              <a:latin typeface="Söhne"/>
              <a:cs typeface="Segoe UI" panose="020B0502040204020203"/>
            </a:endParaRPr>
          </a:p>
          <a:p>
            <a:pPr marL="228600" indent="-228600"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 panose="020B0604020202020204"/>
              </a:rPr>
              <a:t>Validation: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Check for seat availability before booking.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Handle edge cases and error conditions gracefully.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indent="-228600"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 panose="020B0604020202020204"/>
              </a:rPr>
              <a:t>Concurrency Control: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Use locks or other synchronization mechanisms if necessary.</a:t>
            </a:r>
            <a:endParaRPr lang="en-US">
              <a:solidFill>
                <a:srgbClr val="4D1434"/>
              </a:solidFill>
              <a:latin typeface="Söhne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 panose="020B0502040204020203"/>
              </a:rPr>
              <a:t>6. Administration:</a:t>
            </a:r>
            <a:r>
              <a:rPr lang="en-US">
                <a:latin typeface="Söhne"/>
                <a:cs typeface="Segoe UI" panose="020B0502040204020203"/>
              </a:rPr>
              <a:t>​</a:t>
            </a:r>
            <a:endParaRPr lang="en-US">
              <a:latin typeface="Söhne"/>
              <a:cs typeface="Segoe UI" panose="020B0502040204020203"/>
            </a:endParaRPr>
          </a:p>
          <a:p>
            <a:pPr marL="228600" indent="-228600"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 panose="020B0604020202020204"/>
              </a:rPr>
              <a:t>Admin Interface: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 panose="020B0604020202020204"/>
              </a:rPr>
              <a:t>​</a:t>
            </a:r>
            <a:endParaRPr lang="en-US">
              <a:latin typeface="Söhne"/>
              <a:cs typeface="Arial" panose="020B0604020202020204"/>
            </a:endParaRPr>
          </a:p>
          <a:p>
            <a:pPr marL="228600" lvl="1" indent="-228600"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 panose="020B0604020202020204"/>
              </a:rPr>
              <a:t>Allow admins to add/remove trains, modify seat availability, view booking history, etc.</a:t>
            </a:r>
            <a:endParaRPr lang="en-US">
              <a:solidFill>
                <a:srgbClr val="4D1434"/>
              </a:solidFill>
              <a:latin typeface="Söhne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lvl="1" indent="-228600"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7803</Words>
  <Application>WPS Presentation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Wingdings 2</vt:lpstr>
      <vt:lpstr>TimesNewRomanPSMT</vt:lpstr>
      <vt:lpstr>Arial</vt:lpstr>
      <vt:lpstr>Söhne</vt:lpstr>
      <vt:lpstr>Segoe Print</vt:lpstr>
      <vt:lpstr>Segoe UI</vt:lpstr>
      <vt:lpstr>Gill Sans MT</vt:lpstr>
      <vt:lpstr>Calibri</vt:lpstr>
      <vt:lpstr>Times New Roman</vt:lpstr>
      <vt:lpstr>Microsoft YaHei</vt:lpstr>
      <vt:lpstr>Arial Unicode MS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Subash</cp:lastModifiedBy>
  <cp:revision>825</cp:revision>
  <dcterms:created xsi:type="dcterms:W3CDTF">2024-04-01T16:53:00Z</dcterms:created>
  <dcterms:modified xsi:type="dcterms:W3CDTF">2024-04-30T15:37:14Z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FCA72E87FD1348FA916684BB1C95F7BF_13</vt:lpwstr>
  </property>
  <property fmtid="{D5CDD505-2E9C-101B-9397-08002B2CF9AE}" pid="3" name="KSOProductBuildVer">
    <vt:lpwstr>1033-12.2.0.13472</vt:lpwstr>
  </property>
</Properties>
</file>