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57" r:id="rId5"/>
    <p:sldId id="259" r:id="rId6"/>
    <p:sldId id="261"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1/27/2022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1/27/2022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Berlin Sans FB" panose="020E0602020502020306" pitchFamily="34" charset="0"/>
                <a:cs typeface="Aharoni" panose="02010803020104030203" pitchFamily="2" charset="-79"/>
              </a:rPr>
              <a:t>Document Object </a:t>
            </a:r>
            <a:r>
              <a:rPr lang="en-US" dirty="0" smtClean="0">
                <a:latin typeface="Berlin Sans FB" panose="020E0602020502020306" pitchFamily="34" charset="0"/>
                <a:cs typeface="Aharoni" panose="02010803020104030203" pitchFamily="2" charset="-79"/>
              </a:rPr>
              <a:t>Model </a:t>
            </a:r>
            <a:br>
              <a:rPr lang="en-US" dirty="0" smtClean="0">
                <a:latin typeface="Berlin Sans FB" panose="020E0602020502020306" pitchFamily="34" charset="0"/>
                <a:cs typeface="Aharoni" panose="02010803020104030203" pitchFamily="2" charset="-79"/>
              </a:rPr>
            </a:br>
            <a:r>
              <a:rPr lang="en-US" dirty="0" smtClean="0">
                <a:latin typeface="Berlin Sans FB" panose="020E0602020502020306" pitchFamily="34" charset="0"/>
                <a:cs typeface="Aharoni" panose="02010803020104030203" pitchFamily="2" charset="-79"/>
              </a:rPr>
              <a:t>&amp;</a:t>
            </a:r>
            <a:br>
              <a:rPr lang="en-US" dirty="0" smtClean="0">
                <a:latin typeface="Berlin Sans FB" panose="020E0602020502020306" pitchFamily="34" charset="0"/>
                <a:cs typeface="Aharoni" panose="02010803020104030203" pitchFamily="2" charset="-79"/>
              </a:rPr>
            </a:br>
            <a:r>
              <a:rPr lang="en-US" dirty="0" err="1" smtClean="0">
                <a:latin typeface="Berlin Sans FB" panose="020E0602020502020306" pitchFamily="34" charset="0"/>
                <a:cs typeface="Aharoni" panose="02010803020104030203" pitchFamily="2" charset="-79"/>
              </a:rPr>
              <a:t>EventHandling</a:t>
            </a:r>
            <a:endParaRPr lang="en-US" dirty="0">
              <a:latin typeface="Berlin Sans FB" panose="020E0602020502020306" pitchFamily="34" charset="0"/>
              <a:cs typeface="Aharoni" panose="02010803020104030203" pitchFamily="2" charset="-79"/>
            </a:endParaRPr>
          </a:p>
        </p:txBody>
      </p:sp>
      <p:sp>
        <p:nvSpPr>
          <p:cNvPr id="3" name="Subtitle 2"/>
          <p:cNvSpPr>
            <a:spLocks noGrp="1"/>
          </p:cNvSpPr>
          <p:nvPr>
            <p:ph type="subTitle" idx="1"/>
          </p:nvPr>
        </p:nvSpPr>
        <p:spPr/>
        <p:txBody>
          <a:bodyPr/>
          <a:lstStyle/>
          <a:p>
            <a:pPr algn="r"/>
            <a:r>
              <a:rPr lang="en-US" b="1" dirty="0" err="1" smtClean="0">
                <a:latin typeface="Aharoni" panose="02010803020104030203" pitchFamily="2" charset="-79"/>
                <a:cs typeface="Aharoni" panose="02010803020104030203" pitchFamily="2" charset="-79"/>
              </a:rPr>
              <a:t>Subash</a:t>
            </a:r>
            <a:r>
              <a:rPr lang="en-US" b="1" dirty="0" smtClean="0">
                <a:latin typeface="Aharoni" panose="02010803020104030203" pitchFamily="2" charset="-79"/>
                <a:cs typeface="Aharoni" panose="02010803020104030203" pitchFamily="2" charset="-79"/>
              </a:rPr>
              <a:t> EN12021072126</a:t>
            </a:r>
            <a:endParaRPr lang="en-US"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744302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31" y="550219"/>
            <a:ext cx="10571998" cy="970450"/>
          </a:xfrm>
        </p:spPr>
        <p:txBody>
          <a:bodyPr/>
          <a:lstStyle/>
          <a:p>
            <a:r>
              <a:rPr lang="en-US" b="0" i="1" dirty="0" smtClean="0"/>
              <a:t>What is </a:t>
            </a:r>
            <a:r>
              <a:rPr lang="en-US" b="0" i="1" dirty="0"/>
              <a:t>Document Object </a:t>
            </a:r>
            <a:r>
              <a:rPr lang="en-US" b="0" i="1" dirty="0" smtClean="0"/>
              <a:t>Model ?</a:t>
            </a:r>
            <a:endParaRPr lang="en-US" b="0" i="1" dirty="0"/>
          </a:p>
        </p:txBody>
      </p:sp>
      <p:sp>
        <p:nvSpPr>
          <p:cNvPr id="3" name="Content Placeholder 2"/>
          <p:cNvSpPr>
            <a:spLocks noGrp="1"/>
          </p:cNvSpPr>
          <p:nvPr>
            <p:ph idx="1"/>
          </p:nvPr>
        </p:nvSpPr>
        <p:spPr/>
        <p:txBody>
          <a:bodyPr/>
          <a:lstStyle/>
          <a:p>
            <a:r>
              <a:rPr lang="en-US" i="1" dirty="0"/>
              <a:t>Document Object Model (DOM) is a platform and language-neutral interface that allows programs and scripts to dynamically access and update the content, structure, and style of a </a:t>
            </a:r>
            <a:r>
              <a:rPr lang="en-US" i="1" dirty="0" smtClean="0"/>
              <a:t>document</a:t>
            </a:r>
            <a:r>
              <a:rPr lang="en-US" i="1" dirty="0"/>
              <a:t>.</a:t>
            </a:r>
            <a:endParaRPr lang="en-US" i="1" dirty="0" smtClean="0"/>
          </a:p>
          <a:p>
            <a:pPr marL="0" indent="0">
              <a:buNone/>
            </a:pPr>
            <a:endParaRPr lang="en-US" i="1" dirty="0"/>
          </a:p>
        </p:txBody>
      </p:sp>
    </p:spTree>
    <p:extLst>
      <p:ext uri="{BB962C8B-B14F-4D97-AF65-F5344CB8AC3E}">
        <p14:creationId xmlns:p14="http://schemas.microsoft.com/office/powerpoint/2010/main" val="3811981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smtClean="0"/>
              <a:t>What is Event Handling?</a:t>
            </a:r>
            <a:endParaRPr lang="en-US" b="0" i="1" dirty="0"/>
          </a:p>
        </p:txBody>
      </p:sp>
      <p:sp>
        <p:nvSpPr>
          <p:cNvPr id="3" name="Content Placeholder 2"/>
          <p:cNvSpPr>
            <a:spLocks noGrp="1"/>
          </p:cNvSpPr>
          <p:nvPr>
            <p:ph idx="1"/>
          </p:nvPr>
        </p:nvSpPr>
        <p:spPr/>
        <p:txBody>
          <a:bodyPr/>
          <a:lstStyle/>
          <a:p>
            <a:r>
              <a:rPr lang="en-US" dirty="0"/>
              <a:t>Event Handling is the mechanism that controls the event and decides what should happen if an event occurs. This mechanism have the code which is known as event handler that is executed when an event occurs</a:t>
            </a:r>
            <a:endParaRPr lang="en-US" dirty="0"/>
          </a:p>
        </p:txBody>
      </p:sp>
    </p:spTree>
    <p:extLst>
      <p:ext uri="{BB962C8B-B14F-4D97-AF65-F5344CB8AC3E}">
        <p14:creationId xmlns:p14="http://schemas.microsoft.com/office/powerpoint/2010/main" val="222797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HTML DOM Tree of </a:t>
            </a:r>
            <a:r>
              <a:rPr lang="en-US" b="0" dirty="0" smtClean="0"/>
              <a:t>Objects</a:t>
            </a:r>
            <a:endParaRPr lang="en-US" dirty="0"/>
          </a:p>
        </p:txBody>
      </p:sp>
      <p:pic>
        <p:nvPicPr>
          <p:cNvPr id="4" name="Content Placeholder 3"/>
          <p:cNvPicPr>
            <a:picLocks noGrp="1" noChangeAspect="1"/>
          </p:cNvPicPr>
          <p:nvPr>
            <p:ph idx="1"/>
          </p:nvPr>
        </p:nvPicPr>
        <p:blipFill>
          <a:blip r:embed="rId2"/>
          <a:stretch>
            <a:fillRect/>
          </a:stretch>
        </p:blipFill>
        <p:spPr>
          <a:xfrm>
            <a:off x="2438400" y="2650331"/>
            <a:ext cx="8943598" cy="3400430"/>
          </a:xfrm>
          <a:prstGeom prst="rect">
            <a:avLst/>
          </a:prstGeom>
        </p:spPr>
      </p:pic>
    </p:spTree>
    <p:extLst>
      <p:ext uri="{BB962C8B-B14F-4D97-AF65-F5344CB8AC3E}">
        <p14:creationId xmlns:p14="http://schemas.microsoft.com/office/powerpoint/2010/main" val="1327625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Example1:-</a:t>
            </a:r>
            <a:endParaRPr lang="en-US" dirty="0"/>
          </a:p>
        </p:txBody>
      </p:sp>
      <p:sp>
        <p:nvSpPr>
          <p:cNvPr id="5" name="Content Placeholder 4"/>
          <p:cNvSpPr>
            <a:spLocks noGrp="1"/>
          </p:cNvSpPr>
          <p:nvPr>
            <p:ph sz="half" idx="1"/>
          </p:nvPr>
        </p:nvSpPr>
        <p:spPr>
          <a:xfrm>
            <a:off x="810000" y="2415470"/>
            <a:ext cx="5185873" cy="3638763"/>
          </a:xfrm>
        </p:spPr>
        <p:txBody>
          <a:bodyPr>
            <a:normAutofit fontScale="70000" lnSpcReduction="20000"/>
          </a:bodyPr>
          <a:lstStyle/>
          <a:p>
            <a:r>
              <a:rPr lang="en-US" dirty="0"/>
              <a:t>&lt;!DOCTYPE html&gt;</a:t>
            </a:r>
          </a:p>
          <a:p>
            <a:r>
              <a:rPr lang="en-US" dirty="0"/>
              <a:t>&lt;html&gt;</a:t>
            </a:r>
          </a:p>
          <a:p>
            <a:r>
              <a:rPr lang="en-US" dirty="0"/>
              <a:t>&lt;head&gt;</a:t>
            </a:r>
          </a:p>
          <a:p>
            <a:r>
              <a:rPr lang="en-US" dirty="0"/>
              <a:t>&lt;style&gt;</a:t>
            </a:r>
          </a:p>
          <a:p>
            <a:r>
              <a:rPr lang="en-US" dirty="0"/>
              <a:t>.</a:t>
            </a:r>
            <a:r>
              <a:rPr lang="en-US" dirty="0" err="1"/>
              <a:t>democlass</a:t>
            </a:r>
            <a:r>
              <a:rPr lang="en-US" dirty="0"/>
              <a:t> {</a:t>
            </a:r>
          </a:p>
          <a:p>
            <a:r>
              <a:rPr lang="en-US" dirty="0"/>
              <a:t>  color: red;</a:t>
            </a:r>
          </a:p>
          <a:p>
            <a:r>
              <a:rPr lang="en-US" dirty="0"/>
              <a:t>}</a:t>
            </a:r>
          </a:p>
          <a:p>
            <a:r>
              <a:rPr lang="en-US" dirty="0"/>
              <a:t>&lt;/style&gt;</a:t>
            </a:r>
          </a:p>
          <a:p>
            <a:r>
              <a:rPr lang="en-US" dirty="0"/>
              <a:t>&lt;/head&gt;</a:t>
            </a:r>
          </a:p>
          <a:p>
            <a:r>
              <a:rPr lang="en-US" dirty="0"/>
              <a:t>&lt;body&gt;</a:t>
            </a:r>
          </a:p>
          <a:p>
            <a:r>
              <a:rPr lang="en-US" dirty="0"/>
              <a:t>&lt;p id="p1" class="p2" &gt;</a:t>
            </a:r>
            <a:r>
              <a:rPr lang="en-US" dirty="0" err="1"/>
              <a:t>HeLLo</a:t>
            </a:r>
            <a:r>
              <a:rPr lang="en-US" dirty="0"/>
              <a:t> </a:t>
            </a:r>
            <a:r>
              <a:rPr lang="en-US" dirty="0" err="1"/>
              <a:t>EveRyOne</a:t>
            </a:r>
            <a:r>
              <a:rPr lang="en-US" dirty="0"/>
              <a:t>&lt;/p&gt;</a:t>
            </a:r>
          </a:p>
          <a:p>
            <a:r>
              <a:rPr lang="en-US" dirty="0"/>
              <a:t>&lt;p id="p3"&gt;&lt;/p&gt;</a:t>
            </a:r>
          </a:p>
          <a:p>
            <a:r>
              <a:rPr lang="en-US" dirty="0"/>
              <a:t>&lt;button </a:t>
            </a:r>
            <a:r>
              <a:rPr lang="en-US" dirty="0" err="1"/>
              <a:t>onclick</a:t>
            </a:r>
            <a:r>
              <a:rPr lang="en-US" dirty="0"/>
              <a:t>="</a:t>
            </a:r>
            <a:r>
              <a:rPr lang="en-US" dirty="0" err="1"/>
              <a:t>myFunction</a:t>
            </a:r>
            <a:r>
              <a:rPr lang="en-US" dirty="0"/>
              <a:t>()"&gt;Click&lt;/button</a:t>
            </a:r>
            <a:r>
              <a:rPr lang="en-US" dirty="0" smtClean="0"/>
              <a:t>&gt;</a:t>
            </a:r>
          </a:p>
          <a:p>
            <a:endParaRPr lang="en-US" dirty="0"/>
          </a:p>
        </p:txBody>
      </p:sp>
      <p:sp>
        <p:nvSpPr>
          <p:cNvPr id="6" name="Content Placeholder 5"/>
          <p:cNvSpPr>
            <a:spLocks noGrp="1"/>
          </p:cNvSpPr>
          <p:nvPr>
            <p:ph sz="half" idx="2"/>
          </p:nvPr>
        </p:nvSpPr>
        <p:spPr>
          <a:xfrm>
            <a:off x="6187415" y="2415470"/>
            <a:ext cx="5194583" cy="3638764"/>
          </a:xfrm>
        </p:spPr>
        <p:txBody>
          <a:bodyPr>
            <a:normAutofit fontScale="70000" lnSpcReduction="20000"/>
          </a:bodyPr>
          <a:lstStyle/>
          <a:p>
            <a:r>
              <a:rPr lang="en-US" dirty="0"/>
              <a:t>&lt;script&gt;</a:t>
            </a:r>
          </a:p>
          <a:p>
            <a:r>
              <a:rPr lang="en-US" dirty="0"/>
              <a:t>function </a:t>
            </a:r>
            <a:r>
              <a:rPr lang="en-US" dirty="0" err="1"/>
              <a:t>myFunction</a:t>
            </a:r>
            <a:r>
              <a:rPr lang="en-US" dirty="0"/>
              <a:t>() {</a:t>
            </a:r>
          </a:p>
          <a:p>
            <a:r>
              <a:rPr lang="en-US" dirty="0" err="1"/>
              <a:t>document.getElementById</a:t>
            </a:r>
            <a:r>
              <a:rPr lang="en-US" dirty="0"/>
              <a:t>("p1").</a:t>
            </a:r>
            <a:r>
              <a:rPr lang="en-US" dirty="0" err="1"/>
              <a:t>innerHTML</a:t>
            </a:r>
            <a:r>
              <a:rPr lang="en-US" dirty="0"/>
              <a:t> = "</a:t>
            </a:r>
            <a:r>
              <a:rPr lang="en-US" dirty="0" err="1"/>
              <a:t>GoodMorning</a:t>
            </a:r>
            <a:r>
              <a:rPr lang="en-US" dirty="0"/>
              <a:t> all";</a:t>
            </a:r>
          </a:p>
          <a:p>
            <a:r>
              <a:rPr lang="en-US" dirty="0" err="1"/>
              <a:t>document.getElementsByClassName</a:t>
            </a:r>
            <a:r>
              <a:rPr lang="en-US" dirty="0"/>
              <a:t>("p2")[0].</a:t>
            </a:r>
            <a:r>
              <a:rPr lang="en-US" dirty="0" err="1"/>
              <a:t>style.color</a:t>
            </a:r>
            <a:r>
              <a:rPr lang="en-US" dirty="0"/>
              <a:t> = "blue";</a:t>
            </a:r>
          </a:p>
          <a:p>
            <a:r>
              <a:rPr lang="en-US" dirty="0" err="1"/>
              <a:t>document.getElementById</a:t>
            </a:r>
            <a:r>
              <a:rPr lang="en-US" dirty="0"/>
              <a:t>("p3").</a:t>
            </a:r>
            <a:r>
              <a:rPr lang="en-US" dirty="0" err="1"/>
              <a:t>innerHTML</a:t>
            </a:r>
            <a:r>
              <a:rPr lang="en-US" dirty="0"/>
              <a:t> = "</a:t>
            </a:r>
            <a:r>
              <a:rPr lang="en-US" dirty="0" err="1"/>
              <a:t>Thanq</a:t>
            </a:r>
            <a:r>
              <a:rPr lang="en-US" dirty="0"/>
              <a:t>";</a:t>
            </a:r>
          </a:p>
          <a:p>
            <a:r>
              <a:rPr lang="en-US" dirty="0" err="1"/>
              <a:t>document.getElementsByTagName</a:t>
            </a:r>
            <a:r>
              <a:rPr lang="en-US" dirty="0"/>
              <a:t>("P")[1].</a:t>
            </a:r>
            <a:r>
              <a:rPr lang="en-US" dirty="0" err="1"/>
              <a:t>setAttribute</a:t>
            </a:r>
            <a:r>
              <a:rPr lang="en-US" dirty="0"/>
              <a:t>("class", "</a:t>
            </a:r>
            <a:r>
              <a:rPr lang="en-US" dirty="0" err="1"/>
              <a:t>democlass</a:t>
            </a:r>
            <a:r>
              <a:rPr lang="en-US" dirty="0"/>
              <a:t>");</a:t>
            </a:r>
          </a:p>
          <a:p>
            <a:r>
              <a:rPr lang="en-US" dirty="0"/>
              <a:t>}</a:t>
            </a:r>
          </a:p>
          <a:p>
            <a:r>
              <a:rPr lang="en-US" dirty="0"/>
              <a:t>&lt;/script</a:t>
            </a:r>
            <a:r>
              <a:rPr lang="en-US" dirty="0" smtClean="0"/>
              <a:t>&gt;</a:t>
            </a:r>
          </a:p>
          <a:p>
            <a:r>
              <a:rPr lang="en-US" dirty="0"/>
              <a:t>&lt;/body&gt;</a:t>
            </a:r>
          </a:p>
          <a:p>
            <a:r>
              <a:rPr lang="en-US" dirty="0"/>
              <a:t>&lt;/html</a:t>
            </a:r>
            <a:r>
              <a:rPr lang="en-US" dirty="0" smtClean="0"/>
              <a:t>&gt;</a:t>
            </a:r>
            <a:endParaRPr lang="en-US" dirty="0"/>
          </a:p>
          <a:p>
            <a:endParaRPr lang="en-US" dirty="0"/>
          </a:p>
        </p:txBody>
      </p:sp>
    </p:spTree>
    <p:extLst>
      <p:ext uri="{BB962C8B-B14F-4D97-AF65-F5344CB8AC3E}">
        <p14:creationId xmlns:p14="http://schemas.microsoft.com/office/powerpoint/2010/main" val="2398123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OutPut</a:t>
            </a:r>
            <a:r>
              <a:rPr lang="en-US" dirty="0" smtClean="0"/>
              <a:t>:-</a:t>
            </a:r>
            <a:endParaRPr lang="en-US" dirty="0"/>
          </a:p>
        </p:txBody>
      </p:sp>
      <p:sp>
        <p:nvSpPr>
          <p:cNvPr id="6" name="Text Placeholder 5"/>
          <p:cNvSpPr>
            <a:spLocks noGrp="1"/>
          </p:cNvSpPr>
          <p:nvPr>
            <p:ph type="body" idx="1"/>
          </p:nvPr>
        </p:nvSpPr>
        <p:spPr/>
        <p:txBody>
          <a:bodyPr/>
          <a:lstStyle/>
          <a:p>
            <a:pPr algn="l"/>
            <a:r>
              <a:rPr lang="en-US" dirty="0" smtClean="0"/>
              <a:t>Before :-</a:t>
            </a:r>
            <a:endParaRPr lang="en-US" dirty="0"/>
          </a:p>
        </p:txBody>
      </p:sp>
      <p:pic>
        <p:nvPicPr>
          <p:cNvPr id="10" name="Content Placeholder 9"/>
          <p:cNvPicPr>
            <a:picLocks noGrp="1" noChangeAspect="1"/>
          </p:cNvPicPr>
          <p:nvPr>
            <p:ph sz="half" idx="2"/>
          </p:nvPr>
        </p:nvPicPr>
        <p:blipFill>
          <a:blip r:embed="rId2"/>
          <a:stretch>
            <a:fillRect/>
          </a:stretch>
        </p:blipFill>
        <p:spPr>
          <a:xfrm>
            <a:off x="871149" y="2999760"/>
            <a:ext cx="3340143" cy="1752544"/>
          </a:xfrm>
          <a:prstGeom prst="rect">
            <a:avLst/>
          </a:prstGeom>
        </p:spPr>
      </p:pic>
      <p:sp>
        <p:nvSpPr>
          <p:cNvPr id="8" name="Text Placeholder 7"/>
          <p:cNvSpPr>
            <a:spLocks noGrp="1"/>
          </p:cNvSpPr>
          <p:nvPr>
            <p:ph type="body" sz="quarter" idx="3"/>
          </p:nvPr>
        </p:nvSpPr>
        <p:spPr/>
        <p:txBody>
          <a:bodyPr/>
          <a:lstStyle/>
          <a:p>
            <a:pPr algn="l"/>
            <a:r>
              <a:rPr lang="en-US" dirty="0" smtClean="0"/>
              <a:t>After:-</a:t>
            </a:r>
            <a:endParaRPr lang="en-US" dirty="0"/>
          </a:p>
        </p:txBody>
      </p:sp>
      <p:pic>
        <p:nvPicPr>
          <p:cNvPr id="11" name="Content Placeholder 10"/>
          <p:cNvPicPr>
            <a:picLocks noGrp="1" noChangeAspect="1"/>
          </p:cNvPicPr>
          <p:nvPr>
            <p:ph sz="quarter" idx="4"/>
          </p:nvPr>
        </p:nvPicPr>
        <p:blipFill>
          <a:blip r:embed="rId3"/>
          <a:stretch>
            <a:fillRect/>
          </a:stretch>
        </p:blipFill>
        <p:spPr>
          <a:xfrm>
            <a:off x="6304162" y="2999760"/>
            <a:ext cx="2762563" cy="1886628"/>
          </a:xfrm>
          <a:prstGeom prst="rect">
            <a:avLst/>
          </a:prstGeom>
        </p:spPr>
      </p:pic>
    </p:spTree>
    <p:extLst>
      <p:ext uri="{BB962C8B-B14F-4D97-AF65-F5344CB8AC3E}">
        <p14:creationId xmlns:p14="http://schemas.microsoft.com/office/powerpoint/2010/main" val="1374931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a:t>&lt;!DOCTYPE html&gt;</a:t>
            </a:r>
          </a:p>
          <a:p>
            <a:r>
              <a:rPr lang="en-US" dirty="0"/>
              <a:t>&lt;html&gt;</a:t>
            </a:r>
          </a:p>
          <a:p>
            <a:r>
              <a:rPr lang="en-US" dirty="0"/>
              <a:t>&lt;body&gt;</a:t>
            </a:r>
          </a:p>
          <a:p>
            <a:r>
              <a:rPr lang="en-US" dirty="0"/>
              <a:t>&lt;h1 id="demo"&gt; 2nd Example&lt;/h1&gt;</a:t>
            </a:r>
          </a:p>
          <a:p>
            <a:r>
              <a:rPr lang="en-US" dirty="0"/>
              <a:t>&lt;h2 class="xyz" </a:t>
            </a:r>
            <a:r>
              <a:rPr lang="en-US" dirty="0" err="1"/>
              <a:t>onmousemove</a:t>
            </a:r>
            <a:r>
              <a:rPr lang="en-US" dirty="0"/>
              <a:t>="myFunction1()" </a:t>
            </a:r>
            <a:r>
              <a:rPr lang="en-US" dirty="0" err="1"/>
              <a:t>onmouseleave</a:t>
            </a:r>
            <a:r>
              <a:rPr lang="en-US" dirty="0"/>
              <a:t>="myFunction2()"&gt;The Method Too :&lt;/h2&gt;&lt;button id="</a:t>
            </a:r>
            <a:r>
              <a:rPr lang="en-US" dirty="0" err="1"/>
              <a:t>myBtn</a:t>
            </a:r>
            <a:r>
              <a:rPr lang="en-US" dirty="0"/>
              <a:t>"&gt;-!Create and Delete!-&lt;/</a:t>
            </a:r>
            <a:r>
              <a:rPr lang="en-US" dirty="0" smtClean="0"/>
              <a:t>button&gt;</a:t>
            </a:r>
          </a:p>
          <a:p>
            <a:r>
              <a:rPr lang="en-US" dirty="0"/>
              <a:t>&lt;/body&gt;</a:t>
            </a:r>
          </a:p>
          <a:p>
            <a:r>
              <a:rPr lang="en-US" dirty="0"/>
              <a:t>&lt;/html&gt;</a:t>
            </a:r>
          </a:p>
          <a:p>
            <a:endParaRPr lang="en-US" dirty="0"/>
          </a:p>
        </p:txBody>
      </p:sp>
      <p:sp>
        <p:nvSpPr>
          <p:cNvPr id="4" name="Content Placeholder 3"/>
          <p:cNvSpPr>
            <a:spLocks noGrp="1"/>
          </p:cNvSpPr>
          <p:nvPr>
            <p:ph sz="half" idx="2"/>
          </p:nvPr>
        </p:nvSpPr>
        <p:spPr/>
        <p:txBody>
          <a:bodyPr>
            <a:normAutofit fontScale="85000" lnSpcReduction="10000"/>
          </a:bodyPr>
          <a:lstStyle/>
          <a:p>
            <a:r>
              <a:rPr lang="en-US" dirty="0"/>
              <a:t>&lt;script&gt;</a:t>
            </a:r>
          </a:p>
          <a:p>
            <a:r>
              <a:rPr lang="en-US" dirty="0" err="1"/>
              <a:t>document.getElementById</a:t>
            </a:r>
            <a:r>
              <a:rPr lang="en-US" dirty="0"/>
              <a:t>("</a:t>
            </a:r>
            <a:r>
              <a:rPr lang="en-US" dirty="0" err="1"/>
              <a:t>myBtn</a:t>
            </a:r>
            <a:r>
              <a:rPr lang="en-US" dirty="0"/>
              <a:t>").</a:t>
            </a:r>
            <a:r>
              <a:rPr lang="en-US" dirty="0" err="1"/>
              <a:t>addEventListener</a:t>
            </a:r>
            <a:r>
              <a:rPr lang="en-US" dirty="0"/>
              <a:t>("click", </a:t>
            </a:r>
            <a:r>
              <a:rPr lang="en-US" dirty="0" err="1"/>
              <a:t>myFunction</a:t>
            </a:r>
            <a:r>
              <a:rPr lang="en-US" dirty="0" smtClean="0"/>
              <a:t>);</a:t>
            </a:r>
            <a:endParaRPr lang="en-US" dirty="0"/>
          </a:p>
          <a:p>
            <a:r>
              <a:rPr lang="en-US" dirty="0"/>
              <a:t>function </a:t>
            </a:r>
            <a:r>
              <a:rPr lang="en-US" dirty="0" err="1"/>
              <a:t>myFunction</a:t>
            </a:r>
            <a:r>
              <a:rPr lang="en-US" dirty="0"/>
              <a:t>() {</a:t>
            </a:r>
          </a:p>
          <a:p>
            <a:r>
              <a:rPr lang="en-US" dirty="0"/>
              <a:t>	</a:t>
            </a:r>
            <a:r>
              <a:rPr lang="en-US" dirty="0" err="1"/>
              <a:t>var</a:t>
            </a:r>
            <a:r>
              <a:rPr lang="en-US" dirty="0"/>
              <a:t> ob1 = </a:t>
            </a:r>
            <a:r>
              <a:rPr lang="en-US" dirty="0" err="1"/>
              <a:t>document.createElement</a:t>
            </a:r>
            <a:r>
              <a:rPr lang="en-US" dirty="0"/>
              <a:t>("h1");</a:t>
            </a:r>
          </a:p>
          <a:p>
            <a:r>
              <a:rPr lang="en-US" dirty="0"/>
              <a:t>	ob1.innerText = "This is a paragraph.";</a:t>
            </a:r>
          </a:p>
          <a:p>
            <a:r>
              <a:rPr lang="en-US" dirty="0"/>
              <a:t>	</a:t>
            </a:r>
            <a:r>
              <a:rPr lang="en-US" dirty="0" err="1"/>
              <a:t>document.body.appendChild</a:t>
            </a:r>
            <a:r>
              <a:rPr lang="en-US" dirty="0"/>
              <a:t>(ob1</a:t>
            </a:r>
            <a:r>
              <a:rPr lang="en-US" dirty="0" smtClean="0"/>
              <a:t>);</a:t>
            </a:r>
          </a:p>
          <a:p>
            <a:r>
              <a:rPr lang="en-US" dirty="0" err="1" smtClean="0"/>
              <a:t>var</a:t>
            </a:r>
            <a:r>
              <a:rPr lang="en-US" dirty="0" smtClean="0"/>
              <a:t> </a:t>
            </a:r>
            <a:r>
              <a:rPr lang="en-US" dirty="0"/>
              <a:t>ob2 = </a:t>
            </a:r>
            <a:r>
              <a:rPr lang="en-US" dirty="0" err="1"/>
              <a:t>document.getElementById</a:t>
            </a:r>
            <a:r>
              <a:rPr lang="en-US" dirty="0"/>
              <a:t>("demo");</a:t>
            </a:r>
          </a:p>
          <a:p>
            <a:r>
              <a:rPr lang="en-US" dirty="0"/>
              <a:t>    ob2.remove();</a:t>
            </a:r>
          </a:p>
          <a:p>
            <a:r>
              <a:rPr lang="en-US" dirty="0"/>
              <a:t>}</a:t>
            </a:r>
          </a:p>
          <a:p>
            <a:r>
              <a:rPr lang="en-US" dirty="0"/>
              <a:t>&lt;/script</a:t>
            </a:r>
            <a:r>
              <a:rPr lang="en-US" dirty="0" smtClean="0"/>
              <a:t>&gt;</a:t>
            </a:r>
            <a:endParaRPr lang="en-US" dirty="0"/>
          </a:p>
        </p:txBody>
      </p:sp>
    </p:spTree>
    <p:extLst>
      <p:ext uri="{BB962C8B-B14F-4D97-AF65-F5344CB8AC3E}">
        <p14:creationId xmlns:p14="http://schemas.microsoft.com/office/powerpoint/2010/main" val="1913989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OutPut</a:t>
            </a:r>
            <a:r>
              <a:rPr lang="en-US" dirty="0" smtClean="0"/>
              <a:t>:-</a:t>
            </a:r>
            <a:endParaRPr lang="en-US" dirty="0"/>
          </a:p>
        </p:txBody>
      </p:sp>
      <p:sp>
        <p:nvSpPr>
          <p:cNvPr id="5" name="Text Placeholder 4"/>
          <p:cNvSpPr>
            <a:spLocks noGrp="1"/>
          </p:cNvSpPr>
          <p:nvPr>
            <p:ph type="body" idx="1"/>
          </p:nvPr>
        </p:nvSpPr>
        <p:spPr/>
        <p:txBody>
          <a:bodyPr/>
          <a:lstStyle/>
          <a:p>
            <a:pPr algn="l"/>
            <a:r>
              <a:rPr lang="en-US" dirty="0" smtClean="0"/>
              <a:t>Before:-</a:t>
            </a:r>
            <a:endParaRPr lang="en-US" dirty="0"/>
          </a:p>
        </p:txBody>
      </p:sp>
      <p:pic>
        <p:nvPicPr>
          <p:cNvPr id="9" name="Content Placeholder 8"/>
          <p:cNvPicPr>
            <a:picLocks noGrp="1" noChangeAspect="1"/>
          </p:cNvPicPr>
          <p:nvPr>
            <p:ph sz="half" idx="2"/>
          </p:nvPr>
        </p:nvPicPr>
        <p:blipFill>
          <a:blip r:embed="rId2"/>
          <a:stretch>
            <a:fillRect/>
          </a:stretch>
        </p:blipFill>
        <p:spPr>
          <a:xfrm>
            <a:off x="810000" y="3053338"/>
            <a:ext cx="3224805" cy="2057618"/>
          </a:xfrm>
          <a:prstGeom prst="rect">
            <a:avLst/>
          </a:prstGeom>
        </p:spPr>
      </p:pic>
      <p:sp>
        <p:nvSpPr>
          <p:cNvPr id="7" name="Text Placeholder 6"/>
          <p:cNvSpPr>
            <a:spLocks noGrp="1"/>
          </p:cNvSpPr>
          <p:nvPr>
            <p:ph type="body" sz="quarter" idx="3"/>
          </p:nvPr>
        </p:nvSpPr>
        <p:spPr/>
        <p:txBody>
          <a:bodyPr/>
          <a:lstStyle/>
          <a:p>
            <a:pPr algn="l"/>
            <a:r>
              <a:rPr lang="en-US" dirty="0" smtClean="0"/>
              <a:t>After:-</a:t>
            </a:r>
            <a:endParaRPr lang="en-US" dirty="0"/>
          </a:p>
        </p:txBody>
      </p:sp>
      <p:pic>
        <p:nvPicPr>
          <p:cNvPr id="10" name="Content Placeholder 9"/>
          <p:cNvPicPr>
            <a:picLocks noGrp="1" noChangeAspect="1"/>
          </p:cNvPicPr>
          <p:nvPr>
            <p:ph sz="quarter" idx="4"/>
          </p:nvPr>
        </p:nvPicPr>
        <p:blipFill>
          <a:blip r:embed="rId3"/>
          <a:stretch>
            <a:fillRect/>
          </a:stretch>
        </p:blipFill>
        <p:spPr>
          <a:xfrm>
            <a:off x="6187415" y="3053338"/>
            <a:ext cx="4574402" cy="2165473"/>
          </a:xfrm>
          <a:prstGeom prst="rect">
            <a:avLst/>
          </a:prstGeom>
        </p:spPr>
      </p:pic>
    </p:spTree>
    <p:extLst>
      <p:ext uri="{BB962C8B-B14F-4D97-AF65-F5344CB8AC3E}">
        <p14:creationId xmlns:p14="http://schemas.microsoft.com/office/powerpoint/2010/main" val="2740785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lgn="ctr"/>
            <a:r>
              <a:rPr lang="en-US" sz="6600" dirty="0" smtClean="0"/>
              <a:t>Thank You</a:t>
            </a:r>
            <a:endParaRPr lang="en-US" sz="6600" dirty="0"/>
          </a:p>
        </p:txBody>
      </p:sp>
      <p:sp>
        <p:nvSpPr>
          <p:cNvPr id="8" name="Text Placeholder 7"/>
          <p:cNvSpPr>
            <a:spLocks noGrp="1"/>
          </p:cNvSpPr>
          <p:nvPr>
            <p:ph type="subTitle" idx="1"/>
          </p:nvPr>
        </p:nvSpPr>
        <p:spPr/>
        <p:txBody>
          <a:bodyPr>
            <a:normAutofit fontScale="40000" lnSpcReduction="20000"/>
          </a:bodyPr>
          <a:lstStyle/>
          <a:p>
            <a:pPr algn="ctr"/>
            <a:r>
              <a:rPr lang="en-US" sz="6600" b="1" dirty="0" err="1" smtClean="0">
                <a:latin typeface="Aharoni" panose="02010803020104030203" pitchFamily="2" charset="-79"/>
                <a:cs typeface="Aharoni" panose="02010803020104030203" pitchFamily="2" charset="-79"/>
              </a:rPr>
              <a:t>EveryOne</a:t>
            </a:r>
            <a:endParaRPr lang="en-US" sz="66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504679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84</TotalTime>
  <Words>311</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Aharoni</vt:lpstr>
      <vt:lpstr>Arial</vt:lpstr>
      <vt:lpstr>Berlin Sans FB</vt:lpstr>
      <vt:lpstr>Century Gothic</vt:lpstr>
      <vt:lpstr>Wingdings 2</vt:lpstr>
      <vt:lpstr>Quotable</vt:lpstr>
      <vt:lpstr>Document Object Model  &amp; EventHandling</vt:lpstr>
      <vt:lpstr>What is Document Object Model ?</vt:lpstr>
      <vt:lpstr>What is Event Handling?</vt:lpstr>
      <vt:lpstr>The HTML DOM Tree of Objects</vt:lpstr>
      <vt:lpstr>Example1:-</vt:lpstr>
      <vt:lpstr>OutPut:-</vt:lpstr>
      <vt:lpstr>Example2:-</vt:lpstr>
      <vt:lpstr>OutPut:-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  &amp; EventHandling</dc:title>
  <dc:creator>SUBASHNADAR</dc:creator>
  <cp:lastModifiedBy>SUBASHNADAR</cp:lastModifiedBy>
  <cp:revision>10</cp:revision>
  <dcterms:created xsi:type="dcterms:W3CDTF">2022-01-27T06:15:33Z</dcterms:created>
  <dcterms:modified xsi:type="dcterms:W3CDTF">2022-01-27T06:15:09Z</dcterms:modified>
</cp:coreProperties>
</file>