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2" r:id="rId2"/>
    <p:sldId id="366" r:id="rId3"/>
    <p:sldId id="361" r:id="rId4"/>
    <p:sldId id="335" r:id="rId5"/>
    <p:sldId id="363" r:id="rId6"/>
    <p:sldId id="365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C71"/>
    <a:srgbClr val="FF226C"/>
    <a:srgbClr val="FF6E00"/>
    <a:srgbClr val="FF4500"/>
    <a:srgbClr val="853DDE"/>
    <a:srgbClr val="0070C5"/>
    <a:srgbClr val="FFA711"/>
    <a:srgbClr val="BA52EF"/>
    <a:srgbClr val="FF154F"/>
    <a:srgbClr val="00D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C6B7CA7-9ED6-40D8-9B09-3A5A65A4D6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CDE8547-227E-4735-BAF1-3ADAD534A6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8B3D-CA5A-4A90-8BDB-DC7D76D2BA5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07502D4-0052-43AC-800C-95B49CDC92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16B8ED-CBDA-432F-B3BA-160F1EE8C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46161-E053-4C3D-B6D0-EE0383B6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0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30AD9-47E6-4618-A71D-BBC9B59947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C9410-F959-45A9-8F7A-5AB20AB4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F20ED2-79E7-4B83-A831-16C5F22F6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763838"/>
            <a:ext cx="5105400" cy="1322387"/>
          </a:xfr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4335BD-2D03-407D-AF79-BB1C2EB1E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4419600"/>
            <a:ext cx="3744238" cy="1655762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17430D-1DCB-4B16-958A-D1A89B86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964" y="6257924"/>
            <a:ext cx="817335" cy="365125"/>
          </a:xfrm>
        </p:spPr>
        <p:txBody>
          <a:bodyPr/>
          <a:lstStyle>
            <a:lvl1pPr>
              <a:defRPr sz="1400"/>
            </a:lvl1pPr>
          </a:lstStyle>
          <a:p>
            <a:fld id="{98FF2C7C-C65E-45D3-9C76-02EB3CE5C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2663423-D076-47EC-B62C-062F53C3CB52}"/>
              </a:ext>
            </a:extLst>
          </p:cNvPr>
          <p:cNvSpPr/>
          <p:nvPr userDrawn="1"/>
        </p:nvSpPr>
        <p:spPr>
          <a:xfrm>
            <a:off x="6170839" y="1019175"/>
            <a:ext cx="4781550" cy="4781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E6CDD8-8180-4C7B-8958-A0CB2D2D86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7"/>
          <a:stretch>
            <a:fillRect/>
          </a:stretch>
        </p:blipFill>
        <p:spPr>
          <a:xfrm>
            <a:off x="6750315" y="1748340"/>
            <a:ext cx="3632955" cy="5109660"/>
          </a:xfrm>
          <a:custGeom>
            <a:avLst/>
            <a:gdLst>
              <a:gd name="connsiteX0" fmla="*/ 0 w 3632955"/>
              <a:gd name="connsiteY0" fmla="*/ 0 h 5109660"/>
              <a:gd name="connsiteX1" fmla="*/ 3632955 w 3632955"/>
              <a:gd name="connsiteY1" fmla="*/ 0 h 5109660"/>
              <a:gd name="connsiteX2" fmla="*/ 3632955 w 3632955"/>
              <a:gd name="connsiteY2" fmla="*/ 5109660 h 5109660"/>
              <a:gd name="connsiteX3" fmla="*/ 0 w 3632955"/>
              <a:gd name="connsiteY3" fmla="*/ 5109660 h 510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955" h="5109660">
                <a:moveTo>
                  <a:pt x="0" y="0"/>
                </a:moveTo>
                <a:lnTo>
                  <a:pt x="3632955" y="0"/>
                </a:lnTo>
                <a:lnTo>
                  <a:pt x="3632955" y="5109660"/>
                </a:lnTo>
                <a:lnTo>
                  <a:pt x="0" y="5109660"/>
                </a:lnTo>
                <a:close/>
              </a:path>
            </a:pathLst>
          </a:custGeom>
        </p:spPr>
      </p:pic>
      <p:sp>
        <p:nvSpPr>
          <p:cNvPr id="29" name="Picture Placeholder 28">
            <a:extLst>
              <a:ext uri="{FF2B5EF4-FFF2-40B4-BE49-F238E27FC236}">
                <a16:creationId xmlns="" xmlns:a16="http://schemas.microsoft.com/office/drawing/2014/main" id="{71ECC0FF-AEE4-4CE1-B6C0-62F22D042D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7593" y="2241625"/>
            <a:ext cx="2528887" cy="4616375"/>
          </a:xfrm>
          <a:custGeom>
            <a:avLst/>
            <a:gdLst>
              <a:gd name="connsiteX0" fmla="*/ 215739 w 2528887"/>
              <a:gd name="connsiteY0" fmla="*/ 0 h 4616375"/>
              <a:gd name="connsiteX1" fmla="*/ 2313148 w 2528887"/>
              <a:gd name="connsiteY1" fmla="*/ 0 h 4616375"/>
              <a:gd name="connsiteX2" fmla="*/ 2528887 w 2528887"/>
              <a:gd name="connsiteY2" fmla="*/ 215739 h 4616375"/>
              <a:gd name="connsiteX3" fmla="*/ 2528887 w 2528887"/>
              <a:gd name="connsiteY3" fmla="*/ 4592480 h 4616375"/>
              <a:gd name="connsiteX4" fmla="*/ 2526478 w 2528887"/>
              <a:gd name="connsiteY4" fmla="*/ 4616375 h 4616375"/>
              <a:gd name="connsiteX5" fmla="*/ 2409 w 2528887"/>
              <a:gd name="connsiteY5" fmla="*/ 4616375 h 4616375"/>
              <a:gd name="connsiteX6" fmla="*/ 0 w 2528887"/>
              <a:gd name="connsiteY6" fmla="*/ 4592480 h 4616375"/>
              <a:gd name="connsiteX7" fmla="*/ 0 w 2528887"/>
              <a:gd name="connsiteY7" fmla="*/ 215739 h 4616375"/>
              <a:gd name="connsiteX8" fmla="*/ 215739 w 2528887"/>
              <a:gd name="connsiteY8" fmla="*/ 0 h 461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887" h="4616375">
                <a:moveTo>
                  <a:pt x="215739" y="0"/>
                </a:moveTo>
                <a:lnTo>
                  <a:pt x="2313148" y="0"/>
                </a:lnTo>
                <a:cubicBezTo>
                  <a:pt x="2432297" y="0"/>
                  <a:pt x="2528887" y="96590"/>
                  <a:pt x="2528887" y="215739"/>
                </a:cubicBezTo>
                <a:lnTo>
                  <a:pt x="2528887" y="4592480"/>
                </a:lnTo>
                <a:lnTo>
                  <a:pt x="2526478" y="4616375"/>
                </a:lnTo>
                <a:lnTo>
                  <a:pt x="2409" y="4616375"/>
                </a:lnTo>
                <a:lnTo>
                  <a:pt x="0" y="4592480"/>
                </a:lnTo>
                <a:lnTo>
                  <a:pt x="0" y="215739"/>
                </a:lnTo>
                <a:cubicBezTo>
                  <a:pt x="0" y="96590"/>
                  <a:pt x="96590" y="0"/>
                  <a:pt x="21573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1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F6EE0F-696F-4476-ACC4-6E105630AE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F2C7C-C65E-45D3-9C76-02EB3CE5C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3D9CD3ED-ECCA-4F54-9F82-652098B38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613" y="1053420"/>
            <a:ext cx="7809452" cy="498543"/>
          </a:xfrm>
        </p:spPr>
        <p:txBody>
          <a:bodyPr anchor="t" anchorCtr="0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D24E6F1F-2481-46A4-A617-541E28120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6124" y="1852569"/>
            <a:ext cx="4759752" cy="672517"/>
          </a:xfrm>
        </p:spPr>
        <p:txBody>
          <a:bodyPr/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3112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DB8B0-342C-469D-A91A-A41C2D75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8451B23-D1DB-4354-BC37-38FDA7F39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F2C7C-C65E-45D3-9C76-02EB3CE5C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8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4745F22-A159-48E5-B326-9C69C091D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F2C7C-C65E-45D3-9C76-02EB3CE5C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097E7E2-80D8-4640-9B52-01866182B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763838"/>
            <a:ext cx="5105400" cy="1322387"/>
          </a:xfr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5B151EC9-3D07-41D4-8A26-4645F83F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4419600"/>
            <a:ext cx="3255723" cy="1655762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C69378AF-60C5-4658-A096-DB9BA238FB37}"/>
              </a:ext>
            </a:extLst>
          </p:cNvPr>
          <p:cNvSpPr/>
          <p:nvPr userDrawn="1"/>
        </p:nvSpPr>
        <p:spPr>
          <a:xfrm>
            <a:off x="-1" y="4053114"/>
            <a:ext cx="3668337" cy="2804886"/>
          </a:xfrm>
          <a:custGeom>
            <a:avLst/>
            <a:gdLst>
              <a:gd name="connsiteX0" fmla="*/ 859867 w 3668337"/>
              <a:gd name="connsiteY0" fmla="*/ 0 h 2804886"/>
              <a:gd name="connsiteX1" fmla="*/ 3668337 w 3668337"/>
              <a:gd name="connsiteY1" fmla="*/ 2804886 h 2804886"/>
              <a:gd name="connsiteX2" fmla="*/ 0 w 3668337"/>
              <a:gd name="connsiteY2" fmla="*/ 2804886 h 2804886"/>
              <a:gd name="connsiteX3" fmla="*/ 0 w 3668337"/>
              <a:gd name="connsiteY3" fmla="*/ 135136 h 2804886"/>
              <a:gd name="connsiteX4" fmla="*/ 24714 w 3668337"/>
              <a:gd name="connsiteY4" fmla="*/ 126102 h 2804886"/>
              <a:gd name="connsiteX5" fmla="*/ 859867 w 3668337"/>
              <a:gd name="connsiteY5" fmla="*/ 0 h 280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337" h="2804886">
                <a:moveTo>
                  <a:pt x="859867" y="0"/>
                </a:moveTo>
                <a:cubicBezTo>
                  <a:pt x="2410942" y="0"/>
                  <a:pt x="3668337" y="1255790"/>
                  <a:pt x="3668337" y="2804886"/>
                </a:cubicBezTo>
                <a:lnTo>
                  <a:pt x="0" y="2804886"/>
                </a:lnTo>
                <a:lnTo>
                  <a:pt x="0" y="135136"/>
                </a:lnTo>
                <a:lnTo>
                  <a:pt x="24714" y="126102"/>
                </a:lnTo>
                <a:cubicBezTo>
                  <a:pt x="288539" y="44149"/>
                  <a:pt x="569041" y="0"/>
                  <a:pt x="859867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1D9F4E6-F0DA-46E6-9690-2C56A507F0E0}"/>
              </a:ext>
            </a:extLst>
          </p:cNvPr>
          <p:cNvSpPr/>
          <p:nvPr userDrawn="1"/>
        </p:nvSpPr>
        <p:spPr>
          <a:xfrm>
            <a:off x="10898002" y="0"/>
            <a:ext cx="1308512" cy="1409701"/>
          </a:xfrm>
          <a:custGeom>
            <a:avLst/>
            <a:gdLst>
              <a:gd name="connsiteX0" fmla="*/ 161073 w 1308512"/>
              <a:gd name="connsiteY0" fmla="*/ 0 h 1409701"/>
              <a:gd name="connsiteX1" fmla="*/ 1308512 w 1308512"/>
              <a:gd name="connsiteY1" fmla="*/ 0 h 1409701"/>
              <a:gd name="connsiteX2" fmla="*/ 1308512 w 1308512"/>
              <a:gd name="connsiteY2" fmla="*/ 1311315 h 1409701"/>
              <a:gd name="connsiteX3" fmla="*/ 1250733 w 1308512"/>
              <a:gd name="connsiteY3" fmla="*/ 1339093 h 1409701"/>
              <a:gd name="connsiteX4" fmla="*/ 900297 w 1308512"/>
              <a:gd name="connsiteY4" fmla="*/ 1409701 h 1409701"/>
              <a:gd name="connsiteX5" fmla="*/ 0 w 1308512"/>
              <a:gd name="connsiteY5" fmla="*/ 511207 h 1409701"/>
              <a:gd name="connsiteX6" fmla="*/ 153757 w 1308512"/>
              <a:gd name="connsiteY6" fmla="*/ 8850 h 140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512" h="1409701">
                <a:moveTo>
                  <a:pt x="161073" y="0"/>
                </a:moveTo>
                <a:lnTo>
                  <a:pt x="1308512" y="0"/>
                </a:lnTo>
                <a:lnTo>
                  <a:pt x="1308512" y="1311315"/>
                </a:lnTo>
                <a:lnTo>
                  <a:pt x="1250733" y="1339093"/>
                </a:lnTo>
                <a:cubicBezTo>
                  <a:pt x="1143023" y="1384559"/>
                  <a:pt x="1024602" y="1409701"/>
                  <a:pt x="900297" y="1409701"/>
                </a:cubicBezTo>
                <a:cubicBezTo>
                  <a:pt x="403077" y="1409701"/>
                  <a:pt x="0" y="1007432"/>
                  <a:pt x="0" y="511207"/>
                </a:cubicBezTo>
                <a:cubicBezTo>
                  <a:pt x="0" y="325123"/>
                  <a:pt x="56683" y="152251"/>
                  <a:pt x="153757" y="885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1942970-CEAC-4A9E-A8EB-AABECE04D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F2C7C-C65E-45D3-9C76-02EB3CE5C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6E294762-BC4D-446C-A540-AF96EBE6C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4419600"/>
            <a:ext cx="5105400" cy="1613647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71898BD5-5433-42AC-B174-64FB6067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763838"/>
            <a:ext cx="5105400" cy="1322387"/>
          </a:xfr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ircle: Hollow 1">
            <a:extLst>
              <a:ext uri="{FF2B5EF4-FFF2-40B4-BE49-F238E27FC236}">
                <a16:creationId xmlns="" xmlns:a16="http://schemas.microsoft.com/office/drawing/2014/main" id="{282484E2-6C18-4FD8-8A8A-C3A6EA9FE036}"/>
              </a:ext>
            </a:extLst>
          </p:cNvPr>
          <p:cNvSpPr/>
          <p:nvPr userDrawn="1"/>
        </p:nvSpPr>
        <p:spPr>
          <a:xfrm>
            <a:off x="4223544" y="852884"/>
            <a:ext cx="5144293" cy="5144293"/>
          </a:xfrm>
          <a:prstGeom prst="donut">
            <a:avLst>
              <a:gd name="adj" fmla="val 6299"/>
            </a:avLst>
          </a:prstGeom>
          <a:solidFill>
            <a:schemeClr val="accent2"/>
          </a:solidFill>
          <a:ln w="3175">
            <a:noFill/>
          </a:ln>
          <a:effectLst>
            <a:outerShdw blurRad="965200" dist="50800" dir="5400000" sx="99000" sy="99000" algn="ctr" rotWithShape="0">
              <a:schemeClr val="accent2">
                <a:alpha val="6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cture Placeholder 14">
            <a:extLst>
              <a:ext uri="{FF2B5EF4-FFF2-40B4-BE49-F238E27FC236}">
                <a16:creationId xmlns="" xmlns:a16="http://schemas.microsoft.com/office/drawing/2014/main" id="{775DAE3E-F91C-415C-ADEB-118FC258E2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9252" y="1590675"/>
            <a:ext cx="3952876" cy="5267325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1942970-CEAC-4A9E-A8EB-AABECE04D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F2C7C-C65E-45D3-9C76-02EB3CE5C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14">
            <a:extLst>
              <a:ext uri="{FF2B5EF4-FFF2-40B4-BE49-F238E27FC236}">
                <a16:creationId xmlns="" xmlns:a16="http://schemas.microsoft.com/office/drawing/2014/main" id="{823D58F8-5159-4788-B742-E0E273050A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54032" y="-128739"/>
            <a:ext cx="5726225" cy="5629635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6E294762-BC4D-446C-A540-AF96EBE6C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4419600"/>
            <a:ext cx="5105400" cy="1613647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71898BD5-5433-42AC-B174-64FB6067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763838"/>
            <a:ext cx="5105400" cy="1322387"/>
          </a:xfr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57BF1AB9-AF2B-4B0C-8CEC-22ED49D5D8D6}"/>
              </a:ext>
            </a:extLst>
          </p:cNvPr>
          <p:cNvSpPr/>
          <p:nvPr userDrawn="1"/>
        </p:nvSpPr>
        <p:spPr>
          <a:xfrm>
            <a:off x="1" y="0"/>
            <a:ext cx="634801" cy="634802"/>
          </a:xfrm>
          <a:custGeom>
            <a:avLst/>
            <a:gdLst>
              <a:gd name="connsiteX0" fmla="*/ 444297 w 634801"/>
              <a:gd name="connsiteY0" fmla="*/ 0 h 634802"/>
              <a:gd name="connsiteX1" fmla="*/ 607872 w 634801"/>
              <a:gd name="connsiteY1" fmla="*/ 0 h 634802"/>
              <a:gd name="connsiteX2" fmla="*/ 625000 w 634801"/>
              <a:gd name="connsiteY2" fmla="*/ 55179 h 634802"/>
              <a:gd name="connsiteX3" fmla="*/ 634801 w 634801"/>
              <a:gd name="connsiteY3" fmla="*/ 152400 h 634802"/>
              <a:gd name="connsiteX4" fmla="*/ 152399 w 634801"/>
              <a:gd name="connsiteY4" fmla="*/ 634802 h 634802"/>
              <a:gd name="connsiteX5" fmla="*/ 55178 w 634801"/>
              <a:gd name="connsiteY5" fmla="*/ 625001 h 634802"/>
              <a:gd name="connsiteX6" fmla="*/ 0 w 634801"/>
              <a:gd name="connsiteY6" fmla="*/ 607873 h 634802"/>
              <a:gd name="connsiteX7" fmla="*/ 0 w 634801"/>
              <a:gd name="connsiteY7" fmla="*/ 444300 h 634802"/>
              <a:gd name="connsiteX8" fmla="*/ 23662 w 634801"/>
              <a:gd name="connsiteY8" fmla="*/ 457143 h 634802"/>
              <a:gd name="connsiteX9" fmla="*/ 152398 w 634801"/>
              <a:gd name="connsiteY9" fmla="*/ 483134 h 634802"/>
              <a:gd name="connsiteX10" fmla="*/ 483132 w 634801"/>
              <a:gd name="connsiteY10" fmla="*/ 152400 h 634802"/>
              <a:gd name="connsiteX11" fmla="*/ 457141 w 634801"/>
              <a:gd name="connsiteY11" fmla="*/ 23664 h 63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4801" h="634802">
                <a:moveTo>
                  <a:pt x="444297" y="0"/>
                </a:moveTo>
                <a:lnTo>
                  <a:pt x="607872" y="0"/>
                </a:lnTo>
                <a:lnTo>
                  <a:pt x="625000" y="55179"/>
                </a:lnTo>
                <a:cubicBezTo>
                  <a:pt x="631426" y="86582"/>
                  <a:pt x="634801" y="119097"/>
                  <a:pt x="634801" y="152400"/>
                </a:cubicBezTo>
                <a:cubicBezTo>
                  <a:pt x="634801" y="418823"/>
                  <a:pt x="418822" y="634802"/>
                  <a:pt x="152399" y="634802"/>
                </a:cubicBezTo>
                <a:cubicBezTo>
                  <a:pt x="119096" y="634802"/>
                  <a:pt x="86581" y="631427"/>
                  <a:pt x="55178" y="625001"/>
                </a:cubicBezTo>
                <a:lnTo>
                  <a:pt x="0" y="607873"/>
                </a:lnTo>
                <a:lnTo>
                  <a:pt x="0" y="444300"/>
                </a:lnTo>
                <a:lnTo>
                  <a:pt x="23662" y="457143"/>
                </a:lnTo>
                <a:cubicBezTo>
                  <a:pt x="63230" y="473879"/>
                  <a:pt x="106733" y="483134"/>
                  <a:pt x="152398" y="483134"/>
                </a:cubicBezTo>
                <a:cubicBezTo>
                  <a:pt x="335057" y="483134"/>
                  <a:pt x="483132" y="335059"/>
                  <a:pt x="483132" y="152400"/>
                </a:cubicBezTo>
                <a:cubicBezTo>
                  <a:pt x="483132" y="106735"/>
                  <a:pt x="473877" y="63232"/>
                  <a:pt x="457141" y="23664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cture Placeholder 14">
            <a:extLst>
              <a:ext uri="{FF2B5EF4-FFF2-40B4-BE49-F238E27FC236}">
                <a16:creationId xmlns="" xmlns:a16="http://schemas.microsoft.com/office/drawing/2014/main" id="{775DAE3E-F91C-415C-ADEB-118FC258E2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04526" y="-1021309"/>
            <a:ext cx="3952876" cy="3886199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231CC4D0-9ECD-462A-9BC7-264D9AC5425F}"/>
              </a:ext>
            </a:extLst>
          </p:cNvPr>
          <p:cNvSpPr/>
          <p:nvPr userDrawn="1"/>
        </p:nvSpPr>
        <p:spPr>
          <a:xfrm>
            <a:off x="11983442" y="4419600"/>
            <a:ext cx="208559" cy="417118"/>
          </a:xfrm>
          <a:custGeom>
            <a:avLst/>
            <a:gdLst>
              <a:gd name="connsiteX0" fmla="*/ 208559 w 208559"/>
              <a:gd name="connsiteY0" fmla="*/ 0 h 417118"/>
              <a:gd name="connsiteX1" fmla="*/ 208559 w 208559"/>
              <a:gd name="connsiteY1" fmla="*/ 84629 h 417118"/>
              <a:gd name="connsiteX2" fmla="*/ 84629 w 208559"/>
              <a:gd name="connsiteY2" fmla="*/ 208559 h 417118"/>
              <a:gd name="connsiteX3" fmla="*/ 208559 w 208559"/>
              <a:gd name="connsiteY3" fmla="*/ 332489 h 417118"/>
              <a:gd name="connsiteX4" fmla="*/ 208559 w 208559"/>
              <a:gd name="connsiteY4" fmla="*/ 417118 h 417118"/>
              <a:gd name="connsiteX5" fmla="*/ 0 w 208559"/>
              <a:gd name="connsiteY5" fmla="*/ 208559 h 417118"/>
              <a:gd name="connsiteX6" fmla="*/ 208559 w 208559"/>
              <a:gd name="connsiteY6" fmla="*/ 0 h 41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559" h="417118">
                <a:moveTo>
                  <a:pt x="208559" y="0"/>
                </a:moveTo>
                <a:lnTo>
                  <a:pt x="208559" y="84629"/>
                </a:lnTo>
                <a:cubicBezTo>
                  <a:pt x="140114" y="84629"/>
                  <a:pt x="84629" y="140114"/>
                  <a:pt x="84629" y="208559"/>
                </a:cubicBezTo>
                <a:cubicBezTo>
                  <a:pt x="84629" y="277004"/>
                  <a:pt x="140114" y="332489"/>
                  <a:pt x="208559" y="332489"/>
                </a:cubicBezTo>
                <a:lnTo>
                  <a:pt x="208559" y="417118"/>
                </a:lnTo>
                <a:cubicBezTo>
                  <a:pt x="93375" y="417118"/>
                  <a:pt x="0" y="323743"/>
                  <a:pt x="0" y="208559"/>
                </a:cubicBezTo>
                <a:cubicBezTo>
                  <a:pt x="0" y="93375"/>
                  <a:pt x="93375" y="0"/>
                  <a:pt x="208559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69836ED1-D3B7-4E91-9213-12D1CD575FFD}"/>
              </a:ext>
            </a:extLst>
          </p:cNvPr>
          <p:cNvSpPr/>
          <p:nvPr userDrawn="1"/>
        </p:nvSpPr>
        <p:spPr>
          <a:xfrm>
            <a:off x="7134225" y="6393465"/>
            <a:ext cx="826694" cy="826694"/>
          </a:xfrm>
          <a:custGeom>
            <a:avLst/>
            <a:gdLst>
              <a:gd name="connsiteX0" fmla="*/ 413337 w 826694"/>
              <a:gd name="connsiteY0" fmla="*/ 826693 h 826694"/>
              <a:gd name="connsiteX1" fmla="*/ 413357 w 826694"/>
              <a:gd name="connsiteY1" fmla="*/ 826693 h 826694"/>
              <a:gd name="connsiteX2" fmla="*/ 413347 w 826694"/>
              <a:gd name="connsiteY2" fmla="*/ 826694 h 826694"/>
              <a:gd name="connsiteX3" fmla="*/ 413347 w 826694"/>
              <a:gd name="connsiteY3" fmla="*/ 0 h 826694"/>
              <a:gd name="connsiteX4" fmla="*/ 826694 w 826694"/>
              <a:gd name="connsiteY4" fmla="*/ 413347 h 826694"/>
              <a:gd name="connsiteX5" fmla="*/ 820715 w 826694"/>
              <a:gd name="connsiteY5" fmla="*/ 472660 h 826694"/>
              <a:gd name="connsiteX6" fmla="*/ 646992 w 826694"/>
              <a:gd name="connsiteY6" fmla="*/ 472660 h 826694"/>
              <a:gd name="connsiteX7" fmla="*/ 658966 w 826694"/>
              <a:gd name="connsiteY7" fmla="*/ 413347 h 826694"/>
              <a:gd name="connsiteX8" fmla="*/ 413347 w 826694"/>
              <a:gd name="connsiteY8" fmla="*/ 167728 h 826694"/>
              <a:gd name="connsiteX9" fmla="*/ 167728 w 826694"/>
              <a:gd name="connsiteY9" fmla="*/ 413347 h 826694"/>
              <a:gd name="connsiteX10" fmla="*/ 179703 w 826694"/>
              <a:gd name="connsiteY10" fmla="*/ 472660 h 826694"/>
              <a:gd name="connsiteX11" fmla="*/ 5980 w 826694"/>
              <a:gd name="connsiteY11" fmla="*/ 472660 h 826694"/>
              <a:gd name="connsiteX12" fmla="*/ 0 w 826694"/>
              <a:gd name="connsiteY12" fmla="*/ 413347 h 826694"/>
              <a:gd name="connsiteX13" fmla="*/ 413347 w 826694"/>
              <a:gd name="connsiteY13" fmla="*/ 0 h 82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6694" h="826694">
                <a:moveTo>
                  <a:pt x="413337" y="826693"/>
                </a:moveTo>
                <a:lnTo>
                  <a:pt x="413357" y="826693"/>
                </a:lnTo>
                <a:lnTo>
                  <a:pt x="413347" y="826694"/>
                </a:lnTo>
                <a:close/>
                <a:moveTo>
                  <a:pt x="413347" y="0"/>
                </a:moveTo>
                <a:cubicBezTo>
                  <a:pt x="641632" y="0"/>
                  <a:pt x="826694" y="185062"/>
                  <a:pt x="826694" y="413347"/>
                </a:cubicBezTo>
                <a:lnTo>
                  <a:pt x="820715" y="472660"/>
                </a:lnTo>
                <a:lnTo>
                  <a:pt x="646992" y="472660"/>
                </a:lnTo>
                <a:lnTo>
                  <a:pt x="658966" y="413347"/>
                </a:lnTo>
                <a:cubicBezTo>
                  <a:pt x="658966" y="277695"/>
                  <a:pt x="548999" y="167728"/>
                  <a:pt x="413347" y="167728"/>
                </a:cubicBezTo>
                <a:cubicBezTo>
                  <a:pt x="277695" y="167728"/>
                  <a:pt x="167728" y="277695"/>
                  <a:pt x="167728" y="413347"/>
                </a:cubicBezTo>
                <a:lnTo>
                  <a:pt x="179703" y="472660"/>
                </a:lnTo>
                <a:lnTo>
                  <a:pt x="5980" y="472660"/>
                </a:lnTo>
                <a:lnTo>
                  <a:pt x="0" y="413347"/>
                </a:lnTo>
                <a:cubicBezTo>
                  <a:pt x="0" y="185062"/>
                  <a:pt x="185062" y="0"/>
                  <a:pt x="413347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14">
            <a:extLst>
              <a:ext uri="{FF2B5EF4-FFF2-40B4-BE49-F238E27FC236}">
                <a16:creationId xmlns="" xmlns:a16="http://schemas.microsoft.com/office/drawing/2014/main" id="{BB37BEEB-1001-4B12-BBF3-48E497781E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38288" y="4230120"/>
            <a:ext cx="2863112" cy="2814817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6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DB9430A-D684-4137-B747-59DB0A0E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850900"/>
            <a:ext cx="10515600" cy="5873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26BFFD-71AC-4391-9FF1-5408716D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125" y="4419600"/>
            <a:ext cx="4295775" cy="173355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A peep at some distant orb has power to raise and purify our thoughts like. A peep at some distant orb has power to raise and purify our thoughts like.</a:t>
            </a:r>
          </a:p>
          <a:p>
            <a:pPr lvl="0"/>
            <a:r>
              <a:rPr lang="en-US" dirty="0"/>
              <a:t>A peep at some distant orb has power to raise and purify our thoughts like.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63F772-05E3-4581-9C4E-3A3FE745B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0964" y="6257924"/>
            <a:ext cx="81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0000"/>
                </a:solidFill>
                <a:latin typeface="+mj-lt"/>
              </a:defRPr>
            </a:lvl1pPr>
          </a:lstStyle>
          <a:p>
            <a:fld id="{98FF2C7C-C65E-45D3-9C76-02EB3CE5CE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BD963C2F-37B2-4F0B-ACBB-A53F6EFCABEE}"/>
              </a:ext>
            </a:extLst>
          </p:cNvPr>
          <p:cNvCxnSpPr/>
          <p:nvPr userDrawn="1"/>
        </p:nvCxnSpPr>
        <p:spPr>
          <a:xfrm flipV="1">
            <a:off x="11376025" y="6356350"/>
            <a:ext cx="0" cy="168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1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5" r:id="rId3"/>
    <p:sldLayoutId id="2147483680" r:id="rId4"/>
    <p:sldLayoutId id="2147483688" r:id="rId5"/>
    <p:sldLayoutId id="214748368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4">
          <p15:clr>
            <a:srgbClr val="F26B43"/>
          </p15:clr>
        </p15:guide>
        <p15:guide id="2" pos="624">
          <p15:clr>
            <a:srgbClr val="F26B43"/>
          </p15:clr>
        </p15:guide>
        <p15:guide id="3" orient="horz" pos="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498B150-19E1-4EA8-8147-128BD201C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D9BF52AB-1DA8-430D-A95F-E040B7143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274" y="2829212"/>
            <a:ext cx="7809452" cy="799149"/>
          </a:xfrm>
        </p:spPr>
        <p:txBody>
          <a:bodyPr anchor="ctr">
            <a:noAutofit/>
          </a:bodyPr>
          <a:lstStyle/>
          <a:p>
            <a:r>
              <a:rPr lang="en-IN" sz="8000" dirty="0">
                <a:latin typeface="Aharoni" panose="02010803020104030203" pitchFamily="2" charset="-79"/>
                <a:cs typeface="Aharoni" panose="02010803020104030203" pitchFamily="2" charset="-79"/>
              </a:rPr>
              <a:t>Jukebox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BE973489-17CB-427B-9DC0-3D55688AE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6124" y="3747629"/>
            <a:ext cx="4759752" cy="50631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A Music App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="" xmlns:a16="http://schemas.microsoft.com/office/drawing/2014/main" id="{F7E5840E-5A78-489E-9FBF-E5E35C4BA335}"/>
              </a:ext>
            </a:extLst>
          </p:cNvPr>
          <p:cNvSpPr txBox="1">
            <a:spLocks/>
          </p:cNvSpPr>
          <p:nvPr/>
        </p:nvSpPr>
        <p:spPr>
          <a:xfrm>
            <a:off x="4492487" y="6271991"/>
            <a:ext cx="3207026" cy="50631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By Subash</a:t>
            </a:r>
          </a:p>
        </p:txBody>
      </p:sp>
    </p:spTree>
    <p:extLst>
      <p:ext uri="{BB962C8B-B14F-4D97-AF65-F5344CB8AC3E}">
        <p14:creationId xmlns:p14="http://schemas.microsoft.com/office/powerpoint/2010/main" val="243439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F2C7C-C65E-45D3-9C76-02EB3CE5CE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93EF96-AD67-4FD5-B0AF-69B966F3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661" y="-14221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7712" y="2188827"/>
            <a:ext cx="116355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</a:t>
            </a:r>
            <a:r>
              <a:rPr lang="en-IN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ukebox?</a:t>
            </a:r>
            <a:endParaRPr lang="en-US" sz="13000" dirty="0"/>
          </a:p>
        </p:txBody>
      </p:sp>
      <p:sp>
        <p:nvSpPr>
          <p:cNvPr id="9" name="TextBox 8"/>
          <p:cNvSpPr txBox="1"/>
          <p:nvPr/>
        </p:nvSpPr>
        <p:spPr>
          <a:xfrm>
            <a:off x="733132" y="2225297"/>
            <a:ext cx="29145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What is</a:t>
            </a:r>
          </a:p>
          <a:p>
            <a:pPr algn="r"/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Why</a:t>
            </a:r>
            <a:endParaRPr lang="en-U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075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01C6032-FD11-4A93-B944-9EB46729C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F2C7C-C65E-45D3-9C76-02EB3CE5CE7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93EF96-AD67-4FD5-B0AF-69B966F3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="" xmlns:a16="http://schemas.microsoft.com/office/drawing/2014/main" id="{C0684208-9458-4607-9813-EB7F2DD19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288" y="946127"/>
            <a:ext cx="5950633" cy="39354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u="sng" dirty="0">
                <a:solidFill>
                  <a:srgbClr val="FF154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  <a:r>
              <a:rPr lang="en-US" sz="1000" b="0" dirty="0"/>
              <a:t/>
            </a:r>
            <a:br>
              <a:rPr lang="en-US" sz="1000" b="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b="0" dirty="0">
                <a:latin typeface="Roboto" panose="02000000000000000000" pitchFamily="2" charset="0"/>
                <a:ea typeface="Roboto" panose="02000000000000000000" pitchFamily="2" charset="0"/>
              </a:rPr>
              <a:t>The objective of </a:t>
            </a:r>
            <a: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  <a:t>this project </a:t>
            </a:r>
            <a:r>
              <a:rPr lang="en-US" sz="2000" b="0" dirty="0">
                <a:latin typeface="Roboto" panose="02000000000000000000" pitchFamily="2" charset="0"/>
                <a:ea typeface="Roboto" panose="02000000000000000000" pitchFamily="2" charset="0"/>
              </a:rPr>
              <a:t>is to develop an console based application called </a:t>
            </a:r>
            <a: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  <a:t>Jukebox.</a:t>
            </a:r>
            <a:b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Which enables </a:t>
            </a:r>
            <a:r>
              <a:rPr lang="en-US" sz="2000" b="0" dirty="0">
                <a:latin typeface="Roboto" panose="02000000000000000000" pitchFamily="2" charset="0"/>
                <a:ea typeface="Roboto" panose="02000000000000000000" pitchFamily="2" charset="0"/>
              </a:rPr>
              <a:t>users to listen to </a:t>
            </a:r>
            <a: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  <a:t>Songs or  </a:t>
            </a:r>
            <a:r>
              <a:rPr lang="en-US" sz="20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PodCast</a:t>
            </a:r>
            <a: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, and add their favorites</a:t>
            </a:r>
            <a:b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0" dirty="0">
                <a:latin typeface="Roboto" panose="02000000000000000000" pitchFamily="2" charset="0"/>
                <a:ea typeface="Roboto" panose="02000000000000000000" pitchFamily="2" charset="0"/>
              </a:rPr>
              <a:t>to </a:t>
            </a:r>
            <a: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000" b="0" dirty="0">
                <a:latin typeface="Roboto" panose="02000000000000000000" pitchFamily="2" charset="0"/>
                <a:ea typeface="Roboto" panose="02000000000000000000" pitchFamily="2" charset="0"/>
              </a:rPr>
              <a:t>playlists</a:t>
            </a:r>
            <a: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  <a:t>, and search it by , applying</a:t>
            </a:r>
            <a:b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0" dirty="0">
                <a:latin typeface="Roboto" panose="02000000000000000000" pitchFamily="2" charset="0"/>
                <a:ea typeface="Roboto" panose="02000000000000000000" pitchFamily="2" charset="0"/>
              </a:rPr>
              <a:t>various filters to filter the music based on categories like </a:t>
            </a:r>
            <a: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  <a:t>Artist , </a:t>
            </a:r>
            <a:r>
              <a:rPr lang="en-US" sz="20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CelebrityName</a:t>
            </a:r>
            <a:r>
              <a:rPr lang="en-US" sz="2000" b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0" dirty="0">
                <a:latin typeface="Roboto" panose="02000000000000000000" pitchFamily="2" charset="0"/>
                <a:ea typeface="Roboto" panose="02000000000000000000" pitchFamily="2" charset="0"/>
              </a:rPr>
              <a:t>etc.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b="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E49E019-AD0A-4C04-BF30-6F4C2ABC26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943" y="2204942"/>
            <a:ext cx="4233688" cy="40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6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CCDB0CE-4401-4B92-A34E-9F65B8235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F2C7C-C65E-45D3-9C76-02EB3CE5CE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Title 3">
            <a:extLst>
              <a:ext uri="{FF2B5EF4-FFF2-40B4-BE49-F238E27FC236}">
                <a16:creationId xmlns="" xmlns:a16="http://schemas.microsoft.com/office/drawing/2014/main" id="{CE9C2B04-B925-4FAB-974F-CAF9FD3D142E}"/>
              </a:ext>
            </a:extLst>
          </p:cNvPr>
          <p:cNvSpPr txBox="1">
            <a:spLocks/>
          </p:cNvSpPr>
          <p:nvPr/>
        </p:nvSpPr>
        <p:spPr>
          <a:xfrm>
            <a:off x="1992422" y="3157310"/>
            <a:ext cx="9819248" cy="5811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400" dirty="0">
              <a:solidFill>
                <a:srgbClr val="FF6E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193EF96-AD67-4FD5-B0AF-69B966F3D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50"/>
          <a:stretch/>
        </p:blipFill>
        <p:spPr>
          <a:xfrm>
            <a:off x="164309" y="162374"/>
            <a:ext cx="10099235" cy="1553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548" y="1196883"/>
            <a:ext cx="3861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2C7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Software’s used </a:t>
            </a:r>
            <a:endParaRPr lang="en-US" sz="3600" dirty="0">
              <a:solidFill>
                <a:srgbClr val="FF2C7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2161793"/>
            <a:ext cx="528128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IntelliJ 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548" y="3445078"/>
            <a:ext cx="707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2C7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Language’s Used</a:t>
            </a:r>
            <a:endParaRPr lang="en-US" sz="3600" b="1" dirty="0">
              <a:solidFill>
                <a:srgbClr val="FF2C7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4415403"/>
            <a:ext cx="4091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Java for ( Frontend 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SQL for ( Backend 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1193EF96-AD67-4FD5-B0AF-69B966F3D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69" t="74051"/>
          <a:stretch/>
        </p:blipFill>
        <p:spPr>
          <a:xfrm>
            <a:off x="10016736" y="5179692"/>
            <a:ext cx="1928455" cy="14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1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01C6032-FD11-4A93-B944-9EB46729C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F2C7C-C65E-45D3-9C76-02EB3CE5CE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93EF96-AD67-4FD5-B0AF-69B966F3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="" xmlns:a16="http://schemas.microsoft.com/office/drawing/2014/main" id="{C0684208-9458-4607-9813-EB7F2DD19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1832" y="334698"/>
            <a:ext cx="2708336" cy="6325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u="sng" dirty="0">
                <a:solidFill>
                  <a:srgbClr val="FF22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67260"/>
            <a:ext cx="10328856" cy="49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7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193EF96-AD67-4FD5-B0AF-69B966F3D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7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CCDB0CE-4401-4B92-A34E-9F65B8235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F2C7C-C65E-45D3-9C76-02EB3CE5CE7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193EF96-AD67-4FD5-B0AF-69B966F3D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41" y="-152399"/>
            <a:ext cx="12458763" cy="7008054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="" xmlns:a16="http://schemas.microsoft.com/office/drawing/2014/main" id="{D754200E-E8B8-476B-BE77-F101DAA52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0369" y="273653"/>
            <a:ext cx="2293747" cy="68475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u="sng" dirty="0">
                <a:solidFill>
                  <a:srgbClr val="FF22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ER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98" y="919609"/>
            <a:ext cx="8836888" cy="48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00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44987" y="3980208"/>
            <a:ext cx="3902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dirty="0" smtClean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Thank You</a:t>
            </a:r>
            <a:endParaRPr lang="en-US" sz="5400" b="1" u="sng" dirty="0">
              <a:ln/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2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ave lin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D5EE1"/>
      </a:accent1>
      <a:accent2>
        <a:srgbClr val="FF0F3D"/>
      </a:accent2>
      <a:accent3>
        <a:srgbClr val="262626"/>
      </a:accent3>
      <a:accent4>
        <a:srgbClr val="3DC56C"/>
      </a:accent4>
      <a:accent5>
        <a:srgbClr val="FFFFFF"/>
      </a:accent5>
      <a:accent6>
        <a:srgbClr val="70AD47"/>
      </a:accent6>
      <a:hlink>
        <a:srgbClr val="0563C1"/>
      </a:hlink>
      <a:folHlink>
        <a:srgbClr val="954F72"/>
      </a:folHlink>
    </a:clrScheme>
    <a:fontScheme name="Rave line">
      <a:majorFont>
        <a:latin typeface="Montserrat 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 w="317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41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Algerian</vt:lpstr>
      <vt:lpstr>Arial</vt:lpstr>
      <vt:lpstr>Calibri</vt:lpstr>
      <vt:lpstr>Montserrat</vt:lpstr>
      <vt:lpstr>Montserrat Bold</vt:lpstr>
      <vt:lpstr>Roboto</vt:lpstr>
      <vt:lpstr>Office Theme</vt:lpstr>
      <vt:lpstr>Jukebox</vt:lpstr>
      <vt:lpstr>PowerPoint Presentation</vt:lpstr>
      <vt:lpstr>Objective  The objective of this project is to develop an console based application called Jukebox.  Which enables users to listen to Songs or  PodCast , and add their favorites  to the playlists, and search it by , applying  various filters to filter the music based on categories like Artist , CelebrityName, etc. </vt:lpstr>
      <vt:lpstr>PowerPoint Presentation</vt:lpstr>
      <vt:lpstr>Class Diagram</vt:lpstr>
      <vt:lpstr>ER Diagram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 mn</dc:creator>
  <cp:lastModifiedBy>SUBASHNADAR</cp:lastModifiedBy>
  <cp:revision>632</cp:revision>
  <dcterms:created xsi:type="dcterms:W3CDTF">2019-07-01T05:34:21Z</dcterms:created>
  <dcterms:modified xsi:type="dcterms:W3CDTF">2021-12-02T04:09:19Z</dcterms:modified>
</cp:coreProperties>
</file>