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9"/>
  </p:notesMasterIdLst>
  <p:sldIdLst>
    <p:sldId id="278" r:id="rId5"/>
    <p:sldId id="279" r:id="rId6"/>
    <p:sldId id="280" r:id="rId7"/>
    <p:sldId id="28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19" autoAdjust="0"/>
  </p:normalViewPr>
  <p:slideViewPr>
    <p:cSldViewPr snapToGrid="0">
      <p:cViewPr varScale="1">
        <p:scale>
          <a:sx n="86" d="100"/>
          <a:sy n="86" d="100"/>
        </p:scale>
        <p:origin x="56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theme" Target="theme/theme1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viewProps" Target="viewProps.xml"/><Relationship Id="rId5" Type="http://schemas.openxmlformats.org/officeDocument/2006/relationships/slide" Target="slides/slide1.xml"/><Relationship Id="rId10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notesMaster" Target="notesMasters/notesMaster1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ubash Nadar" userId="694d6dfd-2e82-4161-ae5d-232ef5a2030b" providerId="ADAL" clId="{39267182-7A56-4C60-8395-9E22B0495363}"/>
    <pc:docChg chg="custSel modSld">
      <pc:chgData name="Subash Nadar" userId="694d6dfd-2e82-4161-ae5d-232ef5a2030b" providerId="ADAL" clId="{39267182-7A56-4C60-8395-9E22B0495363}" dt="2022-08-04T05:33:42.271" v="79" actId="2711"/>
      <pc:docMkLst>
        <pc:docMk/>
      </pc:docMkLst>
      <pc:sldChg chg="modSp mod">
        <pc:chgData name="Subash Nadar" userId="694d6dfd-2e82-4161-ae5d-232ef5a2030b" providerId="ADAL" clId="{39267182-7A56-4C60-8395-9E22B0495363}" dt="2022-08-04T05:30:39.857" v="52" actId="122"/>
        <pc:sldMkLst>
          <pc:docMk/>
          <pc:sldMk cId="4167884232" sldId="278"/>
        </pc:sldMkLst>
        <pc:spChg chg="mod">
          <ac:chgData name="Subash Nadar" userId="694d6dfd-2e82-4161-ae5d-232ef5a2030b" providerId="ADAL" clId="{39267182-7A56-4C60-8395-9E22B0495363}" dt="2022-08-04T05:29:54.417" v="41" actId="1076"/>
          <ac:spMkLst>
            <pc:docMk/>
            <pc:sldMk cId="4167884232" sldId="278"/>
            <ac:spMk id="2" creationId="{0D1F047C-C727-42A7-85C5-68C5AA1B1A93}"/>
          </ac:spMkLst>
        </pc:spChg>
        <pc:spChg chg="mod">
          <ac:chgData name="Subash Nadar" userId="694d6dfd-2e82-4161-ae5d-232ef5a2030b" providerId="ADAL" clId="{39267182-7A56-4C60-8395-9E22B0495363}" dt="2022-08-04T05:30:39.857" v="52" actId="122"/>
          <ac:spMkLst>
            <pc:docMk/>
            <pc:sldMk cId="4167884232" sldId="278"/>
            <ac:spMk id="3" creationId="{DB93FB3F-A8D4-46D3-A1C6-C79C64563729}"/>
          </ac:spMkLst>
        </pc:spChg>
        <pc:spChg chg="mod">
          <ac:chgData name="Subash Nadar" userId="694d6dfd-2e82-4161-ae5d-232ef5a2030b" providerId="ADAL" clId="{39267182-7A56-4C60-8395-9E22B0495363}" dt="2022-08-04T05:30:29.753" v="51" actId="1076"/>
          <ac:spMkLst>
            <pc:docMk/>
            <pc:sldMk cId="4167884232" sldId="278"/>
            <ac:spMk id="4" creationId="{4CB75B46-832C-5E28-B4CB-9C05E3F46D8D}"/>
          </ac:spMkLst>
        </pc:spChg>
        <pc:picChg chg="mod">
          <ac:chgData name="Subash Nadar" userId="694d6dfd-2e82-4161-ae5d-232ef5a2030b" providerId="ADAL" clId="{39267182-7A56-4C60-8395-9E22B0495363}" dt="2022-08-04T05:29:44.956" v="40" actId="1076"/>
          <ac:picMkLst>
            <pc:docMk/>
            <pc:sldMk cId="4167884232" sldId="278"/>
            <ac:picMk id="5" creationId="{F8A1C807-B9AD-4C9B-BF9F-60F03428998E}"/>
          </ac:picMkLst>
        </pc:picChg>
      </pc:sldChg>
      <pc:sldChg chg="modSp mod">
        <pc:chgData name="Subash Nadar" userId="694d6dfd-2e82-4161-ae5d-232ef5a2030b" providerId="ADAL" clId="{39267182-7A56-4C60-8395-9E22B0495363}" dt="2022-08-04T05:31:08.484" v="54" actId="20577"/>
        <pc:sldMkLst>
          <pc:docMk/>
          <pc:sldMk cId="3220235682" sldId="279"/>
        </pc:sldMkLst>
        <pc:spChg chg="mod">
          <ac:chgData name="Subash Nadar" userId="694d6dfd-2e82-4161-ae5d-232ef5a2030b" providerId="ADAL" clId="{39267182-7A56-4C60-8395-9E22B0495363}" dt="2022-08-04T05:31:08.484" v="54" actId="20577"/>
          <ac:spMkLst>
            <pc:docMk/>
            <pc:sldMk cId="3220235682" sldId="279"/>
            <ac:spMk id="24" creationId="{F260476B-CCA6-412B-A9C5-399C34AE6F05}"/>
          </ac:spMkLst>
        </pc:spChg>
      </pc:sldChg>
      <pc:sldChg chg="modSp mod">
        <pc:chgData name="Subash Nadar" userId="694d6dfd-2e82-4161-ae5d-232ef5a2030b" providerId="ADAL" clId="{39267182-7A56-4C60-8395-9E22B0495363}" dt="2022-08-04T05:31:33.793" v="57" actId="20577"/>
        <pc:sldMkLst>
          <pc:docMk/>
          <pc:sldMk cId="1891581569" sldId="280"/>
        </pc:sldMkLst>
        <pc:spChg chg="mod">
          <ac:chgData name="Subash Nadar" userId="694d6dfd-2e82-4161-ae5d-232ef5a2030b" providerId="ADAL" clId="{39267182-7A56-4C60-8395-9E22B0495363}" dt="2022-08-04T05:31:33.793" v="57" actId="20577"/>
          <ac:spMkLst>
            <pc:docMk/>
            <pc:sldMk cId="1891581569" sldId="280"/>
            <ac:spMk id="3" creationId="{25041DCA-D5F6-2B63-1DE0-48A118A8C8B7}"/>
          </ac:spMkLst>
        </pc:spChg>
      </pc:sldChg>
      <pc:sldChg chg="modSp mod">
        <pc:chgData name="Subash Nadar" userId="694d6dfd-2e82-4161-ae5d-232ef5a2030b" providerId="ADAL" clId="{39267182-7A56-4C60-8395-9E22B0495363}" dt="2022-08-04T05:33:42.271" v="79" actId="2711"/>
        <pc:sldMkLst>
          <pc:docMk/>
          <pc:sldMk cId="1532712851" sldId="281"/>
        </pc:sldMkLst>
        <pc:spChg chg="mod ord">
          <ac:chgData name="Subash Nadar" userId="694d6dfd-2e82-4161-ae5d-232ef5a2030b" providerId="ADAL" clId="{39267182-7A56-4C60-8395-9E22B0495363}" dt="2022-08-04T05:33:42.271" v="79" actId="2711"/>
          <ac:spMkLst>
            <pc:docMk/>
            <pc:sldMk cId="1532712851" sldId="281"/>
            <ac:spMk id="2" creationId="{D6DCAA96-12EA-B9BB-73BC-E8DC397E0C8C}"/>
          </ac:spMkLst>
        </pc:spChg>
        <pc:spChg chg="mod">
          <ac:chgData name="Subash Nadar" userId="694d6dfd-2e82-4161-ae5d-232ef5a2030b" providerId="ADAL" clId="{39267182-7A56-4C60-8395-9E22B0495363}" dt="2022-08-04T05:33:04.356" v="75" actId="207"/>
          <ac:spMkLst>
            <pc:docMk/>
            <pc:sldMk cId="1532712851" sldId="281"/>
            <ac:spMk id="3" creationId="{5B8CE981-916B-E182-0C3C-2B14B41664B8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D01546-198A-4195-BCF8-F0FF54C90E5E}" type="datetimeFigureOut">
              <a:rPr lang="en-US" smtClean="0"/>
              <a:t>8/4/2022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DE88F-1F85-4A27-9D34-D74A50E7B0D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09185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33AEA074-24A7-4657-AE02-A51F68EA6AA2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78475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07467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95022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3850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7529118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0925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264781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32546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48654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6401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82058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5120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094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51302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35569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05678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8/4/2022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89783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Relationship Id="rId4" Type="http://schemas.openxmlformats.org/officeDocument/2006/relationships/image" Target="../media/image6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Relationship Id="rId6" Type="http://schemas.openxmlformats.org/officeDocument/2006/relationships/image" Target="../media/image8.png"/><Relationship Id="rId5" Type="http://schemas.openxmlformats.org/officeDocument/2006/relationships/image" Target="../media/image7.jpeg"/><Relationship Id="rId4" Type="http://schemas.openxmlformats.org/officeDocument/2006/relationships/image" Target="../media/image1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3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8A1C807-B9AD-4C9B-BF9F-60F0342899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7196"/>
            <a:ext cx="12192001" cy="6857990"/>
          </a:xfrm>
          <a:prstGeom prst="rect">
            <a:avLst/>
          </a:prstGeom>
        </p:spPr>
      </p:pic>
      <p:sp useBgFill="1">
        <p:nvSpPr>
          <p:cNvPr id="103" name="Freeform 5">
            <a:extLst>
              <a:ext uri="{FF2B5EF4-FFF2-40B4-BE49-F238E27FC236}">
                <a16:creationId xmlns:a16="http://schemas.microsoft.com/office/drawing/2014/main" id="{FE469E50-3893-4ED6-92BA-2985C32B0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rot="5400000">
            <a:off x="7131809" y="1385982"/>
            <a:ext cx="4031414" cy="4100418"/>
          </a:xfrm>
          <a:custGeom>
            <a:avLst/>
            <a:gdLst>
              <a:gd name="T0" fmla="*/ 1577 w 1601"/>
              <a:gd name="T1" fmla="*/ 0 h 696"/>
              <a:gd name="T2" fmla="*/ 833 w 1601"/>
              <a:gd name="T3" fmla="*/ 0 h 696"/>
              <a:gd name="T4" fmla="*/ 768 w 1601"/>
              <a:gd name="T5" fmla="*/ 0 h 696"/>
              <a:gd name="T6" fmla="*/ 24 w 1601"/>
              <a:gd name="T7" fmla="*/ 0 h 696"/>
              <a:gd name="T8" fmla="*/ 0 w 1601"/>
              <a:gd name="T9" fmla="*/ 27 h 696"/>
              <a:gd name="T10" fmla="*/ 0 w 1601"/>
              <a:gd name="T11" fmla="*/ 669 h 696"/>
              <a:gd name="T12" fmla="*/ 24 w 1601"/>
              <a:gd name="T13" fmla="*/ 696 h 696"/>
              <a:gd name="T14" fmla="*/ 768 w 1601"/>
              <a:gd name="T15" fmla="*/ 696 h 696"/>
              <a:gd name="T16" fmla="*/ 833 w 1601"/>
              <a:gd name="T17" fmla="*/ 696 h 696"/>
              <a:gd name="T18" fmla="*/ 1577 w 1601"/>
              <a:gd name="T19" fmla="*/ 696 h 696"/>
              <a:gd name="T20" fmla="*/ 1601 w 1601"/>
              <a:gd name="T21" fmla="*/ 669 h 696"/>
              <a:gd name="T22" fmla="*/ 1601 w 1601"/>
              <a:gd name="T23" fmla="*/ 27 h 696"/>
              <a:gd name="T24" fmla="*/ 1577 w 1601"/>
              <a:gd name="T25" fmla="*/ 0 h 6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</a:cxnLst>
            <a:rect l="0" t="0" r="r" b="b"/>
            <a:pathLst>
              <a:path w="1601" h="696">
                <a:moveTo>
                  <a:pt x="1577" y="0"/>
                </a:moveTo>
                <a:cubicBezTo>
                  <a:pt x="833" y="0"/>
                  <a:pt x="833" y="0"/>
                  <a:pt x="833" y="0"/>
                </a:cubicBezTo>
                <a:cubicBezTo>
                  <a:pt x="768" y="0"/>
                  <a:pt x="768" y="0"/>
                  <a:pt x="768" y="0"/>
                </a:cubicBezTo>
                <a:cubicBezTo>
                  <a:pt x="24" y="0"/>
                  <a:pt x="24" y="0"/>
                  <a:pt x="24" y="0"/>
                </a:cubicBezTo>
                <a:cubicBezTo>
                  <a:pt x="11" y="0"/>
                  <a:pt x="0" y="12"/>
                  <a:pt x="0" y="27"/>
                </a:cubicBezTo>
                <a:cubicBezTo>
                  <a:pt x="0" y="669"/>
                  <a:pt x="0" y="669"/>
                  <a:pt x="0" y="669"/>
                </a:cubicBezTo>
                <a:cubicBezTo>
                  <a:pt x="0" y="684"/>
                  <a:pt x="11" y="696"/>
                  <a:pt x="24" y="696"/>
                </a:cubicBezTo>
                <a:cubicBezTo>
                  <a:pt x="768" y="696"/>
                  <a:pt x="768" y="696"/>
                  <a:pt x="768" y="696"/>
                </a:cubicBezTo>
                <a:cubicBezTo>
                  <a:pt x="833" y="696"/>
                  <a:pt x="833" y="696"/>
                  <a:pt x="833" y="696"/>
                </a:cubicBezTo>
                <a:cubicBezTo>
                  <a:pt x="1577" y="696"/>
                  <a:pt x="1577" y="696"/>
                  <a:pt x="1577" y="696"/>
                </a:cubicBezTo>
                <a:cubicBezTo>
                  <a:pt x="1590" y="696"/>
                  <a:pt x="1601" y="684"/>
                  <a:pt x="1601" y="669"/>
                </a:cubicBezTo>
                <a:cubicBezTo>
                  <a:pt x="1601" y="27"/>
                  <a:pt x="1601" y="27"/>
                  <a:pt x="1601" y="27"/>
                </a:cubicBezTo>
                <a:cubicBezTo>
                  <a:pt x="1601" y="12"/>
                  <a:pt x="1590" y="0"/>
                  <a:pt x="1577" y="0"/>
                </a:cubicBezTo>
                <a:close/>
              </a:path>
            </a:pathLst>
          </a:custGeom>
          <a:ln>
            <a:noFill/>
          </a:ln>
          <a:effectLst>
            <a:outerShdw blurRad="50800" dist="38100" dir="5400000" algn="tl" rotWithShape="0">
              <a:srgbClr val="000000">
                <a:alpha val="43000"/>
              </a:srgbClr>
            </a:outerShdw>
          </a:effectLst>
          <a:extLst>
            <a:ext uri="{91240B29-F687-4f45-9708-019B960494DF}">
              <a14:hiddenLine xmlns="" xmlns:a14="http://schemas.microsoft.com/office/drawing/2010/main" xmlns:p14="http://schemas.microsoft.com/office/powerpoint/2010/main" xmlns:a16="http://schemas.microsoft.com/office/drawing/2014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250889" y="3052163"/>
            <a:ext cx="4293053" cy="635869"/>
          </a:xfrm>
        </p:spPr>
        <p:txBody>
          <a:bodyPr>
            <a:normAutofit/>
          </a:bodyPr>
          <a:lstStyle/>
          <a:p>
            <a:pPr algn="l"/>
            <a:r>
              <a:rPr lang="en-US" sz="3200" dirty="0"/>
              <a:t>Mini Web Application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89962" y="3688032"/>
            <a:ext cx="3485072" cy="1026544"/>
          </a:xfrm>
        </p:spPr>
        <p:txBody>
          <a:bodyPr>
            <a:normAutofit/>
          </a:bodyPr>
          <a:lstStyle/>
          <a:p>
            <a:r>
              <a:rPr lang="en-US" dirty="0"/>
              <a:t>With </a:t>
            </a:r>
            <a:r>
              <a:rPr lang="en-US" sz="2400" dirty="0"/>
              <a:t>Angular </a:t>
            </a:r>
            <a:r>
              <a:rPr lang="en-US" sz="2400" dirty="0" err="1"/>
              <a:t>Js</a:t>
            </a:r>
            <a:endParaRPr lang="en-US" sz="23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CB75B46-832C-5E28-B4CB-9C05E3F46D8D}"/>
              </a:ext>
            </a:extLst>
          </p:cNvPr>
          <p:cNvSpPr txBox="1"/>
          <p:nvPr/>
        </p:nvSpPr>
        <p:spPr>
          <a:xfrm flipH="1">
            <a:off x="9627673" y="4950379"/>
            <a:ext cx="306146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Subash Nadar</a:t>
            </a:r>
          </a:p>
        </p:txBody>
      </p:sp>
    </p:spTree>
    <p:extLst>
      <p:ext uri="{BB962C8B-B14F-4D97-AF65-F5344CB8AC3E}">
        <p14:creationId xmlns:p14="http://schemas.microsoft.com/office/powerpoint/2010/main" val="41678842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4">
            <a:duotone>
              <a:schemeClr val="bg1">
                <a:shade val="80000"/>
                <a:lumMod val="80000"/>
              </a:schemeClr>
              <a:schemeClr val="bg1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5" name="Rectangle 54">
            <a:extLst>
              <a:ext uri="{FF2B5EF4-FFF2-40B4-BE49-F238E27FC236}">
                <a16:creationId xmlns:a16="http://schemas.microsoft.com/office/drawing/2014/main" id="{0EF2A0DA-AE81-4A45-972E-646AC2870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udy Old Style"/>
              <a:ea typeface="+mn-ea"/>
              <a:cs typeface="+mn-cs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2B2D6DE-C9B5-4678-91EF-77E85F235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-1"/>
          <a:stretch/>
        </p:blipFill>
        <p:spPr>
          <a:xfrm>
            <a:off x="-8622" y="10"/>
            <a:ext cx="6096000" cy="6857990"/>
          </a:xfrm>
          <a:prstGeom prst="rect">
            <a:avLst/>
          </a:prstGeom>
        </p:spPr>
      </p:pic>
      <p:pic>
        <p:nvPicPr>
          <p:cNvPr id="57" name="Picture 56">
            <a:extLst>
              <a:ext uri="{FF2B5EF4-FFF2-40B4-BE49-F238E27FC236}">
                <a16:creationId xmlns:a16="http://schemas.microsoft.com/office/drawing/2014/main" id="{B536FA4E-0152-4E27-91DA-0FC22D184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57026" y="1"/>
            <a:ext cx="5934973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89559F60-4CE1-4E2F-86EA-1B60679F1F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0493" y="1959006"/>
            <a:ext cx="4538124" cy="970450"/>
          </a:xfrm>
        </p:spPr>
        <p:txBody>
          <a:bodyPr anchor="b">
            <a:normAutofit/>
          </a:bodyPr>
          <a:lstStyle/>
          <a:p>
            <a:pPr algn="l"/>
            <a:r>
              <a:rPr lang="en-US" sz="4000" dirty="0"/>
              <a:t>Title of mini projects</a:t>
            </a:r>
          </a:p>
        </p:txBody>
      </p:sp>
      <p:sp>
        <p:nvSpPr>
          <p:cNvPr id="24" name="Content Placeholder 2">
            <a:extLst>
              <a:ext uri="{FF2B5EF4-FFF2-40B4-BE49-F238E27FC236}">
                <a16:creationId xmlns:a16="http://schemas.microsoft.com/office/drawing/2014/main" id="{F260476B-CCA6-412B-A9C5-399C34AE6F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00493" y="3320249"/>
            <a:ext cx="4403596" cy="2470951"/>
          </a:xfrm>
        </p:spPr>
        <p:txBody>
          <a:bodyPr anchor="t">
            <a:normAutofit/>
          </a:bodyPr>
          <a:lstStyle/>
          <a:p>
            <a:pPr marL="36900" lvl="0" indent="0">
              <a:buNone/>
            </a:pPr>
            <a:r>
              <a:rPr lang="en-US" sz="2400" dirty="0"/>
              <a:t>1. Simple </a:t>
            </a:r>
            <a:r>
              <a:rPr lang="en-US" sz="2400" dirty="0" err="1"/>
              <a:t>Calci</a:t>
            </a:r>
            <a:endParaRPr lang="en-US" sz="2400" dirty="0"/>
          </a:p>
          <a:p>
            <a:pPr marL="36900" lvl="0" indent="0">
              <a:buNone/>
            </a:pPr>
            <a:r>
              <a:rPr lang="en-US" sz="2400" dirty="0"/>
              <a:t>2. Registration Form</a:t>
            </a:r>
          </a:p>
          <a:p>
            <a:pPr marL="36900" lvl="0" indent="0">
              <a:buNone/>
            </a:pPr>
            <a:r>
              <a:rPr lang="en-US" sz="2400" dirty="0"/>
              <a:t>3. User </a:t>
            </a:r>
            <a:r>
              <a:rPr lang="en-US" sz="2400" dirty="0" err="1"/>
              <a:t>RegistrationApp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2202356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5DA3BC-61F8-A2BC-6EED-3053B59103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403966"/>
            <a:ext cx="10353762" cy="1257300"/>
          </a:xfrm>
        </p:spPr>
        <p:txBody>
          <a:bodyPr>
            <a:normAutofit fontScale="90000"/>
          </a:bodyPr>
          <a:lstStyle/>
          <a:p>
            <a:r>
              <a:rPr lang="en-US" dirty="0"/>
              <a:t>Objective of creating Mini Web Application’s:-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041DCA-D5F6-2B63-1DE0-48A118A8C8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813298"/>
            <a:ext cx="10353762" cy="2051666"/>
          </a:xfrm>
        </p:spPr>
        <p:txBody>
          <a:bodyPr/>
          <a:lstStyle/>
          <a:p>
            <a:r>
              <a:rPr lang="en-US" dirty="0"/>
              <a:t> To Perform Small Math Calculation .</a:t>
            </a:r>
          </a:p>
          <a:p>
            <a:r>
              <a:rPr lang="en-US" dirty="0"/>
              <a:t>To get used to work with forms and their data manipulation using angular </a:t>
            </a:r>
            <a:r>
              <a:rPr lang="en-US" dirty="0" err="1"/>
              <a:t>js</a:t>
            </a:r>
            <a:r>
              <a:rPr lang="en-US" dirty="0"/>
              <a:t>.</a:t>
            </a:r>
          </a:p>
          <a:p>
            <a:r>
              <a:rPr lang="en-US" dirty="0"/>
              <a:t>Get clear understanding on it so that in future while working on the projects I shall not face complication in understanding the working and logic.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158156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CAA96-12EA-B9BB-73BC-E8DC397E0C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2159" y="1425024"/>
            <a:ext cx="10227681" cy="4007951"/>
          </a:xfrm>
        </p:spPr>
        <p:txBody>
          <a:bodyPr>
            <a:normAutofit/>
          </a:bodyPr>
          <a:lstStyle/>
          <a:p>
            <a:r>
              <a:rPr lang="en-US" sz="7200" dirty="0">
                <a:latin typeface="Aldhabi" panose="020B0604020202020204" pitchFamily="2" charset="-78"/>
                <a:cs typeface="Aldhabi" panose="020B0604020202020204" pitchFamily="2" charset="-78"/>
              </a:rPr>
              <a:t>Thank You !!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8CE981-916B-E182-0C3C-2B14B41664B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 flipH="1" flipV="1">
            <a:off x="11267557" y="5797005"/>
            <a:ext cx="45719" cy="88889"/>
          </a:xfrm>
        </p:spPr>
        <p:txBody>
          <a:bodyPr>
            <a:normAutofit fontScale="25000" lnSpcReduction="20000"/>
          </a:bodyPr>
          <a:lstStyle/>
          <a:p>
            <a:endParaRPr lang="en-US" sz="2400" dirty="0">
              <a:solidFill>
                <a:schemeClr val="bg1">
                  <a:lumMod val="95000"/>
                  <a:lumOff val="5000"/>
                </a:schemeClr>
              </a:solidFill>
              <a:latin typeface="Algerian" panose="04020705040A02060702" pitchFamily="8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3271285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ustom 35">
      <a:dk1>
        <a:sysClr val="windowText" lastClr="000000"/>
      </a:dk1>
      <a:lt1>
        <a:sysClr val="window" lastClr="FFFFFF"/>
      </a:lt1>
      <a:dk2>
        <a:srgbClr val="4E3B30"/>
      </a:dk2>
      <a:lt2>
        <a:srgbClr val="F4EDD8"/>
      </a:lt2>
      <a:accent1>
        <a:srgbClr val="F0A22E"/>
      </a:accent1>
      <a:accent2>
        <a:srgbClr val="A5644E"/>
      </a:accent2>
      <a:accent3>
        <a:srgbClr val="B58B80"/>
      </a:accent3>
      <a:accent4>
        <a:srgbClr val="C3986D"/>
      </a:accent4>
      <a:accent5>
        <a:srgbClr val="A19574"/>
      </a:accent5>
      <a:accent6>
        <a:srgbClr val="C17529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ppt/theme/themeOverride2.xml><?xml version="1.0" encoding="utf-8"?>
<a:themeOverride xmlns:a="http://schemas.openxmlformats.org/drawingml/2006/main">
  <a:clrScheme name="Green">
    <a:dk1>
      <a:sysClr val="windowText" lastClr="000000"/>
    </a:dk1>
    <a:lt1>
      <a:sysClr val="window" lastClr="FFFFFF"/>
    </a:lt1>
    <a:dk2>
      <a:srgbClr val="455F51"/>
    </a:dk2>
    <a:lt2>
      <a:srgbClr val="E3DED1"/>
    </a:lt2>
    <a:accent1>
      <a:srgbClr val="549E39"/>
    </a:accent1>
    <a:accent2>
      <a:srgbClr val="8AB833"/>
    </a:accent2>
    <a:accent3>
      <a:srgbClr val="C0CF3A"/>
    </a:accent3>
    <a:accent4>
      <a:srgbClr val="029676"/>
    </a:accent4>
    <a:accent5>
      <a:srgbClr val="4AB5C4"/>
    </a:accent5>
    <a:accent6>
      <a:srgbClr val="0989B1"/>
    </a:accent6>
    <a:hlink>
      <a:srgbClr val="6B9F25"/>
    </a:hlink>
    <a:folHlink>
      <a:srgbClr val="BA6906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2C4C00F4-06E9-43E3-AD97-88A857CEFA82}">
  <ds:schemaRefs>
    <ds:schemaRef ds:uri="http://schemas.microsoft.com/office/2006/metadata/properties"/>
    <ds:schemaRef ds:uri="http://schemas.microsoft.com/office/infopath/2007/PartnerControls"/>
    <ds:schemaRef ds:uri="71af3243-3dd4-4a8d-8c0d-dd76da1f02a5"/>
  </ds:schemaRefs>
</ds:datastoreItem>
</file>

<file path=customXml/itemProps2.xml><?xml version="1.0" encoding="utf-8"?>
<ds:datastoreItem xmlns:ds="http://schemas.openxmlformats.org/officeDocument/2006/customXml" ds:itemID="{64B270AB-C138-415C-897E-3C24487DECF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585E981-8C91-4205-A0C3-C991F42B4C9E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{B3143E02-D4DA-4CC2-B542-E9BB6B8CB91B}tf55705232_win32</Template>
  <TotalTime>32</TotalTime>
  <Words>83</Words>
  <Application>Microsoft Office PowerPoint</Application>
  <PresentationFormat>Widescreen</PresentationFormat>
  <Paragraphs>13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Aldhabi</vt:lpstr>
      <vt:lpstr>Algerian</vt:lpstr>
      <vt:lpstr>Calibri</vt:lpstr>
      <vt:lpstr>Goudy Old Style</vt:lpstr>
      <vt:lpstr>Wingdings 2</vt:lpstr>
      <vt:lpstr>SlateVTI</vt:lpstr>
      <vt:lpstr>Mini Web Application</vt:lpstr>
      <vt:lpstr>Title of mini projects</vt:lpstr>
      <vt:lpstr>Objective of creating Mini Web Application’s:-</vt:lpstr>
      <vt:lpstr>Thank You 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Angular js</dc:title>
  <dc:creator>Subash Nadar</dc:creator>
  <cp:lastModifiedBy>Subash Nadar</cp:lastModifiedBy>
  <cp:revision>1</cp:revision>
  <dcterms:created xsi:type="dcterms:W3CDTF">2022-08-01T20:01:24Z</dcterms:created>
  <dcterms:modified xsi:type="dcterms:W3CDTF">2022-08-04T05:33:51Z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