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2192-0715-429E-85B9-913736910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13518-5286-4578-96EB-D5ECCA4A6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55DA-A99F-4DC4-9816-053864148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56F6A-A236-4200-8E83-CDBDE2A0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2751-F190-4BB3-B939-F7BCAE24E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55B4-E8F9-43AE-807D-97B80CF0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CDE86-907E-40B6-B0D3-FBC151BE2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685A-D8EC-4511-BF2E-B0F00D5D0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31614-BBDA-41C5-82BD-EB579E17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9824-4298-4144-8228-C81EAE11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67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92C28F-B151-4D92-A481-0DC47D8C1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B573C-A01E-4C42-AE69-B61A46472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F9D1-954D-42A1-9202-4FDE0072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E629-7479-48EA-93AB-9D4EED53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1AC8-1CEF-4070-A21F-A4635C4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8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1814-A4E4-4302-A312-81ABF118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DE7B-320C-4EA6-B6C7-6B0F84198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F4B0-879F-458A-82D6-01202B3E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0031D-CC30-48EF-B1D6-4578FF0FE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6F07-22A9-480B-A97C-2EDC1E37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5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C684-B139-4C65-B265-5C37EE3D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7BD7-550E-49C3-8DC4-2141A02BA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4867-0DF9-431F-8204-582B9E00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E2EA-E8DD-4E52-AB08-0508B8BD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9315-DD09-4A2F-BF8F-4AC77470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7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3BC8-80FE-4258-8037-E894FA38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D239B-5B8A-4190-831B-9F47875F4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DC993-9E2F-4D4A-8C76-7AE67B96B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7EB52-2FD2-4828-BB9F-77ED2FAF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08194-AB82-48BF-BB16-4F90F16A5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74A6E-1B12-4B41-B017-255AA7DA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3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3366-7B43-4EC3-92D1-0F650D85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EA7DA-AF90-4B58-80B7-FFD3BE09C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3DBEA-AE84-4F5B-BE86-79EE96286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C1351-106D-4715-9650-B6817A3CE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BE41B-CCFD-4E26-ADCF-873F22FE6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B08C83-EBF2-4DB1-BF23-CB804395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26D92-F3A3-4F88-8C38-2ED7A053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3E77E-EB76-4AE4-9DCC-0C62DB7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17EC-409B-414B-A3BC-62A64A8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79D2E2-1CE0-4F25-B791-A1F88AA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42953-AC7F-4C83-9F0B-37A693EA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42BDF-BAD8-43EF-89F8-0F5F9D81D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28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843A-0FFD-4A4E-B203-391CEC88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8D7E5-F734-4A8A-84B9-AE9A44D3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39B5-318D-46EE-92FF-FC7F44C7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1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7357-2EBD-4E16-AEBF-EB8C573C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80333-C9D0-400C-8A00-8940E981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56992-584F-4E55-9A23-9669898FA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9203D-4DDE-4242-8FCB-BFB552F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ED388-030C-4052-8222-15CCE9A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539218-A601-497D-A4CE-49747BE9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74D4-D8C6-4119-BAB1-628CD323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FC313-E34C-4484-8BDE-ED3EFF9EE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802CA-8443-4C92-A2D9-FBDA70D6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D4CAC-CA56-4C56-BE36-AA70B1C4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82EB1-ECE5-445D-A169-CABE3B9D4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FCFFE-0B46-43C3-B34E-AA9F89B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F5149-3085-4C4D-A3A8-183D712B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36D0-F302-40A2-9A28-553099923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AA19-D93B-4A9E-897B-7A3D84255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DFC3-04F2-4476-8235-34C856F3323E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D993-F6C8-4154-98AD-4DE93FA49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C679-4589-40BF-98A1-79FFDEA6F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9D59-D0BB-4A25-B07C-65B5D444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Fine-Tuning Machine Learning Model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3668-8A98-4342-AA6E-96D5508E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4577-430B-476F-B7BF-7D9A2ACFB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= crucial step after model training </a:t>
            </a:r>
          </a:p>
          <a:p>
            <a:r>
              <a:rPr lang="en-US" dirty="0"/>
              <a:t>Hyperparameter optimization -&gt; better performance</a:t>
            </a:r>
          </a:p>
          <a:p>
            <a:r>
              <a:rPr lang="en-US" dirty="0" err="1"/>
              <a:t>GridSearchCV</a:t>
            </a:r>
            <a:r>
              <a:rPr lang="en-US" dirty="0"/>
              <a:t> = exhaustive, </a:t>
            </a:r>
            <a:r>
              <a:rPr lang="en-US" dirty="0" err="1"/>
              <a:t>RandomSearchCv</a:t>
            </a:r>
            <a:r>
              <a:rPr lang="en-US" dirty="0"/>
              <a:t> =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564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1EFE-344A-452D-955B-14045D4E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A28D-01CC-44BE-A0CF-B2F4F56A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trained model may underfit or overfit</a:t>
            </a:r>
          </a:p>
          <a:p>
            <a:r>
              <a:rPr lang="en-US" dirty="0"/>
              <a:t>Default settings rarely give the best performance</a:t>
            </a:r>
          </a:p>
          <a:p>
            <a:r>
              <a:rPr lang="en-US" dirty="0"/>
              <a:t>Fine-tuning helps:</a:t>
            </a:r>
          </a:p>
          <a:p>
            <a:pPr lvl="1"/>
            <a:r>
              <a:rPr lang="en-US" dirty="0"/>
              <a:t>	Improve accuracy</a:t>
            </a:r>
          </a:p>
          <a:p>
            <a:pPr lvl="1"/>
            <a:r>
              <a:rPr lang="en-US" dirty="0"/>
              <a:t>Reduce overfitting</a:t>
            </a:r>
          </a:p>
          <a:p>
            <a:pPr lvl="1"/>
            <a:r>
              <a:rPr lang="en-US" dirty="0"/>
              <a:t>Balance bias vs variance</a:t>
            </a:r>
          </a:p>
        </p:txBody>
      </p:sp>
    </p:spTree>
    <p:extLst>
      <p:ext uri="{BB962C8B-B14F-4D97-AF65-F5344CB8AC3E}">
        <p14:creationId xmlns:p14="http://schemas.microsoft.com/office/powerpoint/2010/main" val="36249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E695-709B-478F-B15E-B29E87C4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B521-4F4D-4A9B-B870-943582C2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  <a:r>
              <a:rPr lang="en-US" dirty="0">
                <a:sym typeface="Wingdings" panose="05000000000000000000" pitchFamily="2" charset="2"/>
              </a:rPr>
              <a:t>: Learned from data during training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: weights in linear regression</a:t>
            </a:r>
          </a:p>
          <a:p>
            <a:r>
              <a:rPr lang="en-US" dirty="0">
                <a:sym typeface="Wingdings" panose="05000000000000000000" pitchFamily="2" charset="2"/>
              </a:rPr>
              <a:t>Hyperparameters: Set before training, not learned</a:t>
            </a:r>
          </a:p>
          <a:p>
            <a:pPr lvl="1"/>
            <a:r>
              <a:rPr lang="en-US" dirty="0"/>
              <a:t>E.g. : learning rate, number of trees, max depth (in case of Random Forest), etc.</a:t>
            </a:r>
          </a:p>
        </p:txBody>
      </p:sp>
    </p:spTree>
    <p:extLst>
      <p:ext uri="{BB962C8B-B14F-4D97-AF65-F5344CB8AC3E}">
        <p14:creationId xmlns:p14="http://schemas.microsoft.com/office/powerpoint/2010/main" val="12923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F15-BE5F-49D1-A127-C22118FE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AE6-6E94-49C3-8064-86C4A75D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Search – trial and error</a:t>
            </a:r>
          </a:p>
          <a:p>
            <a:r>
              <a:rPr lang="en-US" dirty="0"/>
              <a:t>Grid Search CV – test al combinations</a:t>
            </a:r>
          </a:p>
          <a:p>
            <a:r>
              <a:rPr lang="en-US" dirty="0"/>
              <a:t>Random Search CV – random subset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484538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B5C2-2DFC-4D93-851F-DC13CE7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8A33-56CB-468C-8C4A-D32C8AC8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search over parameter grid</a:t>
            </a:r>
          </a:p>
          <a:p>
            <a:r>
              <a:rPr lang="en-US" dirty="0"/>
              <a:t>Uses cross validation to evaluate performance</a:t>
            </a:r>
          </a:p>
          <a:p>
            <a:r>
              <a:rPr lang="en-US" dirty="0"/>
              <a:t>Pros – Finds the best combo</a:t>
            </a:r>
          </a:p>
          <a:p>
            <a:r>
              <a:rPr lang="en-US" dirty="0"/>
              <a:t>Cons –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360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A8E-A788-4F51-B96C-E841AAC8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5D36-614D-4CF6-AF1D-5259B6D2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random combinations from hyperparameter space</a:t>
            </a:r>
          </a:p>
          <a:p>
            <a:r>
              <a:rPr lang="en-US" dirty="0"/>
              <a:t>More efficient than grid search</a:t>
            </a:r>
          </a:p>
          <a:p>
            <a:r>
              <a:rPr lang="en-US" dirty="0"/>
              <a:t>Pros – Faster, handles large search spaces</a:t>
            </a:r>
          </a:p>
          <a:p>
            <a:r>
              <a:rPr lang="en-US" dirty="0"/>
              <a:t>Cons – Might miss the exact best set</a:t>
            </a:r>
          </a:p>
        </p:txBody>
      </p:sp>
    </p:spTree>
    <p:extLst>
      <p:ext uri="{BB962C8B-B14F-4D97-AF65-F5344CB8AC3E}">
        <p14:creationId xmlns:p14="http://schemas.microsoft.com/office/powerpoint/2010/main" val="839549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F9-E76D-4244-BBB9-B6E571E5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6690-24D2-41F3-B885-3820ACC1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Hyperparameters to tune:</a:t>
            </a:r>
          </a:p>
          <a:p>
            <a:r>
              <a:rPr lang="en-US" dirty="0" err="1"/>
              <a:t>n_estimators</a:t>
            </a:r>
            <a:r>
              <a:rPr lang="en-US" dirty="0"/>
              <a:t> : number of trees in random forest</a:t>
            </a:r>
          </a:p>
          <a:p>
            <a:r>
              <a:rPr lang="en-US" dirty="0"/>
              <a:t>max-_features : number of features to consider at every split</a:t>
            </a:r>
          </a:p>
          <a:p>
            <a:r>
              <a:rPr lang="en-US" dirty="0" err="1"/>
              <a:t>max_depth</a:t>
            </a:r>
            <a:r>
              <a:rPr lang="en-US" dirty="0"/>
              <a:t> : maximum number of depth of each tree</a:t>
            </a:r>
          </a:p>
          <a:p>
            <a:r>
              <a:rPr lang="en-US" dirty="0" err="1"/>
              <a:t>max_samples</a:t>
            </a:r>
            <a:r>
              <a:rPr lang="en-US" dirty="0"/>
              <a:t> : maximum number of samples each tree gets</a:t>
            </a:r>
          </a:p>
        </p:txBody>
      </p:sp>
    </p:spTree>
    <p:extLst>
      <p:ext uri="{BB962C8B-B14F-4D97-AF65-F5344CB8AC3E}">
        <p14:creationId xmlns:p14="http://schemas.microsoft.com/office/powerpoint/2010/main" val="344593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8F16-7642-4965-910C-FF3613FC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= [20, 60, 100, 120]</a:t>
            </a:r>
          </a:p>
          <a:p>
            <a:r>
              <a:rPr lang="en-US" dirty="0" err="1"/>
              <a:t>max_features</a:t>
            </a:r>
            <a:r>
              <a:rPr lang="en-US" dirty="0"/>
              <a:t> = [0.2, 0.6, 1.0]</a:t>
            </a:r>
          </a:p>
          <a:p>
            <a:r>
              <a:rPr lang="en-US" dirty="0" err="1"/>
              <a:t>Max_depth</a:t>
            </a:r>
            <a:r>
              <a:rPr lang="en-US" dirty="0"/>
              <a:t> = [2,8,None]</a:t>
            </a:r>
          </a:p>
          <a:p>
            <a:r>
              <a:rPr lang="en-US" dirty="0" err="1"/>
              <a:t>Max_samples</a:t>
            </a:r>
            <a:r>
              <a:rPr lang="en-US" dirty="0"/>
              <a:t> = [0.5, 0.75, 1.0]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D7554-A555-4575-A35F-F5FBA2CFB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0C57-5B78-49B9-B446-159AC661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best-tuned model vs baseline</a:t>
            </a:r>
          </a:p>
          <a:p>
            <a:r>
              <a:rPr lang="en-US" dirty="0"/>
              <a:t>Check improvements in accuracy, precision, recall, F1</a:t>
            </a:r>
          </a:p>
          <a:p>
            <a:r>
              <a:rPr lang="en-US" dirty="0"/>
              <a:t>Monitor for overfitting</a:t>
            </a:r>
          </a:p>
        </p:txBody>
      </p:sp>
    </p:spTree>
    <p:extLst>
      <p:ext uri="{BB962C8B-B14F-4D97-AF65-F5344CB8AC3E}">
        <p14:creationId xmlns:p14="http://schemas.microsoft.com/office/powerpoint/2010/main" val="228190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300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Fine-Tuning Machine Learning Model </vt:lpstr>
      <vt:lpstr>Why Fine-Tune?</vt:lpstr>
      <vt:lpstr>Parameters vs Hyperparameters</vt:lpstr>
      <vt:lpstr>Methods of Fine-Tuning</vt:lpstr>
      <vt:lpstr>Grid Search CV</vt:lpstr>
      <vt:lpstr>Random Search CV</vt:lpstr>
      <vt:lpstr>Example (Random Forest)</vt:lpstr>
      <vt:lpstr>PowerPoint Presentation</vt:lpstr>
      <vt:lpstr>Results and Monitoring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Machine Learning Model </dc:title>
  <dc:creator>Royal Ryan</dc:creator>
  <cp:lastModifiedBy>Royal Ryan</cp:lastModifiedBy>
  <cp:revision>4</cp:revision>
  <dcterms:created xsi:type="dcterms:W3CDTF">2025-09-17T11:15:49Z</dcterms:created>
  <dcterms:modified xsi:type="dcterms:W3CDTF">2025-09-17T16:46:03Z</dcterms:modified>
</cp:coreProperties>
</file>