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410121104049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Subash </a:t>
            </a:r>
            <a:r>
              <a:rPr lang="en-IN" altLang="en-US" spc="15" dirty="0" err="1">
                <a:sym typeface="+mn-ea"/>
              </a:rPr>
              <a:t>chandra</a:t>
            </a:r>
            <a:r>
              <a:rPr lang="en-IN" altLang="en-US" spc="15" dirty="0">
                <a:sym typeface="+mn-ea"/>
              </a:rPr>
              <a:t> </a:t>
            </a:r>
            <a:r>
              <a:rPr lang="en-IN" altLang="en-US" spc="15" dirty="0" err="1">
                <a:sym typeface="+mn-ea"/>
              </a:rPr>
              <a:t>bose</a:t>
            </a:r>
            <a:r>
              <a:rPr lang="en-IN" altLang="en-US" spc="15" dirty="0">
                <a:sym typeface="+mn-ea"/>
              </a:rPr>
              <a:t> B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</a:t>
            </a:r>
            <a:r>
              <a:rPr lang="en-US" sz="2400" b="1" dirty="0" err="1"/>
              <a:t>B.subash</a:t>
            </a:r>
            <a:r>
              <a:rPr lang="en-US" sz="2400" b="1" dirty="0"/>
              <a:t> </a:t>
            </a:r>
            <a:r>
              <a:rPr lang="en-US" sz="2400" b="1" dirty="0" err="1"/>
              <a:t>chandra</a:t>
            </a:r>
            <a:r>
              <a:rPr lang="en-US" sz="2400" b="1" dirty="0"/>
              <a:t> </a:t>
            </a:r>
            <a:r>
              <a:rPr lang="en-US" sz="2400" b="1" dirty="0" err="1"/>
              <a:t>bose</a:t>
            </a:r>
            <a:r>
              <a:rPr lang="en-US" sz="2400" b="1" dirty="0"/>
              <a:t>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 written digit generation</Template>
  <TotalTime>0</TotalTime>
  <Words>874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Wingdings</vt:lpstr>
      <vt:lpstr>Office Theme</vt:lpstr>
      <vt:lpstr>Name : Subash chandra bose B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Subash chandra bose B</dc:title>
  <dc:creator>SUBASH CHANDRA BOSE B</dc:creator>
  <cp:lastModifiedBy>SUBASH CHANDRA BOSE B</cp:lastModifiedBy>
  <cp:revision>1</cp:revision>
  <dcterms:created xsi:type="dcterms:W3CDTF">2024-04-15T18:12:13Z</dcterms:created>
  <dcterms:modified xsi:type="dcterms:W3CDTF">2024-04-15T18:12:56Z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