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K. </a:t>
            </a:r>
            <a:r>
              <a:rPr lang="en-US" sz="2400" dirty="0" err="1"/>
              <a:t>Subashini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Suba@2005/asunm1103122011380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(accounting and finance)</a:t>
            </a:r>
          </a:p>
          <a:p>
            <a:r>
              <a:rPr lang="en-US" sz="2400" dirty="0"/>
              <a:t>COLLEGE: DRBCCC Hindu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D2B49-11C1-A967-B629-220AC6F40FF3}"/>
              </a:ext>
            </a:extLst>
          </p:cNvPr>
          <p:cNvSpPr txBox="1"/>
          <p:nvPr/>
        </p:nvSpPr>
        <p:spPr>
          <a:xfrm>
            <a:off x="419491" y="1638128"/>
            <a:ext cx="96389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COLLECTION:</a:t>
            </a:r>
          </a:p>
          <a:p>
            <a:r>
              <a:rPr lang="en-US" sz="2400" dirty="0"/>
              <a:t> 1)The data is taken from </a:t>
            </a:r>
            <a:r>
              <a:rPr lang="en-US" sz="2400" dirty="0" err="1"/>
              <a:t>edunet</a:t>
            </a:r>
            <a:r>
              <a:rPr lang="en-US" sz="2400" dirty="0"/>
              <a:t> foundation dash board. </a:t>
            </a:r>
          </a:p>
          <a:p>
            <a:r>
              <a:rPr lang="en-US" sz="2400" dirty="0"/>
              <a:t> 2) the dataset contains the employee details</a:t>
            </a:r>
          </a:p>
          <a:p>
            <a:r>
              <a:rPr lang="en-US" sz="2400" dirty="0"/>
              <a:t> 3) the dataset contains 26 features of the employees</a:t>
            </a:r>
          </a:p>
          <a:p>
            <a:r>
              <a:rPr lang="en-US" sz="2400" dirty="0"/>
              <a:t>FEATURE COLLECTION:</a:t>
            </a:r>
          </a:p>
          <a:p>
            <a:r>
              <a:rPr lang="en-US" sz="2400" dirty="0"/>
              <a:t> 1)We took 9 features out of the 26 features in the dataset</a:t>
            </a:r>
          </a:p>
          <a:p>
            <a:r>
              <a:rPr lang="en-US" sz="2400" dirty="0"/>
              <a:t> 2) Those features are </a:t>
            </a:r>
            <a:r>
              <a:rPr lang="en-US" sz="2400" dirty="0" err="1"/>
              <a:t>empid</a:t>
            </a:r>
            <a:r>
              <a:rPr lang="en-US" sz="2400" dirty="0"/>
              <a:t> , first name, last name, </a:t>
            </a:r>
          </a:p>
          <a:p>
            <a:r>
              <a:rPr lang="en-US" sz="2400" dirty="0"/>
              <a:t> business </a:t>
            </a:r>
            <a:r>
              <a:rPr lang="en-US" sz="2400" dirty="0" err="1"/>
              <a:t>unit,emp</a:t>
            </a:r>
            <a:r>
              <a:rPr lang="en-US" sz="2400" dirty="0"/>
              <a:t> type, </a:t>
            </a:r>
            <a:r>
              <a:rPr lang="en-US" sz="2400" dirty="0" err="1"/>
              <a:t>emp</a:t>
            </a:r>
            <a:r>
              <a:rPr lang="en-US" sz="2400" dirty="0"/>
              <a:t> status, gender, </a:t>
            </a:r>
            <a:r>
              <a:rPr lang="en-US" sz="2400" dirty="0" err="1"/>
              <a:t>emp</a:t>
            </a:r>
            <a:endParaRPr lang="en-US" sz="2400" dirty="0"/>
          </a:p>
          <a:p>
            <a:r>
              <a:rPr lang="en-US" sz="2400" dirty="0"/>
              <a:t> performance scores, </a:t>
            </a:r>
            <a:r>
              <a:rPr lang="en-US" sz="2400" dirty="0" err="1"/>
              <a:t>emp</a:t>
            </a:r>
            <a:r>
              <a:rPr lang="en-US" sz="2400" dirty="0"/>
              <a:t> ranking</a:t>
            </a:r>
          </a:p>
          <a:p>
            <a:r>
              <a:rPr lang="en-US" sz="2400" dirty="0"/>
              <a:t> 3) These features are used in employee </a:t>
            </a:r>
            <a:r>
              <a:rPr lang="en-US" sz="2400" dirty="0" err="1"/>
              <a:t>performace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 for tracking the working skills of employees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7B28B-B466-C8F3-3E60-9E799E962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37" y="1347434"/>
            <a:ext cx="7016817" cy="4916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68C2-AF50-8328-8B6B-4D28C7556668}"/>
              </a:ext>
            </a:extLst>
          </p:cNvPr>
          <p:cNvSpPr txBox="1"/>
          <p:nvPr/>
        </p:nvSpPr>
        <p:spPr>
          <a:xfrm>
            <a:off x="501209" y="1536174"/>
            <a:ext cx="109354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analysis, we found employee performance level from various </a:t>
            </a:r>
          </a:p>
          <a:p>
            <a:r>
              <a:rPr lang="en-US" sz="2400" dirty="0"/>
              <a:t>business unit in the </a:t>
            </a:r>
            <a:r>
              <a:rPr lang="en-US" sz="2400" dirty="0" err="1"/>
              <a:t>organisation</a:t>
            </a:r>
            <a:r>
              <a:rPr lang="en-US" sz="2400" dirty="0"/>
              <a:t> . In that we found the performance of </a:t>
            </a:r>
          </a:p>
          <a:p>
            <a:r>
              <a:rPr lang="en-US" sz="2400" dirty="0"/>
              <a:t>the PL unit is 13% which is highest performance and following by PYZ , </a:t>
            </a:r>
          </a:p>
          <a:p>
            <a:r>
              <a:rPr lang="en-US" sz="2400" dirty="0"/>
              <a:t>SVG is 12% . The employees from these business unit are performing </a:t>
            </a:r>
          </a:p>
          <a:p>
            <a:r>
              <a:rPr lang="en-US" sz="2400" dirty="0"/>
              <a:t>well than other units 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r>
              <a:rPr lang="en-US" sz="2400" dirty="0"/>
              <a:t> We used the pivot table for summarizing the performance of each </a:t>
            </a:r>
          </a:p>
          <a:p>
            <a:r>
              <a:rPr lang="en-US" sz="2400" dirty="0"/>
              <a:t>unit and found the best performing business unit. We used the bar graph </a:t>
            </a:r>
          </a:p>
          <a:p>
            <a:r>
              <a:rPr lang="en-US" sz="2400" dirty="0"/>
              <a:t>and pie chart for data visualization which helped us in understanding well </a:t>
            </a:r>
          </a:p>
          <a:p>
            <a:r>
              <a:rPr lang="en-US" sz="2400" dirty="0"/>
              <a:t>about the situation. The best performed business unit employees will get </a:t>
            </a:r>
          </a:p>
          <a:p>
            <a:r>
              <a:rPr lang="en-US" sz="2400" dirty="0"/>
              <a:t>rewards and incentives to motivate them for working hard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7935" y="3429000"/>
            <a:ext cx="3144065" cy="3257550"/>
            <a:chOff x="9353550" y="3262795"/>
            <a:chExt cx="3144065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5365" y="3262795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E1D53-C7B0-F29B-7C6B-592E52C6E07C}"/>
              </a:ext>
            </a:extLst>
          </p:cNvPr>
          <p:cNvSpPr txBox="1"/>
          <p:nvPr/>
        </p:nvSpPr>
        <p:spPr>
          <a:xfrm>
            <a:off x="176595" y="1677567"/>
            <a:ext cx="104099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1. In this project , we are analyzing employee performance using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excel to track the working skills of the employees in their job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role.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2. We can motivate the employees whose </a:t>
            </a:r>
            <a:r>
              <a:rPr lang="en-US" sz="2800" dirty="0" err="1">
                <a:latin typeface="Aldhabi" panose="02000000000000000000" pitchFamily="2" charset="0"/>
                <a:ea typeface="Aldhabi" panose="02000000000000000000" pitchFamily="2" charset="0"/>
              </a:rPr>
              <a:t>performace</a:t>
            </a:r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 level are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low 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3. We can give rewards to employees whose </a:t>
            </a:r>
            <a:r>
              <a:rPr lang="en-US" sz="2800" dirty="0" err="1">
                <a:latin typeface="Aldhabi" panose="02000000000000000000" pitchFamily="2" charset="0"/>
                <a:ea typeface="Aldhabi" panose="02000000000000000000" pitchFamily="2" charset="0"/>
              </a:rPr>
              <a:t>performace</a:t>
            </a:r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 level are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high and very high to improve their current performance.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4. We can track the contribution made by the employees towards </a:t>
            </a:r>
          </a:p>
          <a:p>
            <a:r>
              <a:rPr lang="en-US" sz="2800" dirty="0">
                <a:latin typeface="Aldhabi" panose="02000000000000000000" pitchFamily="2" charset="0"/>
                <a:ea typeface="Aldhabi" panose="02000000000000000000" pitchFamily="2" charset="0"/>
              </a:rPr>
              <a:t>the growth and development of the business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1933635"/>
            <a:ext cx="7273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 this project we are analyzing about the employees and their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using pivot table and graphs in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This project shows the level of performance of the employees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type of business unit in the organnisation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 level of performace are categorized into four level are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1) very high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2) high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med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9187A-B25F-3B2D-94FB-984D700C8718}"/>
              </a:ext>
            </a:extLst>
          </p:cNvPr>
          <p:cNvSpPr txBox="1"/>
          <p:nvPr/>
        </p:nvSpPr>
        <p:spPr>
          <a:xfrm>
            <a:off x="491633" y="2019300"/>
            <a:ext cx="61000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 err="1"/>
              <a:t>Organisation</a:t>
            </a:r>
            <a:endParaRPr lang="en-US" sz="3200" dirty="0"/>
          </a:p>
          <a:p>
            <a:pPr marL="514350" indent="-514350">
              <a:buAutoNum type="arabicParenR"/>
            </a:pPr>
            <a:endParaRPr lang="en-US" sz="3200" dirty="0"/>
          </a:p>
          <a:p>
            <a:r>
              <a:rPr lang="en-US" sz="3200" dirty="0"/>
              <a:t>2) Employers</a:t>
            </a:r>
          </a:p>
          <a:p>
            <a:endParaRPr lang="en-US" sz="3200" dirty="0"/>
          </a:p>
          <a:p>
            <a:r>
              <a:rPr lang="en-US" sz="3200" dirty="0"/>
              <a:t>3)Managers</a:t>
            </a:r>
          </a:p>
          <a:p>
            <a:endParaRPr lang="en-US" sz="3200" dirty="0"/>
          </a:p>
          <a:p>
            <a:r>
              <a:rPr lang="en-US" sz="3200" dirty="0"/>
              <a:t>4)Employee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ADF4D-0016-697C-F1D8-47982045541A}"/>
              </a:ext>
            </a:extLst>
          </p:cNvPr>
          <p:cNvSpPr txBox="1"/>
          <p:nvPr/>
        </p:nvSpPr>
        <p:spPr>
          <a:xfrm>
            <a:off x="3045963" y="2174855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THE TECHNIQUES USED:</a:t>
            </a:r>
          </a:p>
          <a:p>
            <a:r>
              <a:rPr lang="en-US" sz="2400" dirty="0"/>
              <a:t>1. Conditional formatting : to highlight missing values</a:t>
            </a:r>
          </a:p>
          <a:p>
            <a:r>
              <a:rPr lang="en-US" sz="2400" dirty="0"/>
              <a:t>2. Filter : removing the missing exit date</a:t>
            </a:r>
          </a:p>
          <a:p>
            <a:r>
              <a:rPr lang="en-US" sz="2400" dirty="0"/>
              <a:t>3. Formula : for calculating employee </a:t>
            </a:r>
            <a:r>
              <a:rPr lang="en-US" sz="2400" dirty="0" err="1"/>
              <a:t>performace</a:t>
            </a:r>
            <a:endParaRPr lang="en-US" sz="2400" dirty="0"/>
          </a:p>
          <a:p>
            <a:r>
              <a:rPr lang="en-US" sz="2400" dirty="0"/>
              <a:t>4. Pivot table: summarize the employee </a:t>
            </a:r>
            <a:r>
              <a:rPr lang="en-US" sz="2400" dirty="0" err="1"/>
              <a:t>performace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5. Graph chart and pie chart :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73F99-FCED-9AA0-54C0-498454091AFB}"/>
              </a:ext>
            </a:extLst>
          </p:cNvPr>
          <p:cNvSpPr txBox="1"/>
          <p:nvPr/>
        </p:nvSpPr>
        <p:spPr>
          <a:xfrm>
            <a:off x="935181" y="1547750"/>
            <a:ext cx="96513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We took the employee dataset which is given for project . The </a:t>
            </a:r>
          </a:p>
          <a:p>
            <a:r>
              <a:rPr lang="en-US" sz="2400" dirty="0"/>
              <a:t>dataset contains 26 features . But we used only 9 features in it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2. All the 9 features are the following: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id- </a:t>
            </a:r>
            <a:r>
              <a:rPr lang="en-US" sz="2400" dirty="0" err="1"/>
              <a:t>num</a:t>
            </a:r>
            <a:endParaRPr lang="en-US" sz="2400" dirty="0"/>
          </a:p>
          <a:p>
            <a:r>
              <a:rPr lang="en-US" sz="2400" dirty="0"/>
              <a:t> first name-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type- full time , part time, contract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performace</a:t>
            </a:r>
            <a:r>
              <a:rPr lang="en-US" sz="2400" dirty="0"/>
              <a:t> level- </a:t>
            </a:r>
            <a:r>
              <a:rPr lang="en-US" sz="2400" dirty="0" err="1"/>
              <a:t>high,low,med,very</a:t>
            </a:r>
            <a:r>
              <a:rPr lang="en-US" sz="2400" dirty="0"/>
              <a:t> high</a:t>
            </a:r>
          </a:p>
          <a:p>
            <a:r>
              <a:rPr lang="en-US" sz="2400" dirty="0"/>
              <a:t> gender- women, men </a:t>
            </a:r>
          </a:p>
          <a:p>
            <a:r>
              <a:rPr lang="en-US" sz="2400" dirty="0"/>
              <a:t> business unit-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rating- numeric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preformace</a:t>
            </a:r>
            <a:r>
              <a:rPr lang="en-US" sz="2400" dirty="0"/>
              <a:t> scores- text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emp</a:t>
            </a:r>
            <a:r>
              <a:rPr lang="en-US" sz="2400" dirty="0"/>
              <a:t> status-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3757" y="2062328"/>
            <a:ext cx="11651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particular formula for finding the performance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of employee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Akalya Ammu</cp:lastModifiedBy>
  <cp:revision>20</cp:revision>
  <dcterms:created xsi:type="dcterms:W3CDTF">2024-03-29T15:07:22Z</dcterms:created>
  <dcterms:modified xsi:type="dcterms:W3CDTF">2024-11-09T09:52:10Z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