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65" r:id="rId5"/>
    <p:sldId id="267" r:id="rId6"/>
    <p:sldId id="273" r:id="rId7"/>
    <p:sldId id="268" r:id="rId8"/>
    <p:sldId id="274" r:id="rId9"/>
    <p:sldId id="269" r:id="rId10"/>
    <p:sldId id="270" r:id="rId11"/>
    <p:sldId id="271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viewProps" Target="view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E logo nn.png" descr="COE logo 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6623" y="11999998"/>
            <a:ext cx="3690754" cy="191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099423" y="205599"/>
            <a:ext cx="20828001" cy="100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5" Type="http://schemas.microsoft.com/office/2007/relationships/hdphoto" Target="../media/hdphoto3.wdp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y…"/>
          <p:cNvSpPr txBox="1"/>
          <p:nvPr/>
        </p:nvSpPr>
        <p:spPr>
          <a:xfrm>
            <a:off x="18357937" y="12195045"/>
            <a:ext cx="102657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2" name="RATHINAM…"/>
          <p:cNvSpPr txBox="1"/>
          <p:nvPr/>
        </p:nvSpPr>
        <p:spPr>
          <a:xfrm>
            <a:off x="1416014" y="335111"/>
            <a:ext cx="22399679" cy="183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RATHINAM 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CENTRE OF EXCELLENCE</a:t>
            </a:r>
          </a:p>
        </p:txBody>
      </p:sp>
      <p:sp>
        <p:nvSpPr>
          <p:cNvPr id="23" name="Course Title"/>
          <p:cNvSpPr txBox="1"/>
          <p:nvPr/>
        </p:nvSpPr>
        <p:spPr>
          <a:xfrm rot="10800000" flipV="1">
            <a:off x="-1209370" y="5661046"/>
            <a:ext cx="21451599" cy="564257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US" sz="4000" dirty="0">
                <a:solidFill>
                  <a:schemeClr val="tx1"/>
                </a:solidFill>
                <a:latin typeface="Castellar" panose="020A0402060406010301" pitchFamily="18" charset="0"/>
              </a:rPr>
              <a:t>PRESENTED BY :</a:t>
            </a:r>
          </a:p>
          <a:p>
            <a:endParaRPr lang="en-US" sz="4000" dirty="0">
              <a:solidFill>
                <a:schemeClr val="tx1"/>
              </a:solidFill>
              <a:latin typeface="Castellar" panose="020A0402060406010301" pitchFamily="18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                                     </a:t>
            </a:r>
            <a:r>
              <a:rPr lang="en-US" sz="4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Subashini</a:t>
            </a:r>
            <a:endParaRPr lang="en-US" sz="4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                                    </a:t>
            </a:r>
            <a:r>
              <a:rPr lang="en-US" sz="4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Augaraha</a:t>
            </a:r>
            <a:endParaRPr lang="en-US" sz="4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                                                 Mohammed </a:t>
            </a:r>
            <a:r>
              <a:rPr lang="en-US" sz="4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riyas</a:t>
            </a:r>
            <a:endParaRPr lang="en-US" sz="4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                                            </a:t>
            </a:r>
            <a:r>
              <a:rPr lang="en-US" sz="4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Mugesh</a:t>
            </a:r>
            <a:r>
              <a:rPr lang="en-US" sz="4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mano</a:t>
            </a:r>
            <a:endParaRPr lang="en-US" sz="4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                                           </a:t>
            </a:r>
            <a:r>
              <a:rPr lang="en-US" sz="4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Silambarasan</a:t>
            </a:r>
            <a:endParaRPr lang="en-US" sz="4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Castellar" panose="020A0402060406010301" pitchFamily="18" charset="0"/>
              </a:rPr>
              <a:t>  </a:t>
            </a:r>
          </a:p>
          <a:p>
            <a:pPr algn="l"/>
            <a:r>
              <a:rPr lang="en-US" sz="4000" b="0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E1E78-7EBD-3C3D-89C2-77A6CA4E7BA4}"/>
              </a:ext>
            </a:extLst>
          </p:cNvPr>
          <p:cNvSpPr txBox="1"/>
          <p:nvPr/>
        </p:nvSpPr>
        <p:spPr>
          <a:xfrm>
            <a:off x="11272837" y="6675883"/>
            <a:ext cx="182880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AE027-6522-9D73-6A9C-96DA0C8B121F}"/>
              </a:ext>
            </a:extLst>
          </p:cNvPr>
          <p:cNvSpPr txBox="1"/>
          <p:nvPr/>
        </p:nvSpPr>
        <p:spPr>
          <a:xfrm>
            <a:off x="11272837" y="6043612"/>
            <a:ext cx="1828800" cy="18288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4D81D-1120-CA76-B73F-619A2E2DFD22}"/>
              </a:ext>
            </a:extLst>
          </p:cNvPr>
          <p:cNvSpPr txBox="1"/>
          <p:nvPr/>
        </p:nvSpPr>
        <p:spPr>
          <a:xfrm rot="10800000" flipV="1">
            <a:off x="4132244" y="2897310"/>
            <a:ext cx="16109985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500" i="1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lgerian" panose="04020705040A02060702" pitchFamily="82" charset="0"/>
                <a:sym typeface="Helvetica Neue"/>
              </a:rPr>
              <a:t>GUESS A WORD GAME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039576-3801-925D-74A3-72B3AAC8D185}"/>
              </a:ext>
            </a:extLst>
          </p:cNvPr>
          <p:cNvSpPr txBox="1"/>
          <p:nvPr/>
        </p:nvSpPr>
        <p:spPr>
          <a:xfrm>
            <a:off x="11272837" y="6043612"/>
            <a:ext cx="1828800" cy="18288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2145" y="1889931"/>
            <a:ext cx="105398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000" u="sng" spc="300" dirty="0">
                <a:solidFill>
                  <a:srgbClr val="FF0000"/>
                </a:solidFill>
                <a:latin typeface="Centaur" panose="02030504050205020304" pitchFamily="18" charset="0"/>
              </a:rPr>
              <a:t>PROBLEM STATEMENT</a:t>
            </a:r>
            <a:r>
              <a:rPr lang="en-US" sz="6000" spc="300" dirty="0">
                <a:solidFill>
                  <a:srgbClr val="FF0000"/>
                </a:solidFill>
                <a:latin typeface="Centaur" panose="02030504050205020304" pitchFamily="18" charset="0"/>
              </a:rPr>
              <a:t>:</a:t>
            </a:r>
            <a:endParaRPr lang="en-US" sz="6000" b="0" spc="3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1385455" y="2074505"/>
            <a:ext cx="581890" cy="554182"/>
          </a:xfrm>
          <a:prstGeom prst="smileyFace">
            <a:avLst/>
          </a:prstGeom>
          <a:solidFill>
            <a:srgbClr val="FFFF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0382" y="3505107"/>
            <a:ext cx="145425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000" dirty="0"/>
              <a:t>                                                                    To create a game using string concept.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487" y="6043612"/>
            <a:ext cx="6929438" cy="6025598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3124" y="4914900"/>
            <a:ext cx="20716875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Guessing game:</a:t>
            </a:r>
          </a:p>
          <a:p>
            <a:pPr algn="l"/>
            <a:r>
              <a:rPr lang="en-US" sz="4000" b="0" dirty="0">
                <a:solidFill>
                  <a:schemeClr val="tx1"/>
                </a:solidFill>
              </a:rPr>
              <a:t>                              </a:t>
            </a:r>
          </a:p>
          <a:p>
            <a:pPr algn="l"/>
            <a:r>
              <a:rPr lang="en-US" sz="4000" b="0" dirty="0">
                <a:solidFill>
                  <a:schemeClr val="tx1"/>
                </a:solidFill>
              </a:rPr>
              <a:t>                               The Computer displays a set of strings on the output screen and the player should pick any one of the strings as their guess.</a:t>
            </a:r>
          </a:p>
          <a:p>
            <a:pPr algn="l"/>
            <a:endParaRPr lang="en-US" sz="4000" b="0" dirty="0">
              <a:solidFill>
                <a:schemeClr val="tx1"/>
              </a:solidFill>
            </a:endParaRPr>
          </a:p>
          <a:p>
            <a:pPr algn="l"/>
            <a:r>
              <a:rPr lang="en-US" sz="4000" b="0" dirty="0">
                <a:solidFill>
                  <a:schemeClr val="tx1"/>
                </a:solidFill>
              </a:rPr>
              <a:t>                                If this string matches the random word picked by the computer ,the player will be declared as the winner.</a:t>
            </a:r>
          </a:p>
          <a:p>
            <a:pPr algn="l"/>
            <a:r>
              <a:rPr lang="en-US" sz="4000" b="0" dirty="0">
                <a:solidFill>
                  <a:schemeClr val="tx1"/>
                </a:solidFill>
              </a:rPr>
              <a:t>                                                                </a:t>
            </a:r>
          </a:p>
          <a:p>
            <a:pPr algn="l"/>
            <a:r>
              <a:rPr lang="en-US" sz="4000" b="0" dirty="0">
                <a:solidFill>
                  <a:schemeClr val="tx1"/>
                </a:solidFill>
              </a:rPr>
              <a:t>   </a:t>
            </a:r>
          </a:p>
          <a:p>
            <a:pPr algn="l"/>
            <a:r>
              <a:rPr lang="en-US" sz="4000" b="0" dirty="0">
                <a:solidFill>
                  <a:schemeClr val="tx1"/>
                </a:solidFill>
              </a:rPr>
              <a:t>(</a:t>
            </a:r>
            <a:r>
              <a:rPr lang="en-US" sz="3600" dirty="0">
                <a:solidFill>
                  <a:schemeClr val="tx1"/>
                </a:solidFill>
              </a:rPr>
              <a:t>Rule:</a:t>
            </a:r>
            <a:r>
              <a:rPr lang="en-US" sz="3600" b="0" dirty="0">
                <a:solidFill>
                  <a:schemeClr val="tx1"/>
                </a:solidFill>
              </a:rPr>
              <a:t> player should guess a string from the given set of strings only</a:t>
            </a:r>
            <a:r>
              <a:rPr lang="en-US" sz="4000" b="0" dirty="0">
                <a:solidFill>
                  <a:schemeClr val="tx1"/>
                </a:solidFill>
              </a:rPr>
              <a:t> )                                                                                                                       </a:t>
            </a:r>
          </a:p>
          <a:p>
            <a:pPr algn="l"/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7" y="342900"/>
            <a:ext cx="10791825" cy="3943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650" y="8839200"/>
            <a:ext cx="77533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27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9C741-8592-E41A-F1BB-D9BF99DA0C35}"/>
              </a:ext>
            </a:extLst>
          </p:cNvPr>
          <p:cNvSpPr txBox="1"/>
          <p:nvPr/>
        </p:nvSpPr>
        <p:spPr>
          <a:xfrm flipH="1">
            <a:off x="2970892" y="5812206"/>
            <a:ext cx="880200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
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01255-B029-FCE4-05F0-05C048037056}"/>
              </a:ext>
            </a:extLst>
          </p:cNvPr>
          <p:cNvSpPr txBox="1"/>
          <p:nvPr/>
        </p:nvSpPr>
        <p:spPr>
          <a:xfrm>
            <a:off x="971550" y="3370154"/>
            <a:ext cx="10801350" cy="8997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1" u="none" strike="noStrike" cap="none" spc="0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Program: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1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#include &lt;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stdio.h</a:t>
            </a:r>
            <a:r>
              <a:rPr lang="en-US" sz="3600" b="0" dirty="0"/>
              <a:t>&gt;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
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int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 length(char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str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[]){
   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int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len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=0;
    for(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int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 </a:t>
            </a:r>
            <a:r>
              <a:rPr lang="en-US" sz="3600" b="0" dirty="0" err="1"/>
              <a:t>i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=0;str[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i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]!=‘\0’;i++){
       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len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++;
    }
    return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len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;
}
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
</a:t>
            </a:r>
            <a:br>
              <a:rPr lang="en-US" sz="1800" b="1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</a:b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
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51238-2648-76B6-E911-DA1EFCA60CEB}"/>
              </a:ext>
            </a:extLst>
          </p:cNvPr>
          <p:cNvSpPr txBox="1"/>
          <p:nvPr/>
        </p:nvSpPr>
        <p:spPr>
          <a:xfrm flipH="1">
            <a:off x="5368528" y="96937"/>
            <a:ext cx="342780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06696" y="1479263"/>
            <a:ext cx="246093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endParaRPr lang="en-US" sz="3200" b="0" dirty="0"/>
          </a:p>
          <a:p>
            <a:pPr algn="l"/>
            <a:endParaRPr lang="en-US" sz="3200" b="0" dirty="0"/>
          </a:p>
          <a:p>
            <a:pPr algn="l"/>
            <a:r>
              <a:rPr lang="en-US" sz="3200" b="0" dirty="0"/>
              <a:t>                   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450" y="2264093"/>
            <a:ext cx="9424987" cy="82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458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1175" y="3199955"/>
            <a:ext cx="74771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0" dirty="0" err="1"/>
              <a:t>int</a:t>
            </a:r>
            <a:r>
              <a:rPr lang="en-US" sz="3200" b="0" dirty="0"/>
              <a:t> compare(char st1[],char st2[]){
    </a:t>
            </a:r>
            <a:r>
              <a:rPr lang="en-US" sz="3200" b="0" dirty="0" err="1"/>
              <a:t>int</a:t>
            </a:r>
            <a:r>
              <a:rPr lang="en-US" sz="3200" b="0" dirty="0"/>
              <a:t> diff=0;
    </a:t>
            </a:r>
            <a:r>
              <a:rPr lang="en-US" sz="3200" b="0" dirty="0" err="1"/>
              <a:t>int</a:t>
            </a:r>
            <a:r>
              <a:rPr lang="en-US" sz="3200" b="0" dirty="0"/>
              <a:t> len1 = length(st1);
    </a:t>
            </a:r>
            <a:r>
              <a:rPr lang="en-US" sz="3200" b="0" dirty="0" err="1"/>
              <a:t>int</a:t>
            </a:r>
            <a:r>
              <a:rPr lang="en-US" sz="3200" b="0" dirty="0"/>
              <a:t> len2 = length(st2);
    </a:t>
            </a:r>
            <a:r>
              <a:rPr lang="en-US" sz="3200" b="0" dirty="0" err="1"/>
              <a:t>int</a:t>
            </a:r>
            <a:r>
              <a:rPr lang="en-US" sz="3200" b="0" dirty="0"/>
              <a:t> </a:t>
            </a:r>
            <a:r>
              <a:rPr lang="en-US" sz="3200" b="0" dirty="0" err="1"/>
              <a:t>i</a:t>
            </a:r>
            <a:r>
              <a:rPr lang="en-US" sz="3200" b="0" dirty="0"/>
              <a:t>=0;
    </a:t>
            </a:r>
            <a:r>
              <a:rPr lang="en-US" sz="3200" b="0" dirty="0" err="1"/>
              <a:t>int</a:t>
            </a:r>
            <a:r>
              <a:rPr lang="en-US" sz="3200" b="0" dirty="0"/>
              <a:t> max=len1&gt;=len2?len1:len2;
    for(</a:t>
            </a:r>
            <a:r>
              <a:rPr lang="en-US" sz="3200" b="0" dirty="0" err="1"/>
              <a:t>i</a:t>
            </a:r>
            <a:r>
              <a:rPr lang="en-US" sz="3200" b="0" dirty="0"/>
              <a:t>=0;i&lt;=</a:t>
            </a:r>
            <a:r>
              <a:rPr lang="en-US" sz="3200" b="0" dirty="0" err="1"/>
              <a:t>max;i</a:t>
            </a:r>
            <a:r>
              <a:rPr lang="en-US" sz="3200" b="0" dirty="0"/>
              <a:t>++){
        diff+=st1[</a:t>
            </a:r>
            <a:r>
              <a:rPr lang="en-US" sz="3200" b="0" dirty="0" err="1"/>
              <a:t>i</a:t>
            </a:r>
            <a:r>
              <a:rPr lang="en-US" sz="3200" b="0" dirty="0"/>
              <a:t>]-st2[</a:t>
            </a:r>
            <a:r>
              <a:rPr lang="en-US" sz="3200" b="0" dirty="0" err="1"/>
              <a:t>i</a:t>
            </a:r>
            <a:r>
              <a:rPr lang="en-US" sz="3200" b="0" dirty="0"/>
              <a:t>];
    }
    return diff;</a:t>
            </a:r>
          </a:p>
          <a:p>
            <a:pPr algn="l"/>
            <a:r>
              <a:rPr lang="en-US" sz="3200" b="0" dirty="0"/>
              <a:t>}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25" y="1428749"/>
            <a:ext cx="9305925" cy="7229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25" y="9201598"/>
            <a:ext cx="8658225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747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B3BD3-E999-CD2C-4C64-6D56B3CB1EC6}"/>
              </a:ext>
            </a:extLst>
          </p:cNvPr>
          <p:cNvSpPr txBox="1"/>
          <p:nvPr/>
        </p:nvSpPr>
        <p:spPr>
          <a:xfrm>
            <a:off x="5972175" y="7543799"/>
            <a:ext cx="7615237" cy="528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62382-F833-A5DF-8877-32F63FA4E4D4}"/>
              </a:ext>
            </a:extLst>
          </p:cNvPr>
          <p:cNvSpPr txBox="1"/>
          <p:nvPr/>
        </p:nvSpPr>
        <p:spPr>
          <a:xfrm>
            <a:off x="5972175" y="733476"/>
            <a:ext cx="7922419" cy="1093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/>
              <a:t>i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main() {
    char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[5][100],g[100];
   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a;
   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printf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(“enter the words:”);
   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max=1;
    for(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=0;i&lt;5;i++){
       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scanf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(“%s”,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]);
        if(length(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])&gt;max){
            max=length(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]);
            a=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;
        }
    }
   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printf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(“enter your guess: \n”);
   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scanf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(“%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s”,g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);
    if(max%2!=0&amp;&amp;compare(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[a],g)==0){
       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printf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(“you win!”);
    }
    else{
       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printf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(“you lose!”);
    }
    return 0;
}</a:t>
            </a:r>
          </a:p>
        </p:txBody>
      </p:sp>
    </p:spTree>
    <p:extLst>
      <p:ext uri="{BB962C8B-B14F-4D97-AF65-F5344CB8AC3E}">
        <p14:creationId xmlns:p14="http://schemas.microsoft.com/office/powerpoint/2010/main" val="14192293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EDBEB1-5CB1-CB70-8EB5-FE523C48F5BC}"/>
              </a:ext>
            </a:extLst>
          </p:cNvPr>
          <p:cNvSpPr txBox="1"/>
          <p:nvPr/>
        </p:nvSpPr>
        <p:spPr>
          <a:xfrm>
            <a:off x="11272837" y="6043612"/>
            <a:ext cx="1828800" cy="18288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A7141-F268-7A51-DE34-39AB65304E20}"/>
              </a:ext>
            </a:extLst>
          </p:cNvPr>
          <p:cNvSpPr txBox="1"/>
          <p:nvPr/>
        </p:nvSpPr>
        <p:spPr>
          <a:xfrm>
            <a:off x="5286375" y="4654202"/>
            <a:ext cx="598646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F77E5-5899-0B40-2FD4-09C7B7B76B85}"/>
              </a:ext>
            </a:extLst>
          </p:cNvPr>
          <p:cNvSpPr txBox="1"/>
          <p:nvPr/>
        </p:nvSpPr>
        <p:spPr>
          <a:xfrm rot="10800000" flipV="1">
            <a:off x="4602955" y="2806272"/>
            <a:ext cx="4686298" cy="72737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Enter the words: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err="1">
                <a:solidFill>
                  <a:schemeClr val="accent6"/>
                </a:solidFill>
              </a:rPr>
              <a:t>Riyas</a:t>
            </a:r>
            <a:endParaRPr lang="en-US" sz="3600" dirty="0">
              <a:solidFill>
                <a:schemeClr val="accent6"/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Anugraha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err="1">
                <a:solidFill>
                  <a:schemeClr val="accent6"/>
                </a:solidFill>
              </a:rPr>
              <a:t>Subashini</a:t>
            </a:r>
            <a:endParaRPr lang="en-US" sz="3600" dirty="0">
              <a:solidFill>
                <a:schemeClr val="accent6"/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Mugesh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err="1">
                <a:solidFill>
                  <a:schemeClr val="accent6"/>
                </a:solidFill>
              </a:rPr>
              <a:t>Silambarasan</a:t>
            </a:r>
            <a:endParaRPr lang="en-US" sz="3600" dirty="0">
              <a:solidFill>
                <a:schemeClr val="accent6"/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>
              <a:solidFill>
                <a:schemeClr val="tx1"/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Enter your guess: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err="1">
                <a:solidFill>
                  <a:schemeClr val="accent6"/>
                </a:solidFill>
              </a:rPr>
              <a:t>Silambarasan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You lose!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2B23E-F0BB-E596-DA60-3D4F4CAD81DC}"/>
              </a:ext>
            </a:extLst>
          </p:cNvPr>
          <p:cNvSpPr txBox="1"/>
          <p:nvPr/>
        </p:nvSpPr>
        <p:spPr>
          <a:xfrm>
            <a:off x="2925366" y="6395263"/>
            <a:ext cx="12194380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rtl="0" fontAlgn="auto" latinLnBrk="0" hangingPunct="0">
              <a:spcBef>
                <a:spcPts val="0"/>
              </a:spcBef>
              <a:spcAft>
                <a:spcPts val="0"/>
              </a:spcAft>
            </a:pPr>
            <a:endParaRPr lang="en-US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D1CAF-C427-951C-A84A-6CD2371A0A4A}"/>
              </a:ext>
            </a:extLst>
          </p:cNvPr>
          <p:cNvSpPr txBox="1"/>
          <p:nvPr/>
        </p:nvSpPr>
        <p:spPr>
          <a:xfrm>
            <a:off x="14658975" y="2851368"/>
            <a:ext cx="4686300" cy="72737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OUTPUT: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Enter the words: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Riyas</a:t>
            </a:r>
            <a:endParaRPr kumimoji="0" lang="en-US" sz="360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err="1">
                <a:solidFill>
                  <a:schemeClr val="accent6"/>
                </a:solidFill>
              </a:rPr>
              <a:t>Anugraha</a:t>
            </a:r>
            <a:endParaRPr lang="en-US" sz="3600" dirty="0">
              <a:solidFill>
                <a:schemeClr val="accent6"/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Subashini</a:t>
            </a:r>
            <a:endParaRPr kumimoji="0" lang="en-US" sz="360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err="1">
                <a:solidFill>
                  <a:schemeClr val="accent6"/>
                </a:solidFill>
              </a:rPr>
              <a:t>Mugesh</a:t>
            </a:r>
            <a:endParaRPr lang="en-US" sz="3600" dirty="0">
              <a:solidFill>
                <a:schemeClr val="accent6"/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Silambarasan</a:t>
            </a:r>
            <a:endParaRPr kumimoji="0" lang="en-US" sz="360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>
              <a:solidFill>
                <a:schemeClr val="accent6"/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>
              <a:solidFill>
                <a:schemeClr val="tx1"/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Enter the guess: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err="1">
                <a:solidFill>
                  <a:schemeClr val="accent6"/>
                </a:solidFill>
              </a:rPr>
              <a:t>Subashini</a:t>
            </a:r>
            <a:endParaRPr lang="en-US" sz="3600" dirty="0">
              <a:solidFill>
                <a:schemeClr val="accent6"/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</a:rPr>
              <a:t>You win!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14" b="9114"/>
          <a:stretch/>
        </p:blipFill>
        <p:spPr>
          <a:xfrm>
            <a:off x="19345275" y="3659207"/>
            <a:ext cx="4149685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594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266"/>
            <a:ext cx="9153525" cy="11965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6E3EA-9BFD-8C9D-492D-F13A167FB044}"/>
              </a:ext>
            </a:extLst>
          </p:cNvPr>
          <p:cNvSpPr txBox="1"/>
          <p:nvPr/>
        </p:nvSpPr>
        <p:spPr>
          <a:xfrm>
            <a:off x="7600949" y="5891113"/>
            <a:ext cx="9129713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kumimoji="0" lang="en-US" sz="6600" b="1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kumimoji="0" lang="en-US" sz="8000" b="1" i="0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YOU!!!</a:t>
            </a:r>
          </a:p>
        </p:txBody>
      </p:sp>
    </p:spTree>
    <p:extLst>
      <p:ext uri="{BB962C8B-B14F-4D97-AF65-F5344CB8AC3E}">
        <p14:creationId xmlns:p14="http://schemas.microsoft.com/office/powerpoint/2010/main" val="23062726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479A0A6A4C54480AA42067788A9B1" ma:contentTypeVersion="4" ma:contentTypeDescription="Create a new document." ma:contentTypeScope="" ma:versionID="d827dd6a0790a098b17cd8a46e95370d">
  <xsd:schema xmlns:xsd="http://www.w3.org/2001/XMLSchema" xmlns:xs="http://www.w3.org/2001/XMLSchema" xmlns:p="http://schemas.microsoft.com/office/2006/metadata/properties" xmlns:ns2="cd700b74-4753-4cc1-b098-967ca100b6aa" xmlns:ns3="13520366-d6e0-41a1-9306-ab244ee3243a" targetNamespace="http://schemas.microsoft.com/office/2006/metadata/properties" ma:root="true" ma:fieldsID="19ed4ff0439060badbb37d486d715269" ns2:_="" ns3:_="">
    <xsd:import namespace="cd700b74-4753-4cc1-b098-967ca100b6aa"/>
    <xsd:import namespace="13520366-d6e0-41a1-9306-ab244ee32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0b74-4753-4cc1-b098-967ca100b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0366-d6e0-41a1-9306-ab244ee3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6B6829-635A-44B8-90D6-49FF00741C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A4AE04-3EC7-4FCF-98A7-7D57237484A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d700b74-4753-4cc1-b098-967ca100b6aa"/>
    <ds:schemaRef ds:uri="13520366-d6e0-41a1-9306-ab244ee3243a"/>
  </ds:schemaRefs>
</ds:datastoreItem>
</file>

<file path=customXml/itemProps3.xml><?xml version="1.0" encoding="utf-8"?>
<ds:datastoreItem xmlns:ds="http://schemas.openxmlformats.org/officeDocument/2006/customXml" ds:itemID="{205B7658-6AF3-43C4-BE0A-5D3F1A5ADF49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169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</dc:creator>
  <cp:lastModifiedBy>SUBASHINI.T RTC2021BCS053</cp:lastModifiedBy>
  <cp:revision>103</cp:revision>
  <dcterms:modified xsi:type="dcterms:W3CDTF">2022-06-17T03:02:06Z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0x010100394479A0A6A4C54480AA42067788A9B1</vt:lpwstr>
  </property>
</Properties>
</file>