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97"/>
    <p:restoredTop sz="94657"/>
  </p:normalViewPr>
  <p:slideViewPr>
    <p:cSldViewPr snapToGrid="0" snapToObjects="1">
      <p:cViewPr>
        <p:scale>
          <a:sx n="94" d="100"/>
          <a:sy n="94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48AB2F-A508-7348-9863-3E8F2778C525}" type="doc">
      <dgm:prSet loTypeId="urn:microsoft.com/office/officeart/2005/8/layout/pyramid4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EF26AD4-0255-6041-9794-6F44E6986603}">
      <dgm:prSet/>
      <dgm:spPr/>
      <dgm:t>
        <a:bodyPr/>
        <a:lstStyle/>
        <a:p>
          <a:endParaRPr lang="en-IN"/>
        </a:p>
      </dgm:t>
    </dgm:pt>
    <dgm:pt modelId="{A2B82712-F533-FB46-9E8E-83AF5B27BCAD}" type="parTrans" cxnId="{765133DF-C4FF-244B-AECB-8FDBCFD1BCB2}">
      <dgm:prSet/>
      <dgm:spPr/>
      <dgm:t>
        <a:bodyPr/>
        <a:lstStyle/>
        <a:p>
          <a:endParaRPr lang="en-US"/>
        </a:p>
      </dgm:t>
    </dgm:pt>
    <dgm:pt modelId="{2408B8E6-79A8-D846-9393-F785F925C590}" type="sibTrans" cxnId="{765133DF-C4FF-244B-AECB-8FDBCFD1BCB2}">
      <dgm:prSet/>
      <dgm:spPr/>
      <dgm:t>
        <a:bodyPr/>
        <a:lstStyle/>
        <a:p>
          <a:endParaRPr lang="en-US"/>
        </a:p>
      </dgm:t>
    </dgm:pt>
    <dgm:pt modelId="{286A9E30-9435-1B4C-A0F4-CB6FECE29134}">
      <dgm:prSet/>
      <dgm:spPr/>
      <dgm:t>
        <a:bodyPr/>
        <a:lstStyle/>
        <a:p>
          <a:r>
            <a:rPr lang="en-US"/>
            <a:t>Growth</a:t>
          </a:r>
          <a:endParaRPr lang="en-IN"/>
        </a:p>
      </dgm:t>
    </dgm:pt>
    <dgm:pt modelId="{0F058EAA-7ED4-7648-8642-2CACE9F1DE9F}" type="parTrans" cxnId="{180F178E-74F2-E448-83C9-4FC3D73F14B5}">
      <dgm:prSet/>
      <dgm:spPr/>
      <dgm:t>
        <a:bodyPr/>
        <a:lstStyle/>
        <a:p>
          <a:endParaRPr lang="en-US"/>
        </a:p>
      </dgm:t>
    </dgm:pt>
    <dgm:pt modelId="{54395084-6302-EE4A-A484-5294089C1E0D}" type="sibTrans" cxnId="{180F178E-74F2-E448-83C9-4FC3D73F14B5}">
      <dgm:prSet/>
      <dgm:spPr/>
      <dgm:t>
        <a:bodyPr/>
        <a:lstStyle/>
        <a:p>
          <a:endParaRPr lang="en-US"/>
        </a:p>
      </dgm:t>
    </dgm:pt>
    <dgm:pt modelId="{B5C569CE-AC13-A440-A964-D6C9F193628B}">
      <dgm:prSet custT="1"/>
      <dgm:spPr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 spcFirstLastPara="0" vert="horz" wrap="square" lIns="68580" tIns="68580" rIns="68580" bIns="68580" numCol="1" spcCol="1270" anchor="ctr" anchorCtr="0"/>
        <a:lstStyle/>
        <a:p>
          <a:r>
            <a:rPr lang="en-IN" sz="18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decline</a:t>
          </a:r>
        </a:p>
      </dgm:t>
    </dgm:pt>
    <dgm:pt modelId="{A539782D-7C2E-CD41-A5C8-BAA17C127713}" type="parTrans" cxnId="{61D993B5-60AA-5047-8418-C64509BF5ED8}">
      <dgm:prSet/>
      <dgm:spPr/>
      <dgm:t>
        <a:bodyPr/>
        <a:lstStyle/>
        <a:p>
          <a:endParaRPr lang="en-US"/>
        </a:p>
      </dgm:t>
    </dgm:pt>
    <dgm:pt modelId="{FFF874FB-BD78-4640-936B-F27A0871188B}" type="sibTrans" cxnId="{61D993B5-60AA-5047-8418-C64509BF5ED8}">
      <dgm:prSet/>
      <dgm:spPr/>
      <dgm:t>
        <a:bodyPr/>
        <a:lstStyle/>
        <a:p>
          <a:endParaRPr lang="en-US"/>
        </a:p>
      </dgm:t>
    </dgm:pt>
    <dgm:pt modelId="{2ABFD81E-D847-B949-A46D-447A28C4C1B6}">
      <dgm:prSet/>
      <dgm:spPr/>
      <dgm:t>
        <a:bodyPr/>
        <a:lstStyle/>
        <a:p>
          <a:r>
            <a:rPr lang="en-IN" dirty="0"/>
            <a:t>saturation</a:t>
          </a:r>
        </a:p>
      </dgm:t>
    </dgm:pt>
    <dgm:pt modelId="{57F5BE50-400D-D34B-89A0-BAA64759F065}" type="parTrans" cxnId="{A89D404F-1957-3E44-90FB-C1DE0AF09BBC}">
      <dgm:prSet/>
      <dgm:spPr/>
      <dgm:t>
        <a:bodyPr/>
        <a:lstStyle/>
        <a:p>
          <a:endParaRPr lang="en-US"/>
        </a:p>
      </dgm:t>
    </dgm:pt>
    <dgm:pt modelId="{AB83F7A7-E256-FC45-828C-B1FBCA5EB7C5}" type="sibTrans" cxnId="{A89D404F-1957-3E44-90FB-C1DE0AF09BBC}">
      <dgm:prSet/>
      <dgm:spPr/>
      <dgm:t>
        <a:bodyPr/>
        <a:lstStyle/>
        <a:p>
          <a:endParaRPr lang="en-US"/>
        </a:p>
      </dgm:t>
    </dgm:pt>
    <dgm:pt modelId="{72B323B4-D9F4-1543-9A7D-124B5BDD14F4}">
      <dgm:prSet/>
      <dgm:spPr/>
      <dgm:t>
        <a:bodyPr/>
        <a:lstStyle/>
        <a:p>
          <a:r>
            <a:rPr lang="en-IN" dirty="0" err="1"/>
            <a:t>sucess</a:t>
          </a:r>
          <a:endParaRPr lang="en-IN" dirty="0"/>
        </a:p>
      </dgm:t>
    </dgm:pt>
    <dgm:pt modelId="{1F66E317-25C2-FE4C-8998-F86DC7DCD0B3}" type="parTrans" cxnId="{5E2D05BF-80CB-FE40-B2BC-E45E4670FE87}">
      <dgm:prSet/>
      <dgm:spPr/>
      <dgm:t>
        <a:bodyPr/>
        <a:lstStyle/>
        <a:p>
          <a:endParaRPr lang="en-US"/>
        </a:p>
      </dgm:t>
    </dgm:pt>
    <dgm:pt modelId="{56D8400D-A95E-D54A-90DC-C9921A30D818}" type="sibTrans" cxnId="{5E2D05BF-80CB-FE40-B2BC-E45E4670FE87}">
      <dgm:prSet/>
      <dgm:spPr/>
      <dgm:t>
        <a:bodyPr/>
        <a:lstStyle/>
        <a:p>
          <a:endParaRPr lang="en-US"/>
        </a:p>
      </dgm:t>
    </dgm:pt>
    <dgm:pt modelId="{B9644577-DD64-AB44-A96F-4F4E6F0A2D94}" type="pres">
      <dgm:prSet presAssocID="{D148AB2F-A508-7348-9863-3E8F2778C525}" presName="compositeShape" presStyleCnt="0">
        <dgm:presLayoutVars>
          <dgm:chMax val="9"/>
          <dgm:dir/>
          <dgm:resizeHandles val="exact"/>
        </dgm:presLayoutVars>
      </dgm:prSet>
      <dgm:spPr/>
    </dgm:pt>
    <dgm:pt modelId="{335830C4-BC7D-D14C-AFEF-0B34D96F4470}" type="pres">
      <dgm:prSet presAssocID="{D148AB2F-A508-7348-9863-3E8F2778C525}" presName="triangle1" presStyleLbl="node1" presStyleIdx="0" presStyleCnt="9">
        <dgm:presLayoutVars>
          <dgm:bulletEnabled val="1"/>
        </dgm:presLayoutVars>
      </dgm:prSet>
      <dgm:spPr/>
    </dgm:pt>
    <dgm:pt modelId="{7C373238-795B-F043-9702-1542DE2C825D}" type="pres">
      <dgm:prSet presAssocID="{D148AB2F-A508-7348-9863-3E8F2778C525}" presName="triangle2" presStyleLbl="node1" presStyleIdx="1" presStyleCnt="9">
        <dgm:presLayoutVars>
          <dgm:bulletEnabled val="1"/>
        </dgm:presLayoutVars>
      </dgm:prSet>
      <dgm:spPr/>
    </dgm:pt>
    <dgm:pt modelId="{C8F60325-71DD-474C-8B3C-5932903E1AA4}" type="pres">
      <dgm:prSet presAssocID="{D148AB2F-A508-7348-9863-3E8F2778C525}" presName="triangle3" presStyleLbl="node1" presStyleIdx="2" presStyleCnt="9">
        <dgm:presLayoutVars>
          <dgm:bulletEnabled val="1"/>
        </dgm:presLayoutVars>
      </dgm:prSet>
      <dgm:spPr>
        <a:xfrm rot="10800000">
          <a:off x="4169965" y="2175669"/>
          <a:ext cx="2175669" cy="2175669"/>
        </a:xfrm>
        <a:prstGeom prst="triangle">
          <a:avLst/>
        </a:prstGeom>
      </dgm:spPr>
    </dgm:pt>
    <dgm:pt modelId="{54B9712B-F4F7-A448-9876-308FA8972D1E}" type="pres">
      <dgm:prSet presAssocID="{D148AB2F-A508-7348-9863-3E8F2778C525}" presName="triangle4" presStyleLbl="node1" presStyleIdx="3" presStyleCnt="9">
        <dgm:presLayoutVars>
          <dgm:bulletEnabled val="1"/>
        </dgm:presLayoutVars>
      </dgm:prSet>
      <dgm:spPr/>
    </dgm:pt>
    <dgm:pt modelId="{7DEF9C82-1F5E-6C44-9B59-8EDC2959E310}" type="pres">
      <dgm:prSet presAssocID="{D148AB2F-A508-7348-9863-3E8F2778C525}" presName="triangle5" presStyleLbl="node1" presStyleIdx="4" presStyleCnt="9">
        <dgm:presLayoutVars>
          <dgm:bulletEnabled val="1"/>
        </dgm:presLayoutVars>
      </dgm:prSet>
      <dgm:spPr/>
    </dgm:pt>
    <dgm:pt modelId="{6B58BF78-9373-FF48-AA60-028342ED5E41}" type="pres">
      <dgm:prSet presAssocID="{D148AB2F-A508-7348-9863-3E8F2778C525}" presName="triangle6" presStyleLbl="node1" presStyleIdx="5" presStyleCnt="9">
        <dgm:presLayoutVars>
          <dgm:bulletEnabled val="1"/>
        </dgm:presLayoutVars>
      </dgm:prSet>
      <dgm:spPr/>
    </dgm:pt>
    <dgm:pt modelId="{195B8DF7-D62A-3246-9A26-985EB2257F27}" type="pres">
      <dgm:prSet presAssocID="{D148AB2F-A508-7348-9863-3E8F2778C525}" presName="triangle7" presStyleLbl="node1" presStyleIdx="6" presStyleCnt="9">
        <dgm:presLayoutVars>
          <dgm:bulletEnabled val="1"/>
        </dgm:presLayoutVars>
      </dgm:prSet>
      <dgm:spPr/>
    </dgm:pt>
    <dgm:pt modelId="{07805E63-A3CD-D842-AD87-FA9C418F2C42}" type="pres">
      <dgm:prSet presAssocID="{D148AB2F-A508-7348-9863-3E8F2778C525}" presName="triangle8" presStyleLbl="node1" presStyleIdx="7" presStyleCnt="9">
        <dgm:presLayoutVars>
          <dgm:bulletEnabled val="1"/>
        </dgm:presLayoutVars>
      </dgm:prSet>
      <dgm:spPr/>
    </dgm:pt>
    <dgm:pt modelId="{5CBBB48D-13B2-5249-B857-F75406DE28F6}" type="pres">
      <dgm:prSet presAssocID="{D148AB2F-A508-7348-9863-3E8F2778C525}" presName="triangle9" presStyleLbl="node1" presStyleIdx="8" presStyleCnt="9">
        <dgm:presLayoutVars>
          <dgm:bulletEnabled val="1"/>
        </dgm:presLayoutVars>
      </dgm:prSet>
      <dgm:spPr/>
    </dgm:pt>
  </dgm:ptLst>
  <dgm:cxnLst>
    <dgm:cxn modelId="{1F50A204-1A0F-834C-B5C4-A84BF4DE42B6}" type="presOf" srcId="{72B323B4-D9F4-1543-9A7D-124B5BDD14F4}" destId="{7DEF9C82-1F5E-6C44-9B59-8EDC2959E310}" srcOrd="0" destOrd="0" presId="urn:microsoft.com/office/officeart/2005/8/layout/pyramid4"/>
    <dgm:cxn modelId="{7A77C94E-FD69-7143-BB65-E86B84B4A828}" type="presOf" srcId="{B5C569CE-AC13-A440-A964-D6C9F193628B}" destId="{C8F60325-71DD-474C-8B3C-5932903E1AA4}" srcOrd="0" destOrd="0" presId="urn:microsoft.com/office/officeart/2005/8/layout/pyramid4"/>
    <dgm:cxn modelId="{A89D404F-1957-3E44-90FB-C1DE0AF09BBC}" srcId="{D148AB2F-A508-7348-9863-3E8F2778C525}" destId="{2ABFD81E-D847-B949-A46D-447A28C4C1B6}" srcOrd="3" destOrd="0" parTransId="{57F5BE50-400D-D34B-89A0-BAA64759F065}" sibTransId="{AB83F7A7-E256-FC45-828C-B1FBCA5EB7C5}"/>
    <dgm:cxn modelId="{FD5CC760-1BF8-0C45-A237-3A14E16C4758}" type="presOf" srcId="{2ABFD81E-D847-B949-A46D-447A28C4C1B6}" destId="{54B9712B-F4F7-A448-9876-308FA8972D1E}" srcOrd="0" destOrd="0" presId="urn:microsoft.com/office/officeart/2005/8/layout/pyramid4"/>
    <dgm:cxn modelId="{180F178E-74F2-E448-83C9-4FC3D73F14B5}" srcId="{D148AB2F-A508-7348-9863-3E8F2778C525}" destId="{286A9E30-9435-1B4C-A0F4-CB6FECE29134}" srcOrd="1" destOrd="0" parTransId="{0F058EAA-7ED4-7648-8642-2CACE9F1DE9F}" sibTransId="{54395084-6302-EE4A-A484-5294089C1E0D}"/>
    <dgm:cxn modelId="{7E79DB8E-DF83-D14A-8C91-9E2A1EB3B68F}" type="presOf" srcId="{BEF26AD4-0255-6041-9794-6F44E6986603}" destId="{335830C4-BC7D-D14C-AFEF-0B34D96F4470}" srcOrd="0" destOrd="0" presId="urn:microsoft.com/office/officeart/2005/8/layout/pyramid4"/>
    <dgm:cxn modelId="{E20EBA94-2450-1D44-887D-AB05319DF2E9}" type="presOf" srcId="{D148AB2F-A508-7348-9863-3E8F2778C525}" destId="{B9644577-DD64-AB44-A96F-4F4E6F0A2D94}" srcOrd="0" destOrd="0" presId="urn:microsoft.com/office/officeart/2005/8/layout/pyramid4"/>
    <dgm:cxn modelId="{1258CDA6-5242-B340-9C9E-B9E40541881A}" type="presOf" srcId="{286A9E30-9435-1B4C-A0F4-CB6FECE29134}" destId="{7C373238-795B-F043-9702-1542DE2C825D}" srcOrd="0" destOrd="0" presId="urn:microsoft.com/office/officeart/2005/8/layout/pyramid4"/>
    <dgm:cxn modelId="{61D993B5-60AA-5047-8418-C64509BF5ED8}" srcId="{D148AB2F-A508-7348-9863-3E8F2778C525}" destId="{B5C569CE-AC13-A440-A964-D6C9F193628B}" srcOrd="2" destOrd="0" parTransId="{A539782D-7C2E-CD41-A5C8-BAA17C127713}" sibTransId="{FFF874FB-BD78-4640-936B-F27A0871188B}"/>
    <dgm:cxn modelId="{5E2D05BF-80CB-FE40-B2BC-E45E4670FE87}" srcId="{D148AB2F-A508-7348-9863-3E8F2778C525}" destId="{72B323B4-D9F4-1543-9A7D-124B5BDD14F4}" srcOrd="4" destOrd="0" parTransId="{1F66E317-25C2-FE4C-8998-F86DC7DCD0B3}" sibTransId="{56D8400D-A95E-D54A-90DC-C9921A30D818}"/>
    <dgm:cxn modelId="{765133DF-C4FF-244B-AECB-8FDBCFD1BCB2}" srcId="{D148AB2F-A508-7348-9863-3E8F2778C525}" destId="{BEF26AD4-0255-6041-9794-6F44E6986603}" srcOrd="0" destOrd="0" parTransId="{A2B82712-F533-FB46-9E8E-83AF5B27BCAD}" sibTransId="{2408B8E6-79A8-D846-9393-F785F925C590}"/>
    <dgm:cxn modelId="{48C7157F-1223-1F43-AE32-267B4793D53F}" type="presParOf" srcId="{B9644577-DD64-AB44-A96F-4F4E6F0A2D94}" destId="{335830C4-BC7D-D14C-AFEF-0B34D96F4470}" srcOrd="0" destOrd="0" presId="urn:microsoft.com/office/officeart/2005/8/layout/pyramid4"/>
    <dgm:cxn modelId="{C92F81E8-B38A-AD4B-B03D-B6EB87CF3010}" type="presParOf" srcId="{B9644577-DD64-AB44-A96F-4F4E6F0A2D94}" destId="{7C373238-795B-F043-9702-1542DE2C825D}" srcOrd="1" destOrd="0" presId="urn:microsoft.com/office/officeart/2005/8/layout/pyramid4"/>
    <dgm:cxn modelId="{1A8AF0DE-120E-9F4F-8A94-53AA3DB4BC19}" type="presParOf" srcId="{B9644577-DD64-AB44-A96F-4F4E6F0A2D94}" destId="{C8F60325-71DD-474C-8B3C-5932903E1AA4}" srcOrd="2" destOrd="0" presId="urn:microsoft.com/office/officeart/2005/8/layout/pyramid4"/>
    <dgm:cxn modelId="{83421B6C-6E30-FD46-8760-6EDC09173AA4}" type="presParOf" srcId="{B9644577-DD64-AB44-A96F-4F4E6F0A2D94}" destId="{54B9712B-F4F7-A448-9876-308FA8972D1E}" srcOrd="3" destOrd="0" presId="urn:microsoft.com/office/officeart/2005/8/layout/pyramid4"/>
    <dgm:cxn modelId="{6E3673EC-4E19-EA4D-9F25-4B3D486CF17B}" type="presParOf" srcId="{B9644577-DD64-AB44-A96F-4F4E6F0A2D94}" destId="{7DEF9C82-1F5E-6C44-9B59-8EDC2959E310}" srcOrd="4" destOrd="0" presId="urn:microsoft.com/office/officeart/2005/8/layout/pyramid4"/>
    <dgm:cxn modelId="{EF2E22A6-9AA5-E84E-BC25-BC035A4245F1}" type="presParOf" srcId="{B9644577-DD64-AB44-A96F-4F4E6F0A2D94}" destId="{6B58BF78-9373-FF48-AA60-028342ED5E41}" srcOrd="5" destOrd="0" presId="urn:microsoft.com/office/officeart/2005/8/layout/pyramid4"/>
    <dgm:cxn modelId="{0A9186AF-B538-9D49-A000-A2B3D65189C4}" type="presParOf" srcId="{B9644577-DD64-AB44-A96F-4F4E6F0A2D94}" destId="{195B8DF7-D62A-3246-9A26-985EB2257F27}" srcOrd="6" destOrd="0" presId="urn:microsoft.com/office/officeart/2005/8/layout/pyramid4"/>
    <dgm:cxn modelId="{1F1F9D32-1400-A848-8AF7-7C2213643C30}" type="presParOf" srcId="{B9644577-DD64-AB44-A96F-4F4E6F0A2D94}" destId="{07805E63-A3CD-D842-AD87-FA9C418F2C42}" srcOrd="7" destOrd="0" presId="urn:microsoft.com/office/officeart/2005/8/layout/pyramid4"/>
    <dgm:cxn modelId="{3FF2FCF0-B1B2-814D-AF00-B8E7B36EF361}" type="presParOf" srcId="{B9644577-DD64-AB44-A96F-4F4E6F0A2D94}" destId="{5CBBB48D-13B2-5249-B857-F75406DE28F6}" srcOrd="8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CC3729-2EA1-4C41-B3AE-22F25E7BDA23}" type="doc">
      <dgm:prSet loTypeId="urn:microsoft.com/office/officeart/2008/layout/AccentedPicture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05920C-277C-5245-99A4-479C3AB68DB6}">
      <dgm:prSet phldrT="[Text]"/>
      <dgm:spPr/>
      <dgm:t>
        <a:bodyPr/>
        <a:lstStyle/>
        <a:p>
          <a:endParaRPr lang="en-US"/>
        </a:p>
      </dgm:t>
    </dgm:pt>
    <dgm:pt modelId="{725E194E-470B-4E4E-A708-30DA81590EF6}" type="parTrans" cxnId="{F2C29FBB-E962-3C45-8CBA-527908CE9E79}">
      <dgm:prSet/>
      <dgm:spPr/>
      <dgm:t>
        <a:bodyPr/>
        <a:lstStyle/>
        <a:p>
          <a:endParaRPr lang="en-US"/>
        </a:p>
      </dgm:t>
    </dgm:pt>
    <dgm:pt modelId="{1128D39B-445E-AD45-9433-6AEFF8959C05}" type="sibTrans" cxnId="{F2C29FBB-E962-3C45-8CBA-527908CE9E79}">
      <dgm:prSet/>
      <dgm:spPr/>
      <dgm:t>
        <a:bodyPr/>
        <a:lstStyle/>
        <a:p>
          <a:endParaRPr lang="en-US"/>
        </a:p>
      </dgm:t>
    </dgm:pt>
    <dgm:pt modelId="{050A4861-CA99-0A41-B85C-927D9E3B6126}">
      <dgm:prSet phldrT="[Text]" phldr="1"/>
      <dgm:spPr/>
      <dgm:t>
        <a:bodyPr/>
        <a:lstStyle/>
        <a:p>
          <a:endParaRPr lang="en-US"/>
        </a:p>
      </dgm:t>
    </dgm:pt>
    <dgm:pt modelId="{98C8806B-4F1D-5D46-9B49-A9BCB070AAAB}" type="parTrans" cxnId="{C7C2D1F2-CBC4-9344-A039-994C88A3EFC6}">
      <dgm:prSet/>
      <dgm:spPr/>
      <dgm:t>
        <a:bodyPr/>
        <a:lstStyle/>
        <a:p>
          <a:endParaRPr lang="en-US"/>
        </a:p>
      </dgm:t>
    </dgm:pt>
    <dgm:pt modelId="{E96A4D86-68D0-934D-9965-7BEFDE62CEEF}" type="sibTrans" cxnId="{C7C2D1F2-CBC4-9344-A039-994C88A3EFC6}">
      <dgm:prSet/>
      <dgm:spPr>
        <a:blipFill>
          <a:blip xmlns:r="http://schemas.openxmlformats.org/officeDocument/2006/relationships" r:embed="rId1"/>
          <a:srcRect/>
          <a:stretch>
            <a:fillRect l="-14000" r="-14000"/>
          </a:stretch>
        </a:blipFill>
      </dgm:spPr>
      <dgm:t>
        <a:bodyPr/>
        <a:lstStyle/>
        <a:p>
          <a:endParaRPr lang="en-US"/>
        </a:p>
      </dgm:t>
    </dgm:pt>
    <dgm:pt modelId="{844FC6B0-6330-A84B-8052-D7D13D0EB0FA}">
      <dgm:prSet phldrT="[Text]" phldr="1"/>
      <dgm:spPr/>
      <dgm:t>
        <a:bodyPr/>
        <a:lstStyle/>
        <a:p>
          <a:endParaRPr lang="en-US"/>
        </a:p>
      </dgm:t>
    </dgm:pt>
    <dgm:pt modelId="{30868352-6611-9747-9565-DBAED7B8C9E4}" type="parTrans" cxnId="{17C96B2D-FCDE-0D4C-AA80-1FBF50B11B37}">
      <dgm:prSet/>
      <dgm:spPr/>
      <dgm:t>
        <a:bodyPr/>
        <a:lstStyle/>
        <a:p>
          <a:endParaRPr lang="en-US"/>
        </a:p>
      </dgm:t>
    </dgm:pt>
    <dgm:pt modelId="{AE0DF225-F06C-6549-BCC3-31B4F5B78D25}" type="sibTrans" cxnId="{17C96B2D-FCDE-0D4C-AA80-1FBF50B11B37}">
      <dgm:prSet/>
      <dgm:spPr/>
      <dgm:t>
        <a:bodyPr/>
        <a:lstStyle/>
        <a:p>
          <a:endParaRPr lang="en-US"/>
        </a:p>
      </dgm:t>
    </dgm:pt>
    <dgm:pt modelId="{76A2C04F-6197-E240-B040-C7B3D4EE23ED}">
      <dgm:prSet phldrT="[Text]" phldr="1"/>
      <dgm:spPr/>
      <dgm:t>
        <a:bodyPr/>
        <a:lstStyle/>
        <a:p>
          <a:endParaRPr lang="en-US"/>
        </a:p>
      </dgm:t>
    </dgm:pt>
    <dgm:pt modelId="{D6DB48A1-2BD0-FA4F-9526-E443BFF6D7F9}" type="parTrans" cxnId="{F19F6B1E-9800-CF4F-9EBC-934311D97BFE}">
      <dgm:prSet/>
      <dgm:spPr/>
      <dgm:t>
        <a:bodyPr/>
        <a:lstStyle/>
        <a:p>
          <a:endParaRPr lang="en-US"/>
        </a:p>
      </dgm:t>
    </dgm:pt>
    <dgm:pt modelId="{80AAF548-4DA6-B247-9EF6-27C3EE6FDF9F}" type="sibTrans" cxnId="{F19F6B1E-9800-CF4F-9EBC-934311D97BFE}">
      <dgm:prSet/>
      <dgm:spPr/>
      <dgm:t>
        <a:bodyPr/>
        <a:lstStyle/>
        <a:p>
          <a:endParaRPr lang="en-US"/>
        </a:p>
      </dgm:t>
    </dgm:pt>
    <dgm:pt modelId="{7757DA56-E430-524C-9C56-EE25079A0C92}" type="pres">
      <dgm:prSet presAssocID="{56CC3729-2EA1-4C41-B3AE-22F25E7BDA23}" presName="Name0" presStyleCnt="0">
        <dgm:presLayoutVars>
          <dgm:dir/>
        </dgm:presLayoutVars>
      </dgm:prSet>
      <dgm:spPr/>
    </dgm:pt>
    <dgm:pt modelId="{E457A5A1-F62E-104C-BEA5-52EC5154E229}" type="pres">
      <dgm:prSet presAssocID="{E96A4D86-68D0-934D-9965-7BEFDE62CEEF}" presName="picture_1" presStyleLbl="bgImgPlace1" presStyleIdx="0" presStyleCnt="1"/>
      <dgm:spPr/>
    </dgm:pt>
    <dgm:pt modelId="{DFA6FDE4-49ED-BD46-98CC-868D7281EB79}" type="pres">
      <dgm:prSet presAssocID="{050A4861-CA99-0A41-B85C-927D9E3B6126}" presName="text_1" presStyleLbl="node1" presStyleIdx="0" presStyleCnt="0">
        <dgm:presLayoutVars>
          <dgm:bulletEnabled val="1"/>
        </dgm:presLayoutVars>
      </dgm:prSet>
      <dgm:spPr/>
    </dgm:pt>
    <dgm:pt modelId="{6CA8EE9B-6CE1-0D43-8005-CEB24BEF1B20}" type="pres">
      <dgm:prSet presAssocID="{56CC3729-2EA1-4C41-B3AE-22F25E7BDA23}" presName="linV" presStyleCnt="0"/>
      <dgm:spPr/>
    </dgm:pt>
    <dgm:pt modelId="{EE54D548-477B-F548-9A11-9F090DE511FD}" type="pres">
      <dgm:prSet presAssocID="{3505920C-277C-5245-99A4-479C3AB68DB6}" presName="pair" presStyleCnt="0"/>
      <dgm:spPr/>
    </dgm:pt>
    <dgm:pt modelId="{96E15E6B-C1AE-B14D-AC13-36BA86EF02F0}" type="pres">
      <dgm:prSet presAssocID="{3505920C-277C-5245-99A4-479C3AB68DB6}" presName="spaceH" presStyleLbl="node1" presStyleIdx="0" presStyleCnt="0"/>
      <dgm:spPr/>
    </dgm:pt>
    <dgm:pt modelId="{CBC2220A-DC0B-964F-AF7C-68493D6FCF46}" type="pres">
      <dgm:prSet presAssocID="{3505920C-277C-5245-99A4-479C3AB68DB6}" presName="desPictures" presStyleLbl="alignImgPlace1" presStyleIdx="0" presStyleCnt="3"/>
      <dgm:spPr/>
    </dgm:pt>
    <dgm:pt modelId="{1A2F3938-3D21-ED4E-8B52-B51E7D5427E5}" type="pres">
      <dgm:prSet presAssocID="{3505920C-277C-5245-99A4-479C3AB68DB6}" presName="desTextWrapper" presStyleCnt="0"/>
      <dgm:spPr/>
    </dgm:pt>
    <dgm:pt modelId="{328971AA-3A9E-1D40-9AAE-28C3D6F26119}" type="pres">
      <dgm:prSet presAssocID="{3505920C-277C-5245-99A4-479C3AB68DB6}" presName="desText" presStyleLbl="revTx" presStyleIdx="0" presStyleCnt="3">
        <dgm:presLayoutVars>
          <dgm:bulletEnabled val="1"/>
        </dgm:presLayoutVars>
      </dgm:prSet>
      <dgm:spPr/>
    </dgm:pt>
    <dgm:pt modelId="{3E305118-6354-7043-B48C-FE3C6EECC961}" type="pres">
      <dgm:prSet presAssocID="{1128D39B-445E-AD45-9433-6AEFF8959C05}" presName="spaceV" presStyleCnt="0"/>
      <dgm:spPr/>
    </dgm:pt>
    <dgm:pt modelId="{BEEA2493-CE04-D248-AE53-7CFB8A2E6C46}" type="pres">
      <dgm:prSet presAssocID="{844FC6B0-6330-A84B-8052-D7D13D0EB0FA}" presName="pair" presStyleCnt="0"/>
      <dgm:spPr/>
    </dgm:pt>
    <dgm:pt modelId="{A5EAEA11-27E8-574D-90A9-50FB19F32DFD}" type="pres">
      <dgm:prSet presAssocID="{844FC6B0-6330-A84B-8052-D7D13D0EB0FA}" presName="spaceH" presStyleLbl="node1" presStyleIdx="0" presStyleCnt="0"/>
      <dgm:spPr/>
    </dgm:pt>
    <dgm:pt modelId="{4A55500D-10A0-5844-998F-2673B9B8B85B}" type="pres">
      <dgm:prSet presAssocID="{844FC6B0-6330-A84B-8052-D7D13D0EB0FA}" presName="desPictures" presStyleLbl="alignImgPlace1" presStyleIdx="1" presStyleCnt="3"/>
      <dgm:spPr/>
    </dgm:pt>
    <dgm:pt modelId="{A23914BB-ECFD-0B48-BA6D-F6FEB663A82A}" type="pres">
      <dgm:prSet presAssocID="{844FC6B0-6330-A84B-8052-D7D13D0EB0FA}" presName="desTextWrapper" presStyleCnt="0"/>
      <dgm:spPr/>
    </dgm:pt>
    <dgm:pt modelId="{69F8E15B-AF06-1445-AB54-29BEC48868DC}" type="pres">
      <dgm:prSet presAssocID="{844FC6B0-6330-A84B-8052-D7D13D0EB0FA}" presName="desText" presStyleLbl="revTx" presStyleIdx="1" presStyleCnt="3">
        <dgm:presLayoutVars>
          <dgm:bulletEnabled val="1"/>
        </dgm:presLayoutVars>
      </dgm:prSet>
      <dgm:spPr/>
    </dgm:pt>
    <dgm:pt modelId="{20DB2D67-3CDB-F245-9149-8E506E926799}" type="pres">
      <dgm:prSet presAssocID="{AE0DF225-F06C-6549-BCC3-31B4F5B78D25}" presName="spaceV" presStyleCnt="0"/>
      <dgm:spPr/>
    </dgm:pt>
    <dgm:pt modelId="{F6B287B9-F422-5242-B485-B29D53F5F729}" type="pres">
      <dgm:prSet presAssocID="{76A2C04F-6197-E240-B040-C7B3D4EE23ED}" presName="pair" presStyleCnt="0"/>
      <dgm:spPr/>
    </dgm:pt>
    <dgm:pt modelId="{8849A49E-AC07-1040-9116-CB0EC2291D92}" type="pres">
      <dgm:prSet presAssocID="{76A2C04F-6197-E240-B040-C7B3D4EE23ED}" presName="spaceH" presStyleLbl="node1" presStyleIdx="0" presStyleCnt="0"/>
      <dgm:spPr/>
    </dgm:pt>
    <dgm:pt modelId="{6843B04B-C86E-4645-B297-1764229E3F18}" type="pres">
      <dgm:prSet presAssocID="{76A2C04F-6197-E240-B040-C7B3D4EE23ED}" presName="desPictures" presStyleLbl="alignImgPlace1" presStyleIdx="2" presStyleCnt="3"/>
      <dgm:spPr/>
    </dgm:pt>
    <dgm:pt modelId="{ABBD87F0-F64D-8545-AE57-F20188D1A3E8}" type="pres">
      <dgm:prSet presAssocID="{76A2C04F-6197-E240-B040-C7B3D4EE23ED}" presName="desTextWrapper" presStyleCnt="0"/>
      <dgm:spPr/>
    </dgm:pt>
    <dgm:pt modelId="{221667A6-FF59-5841-BA74-2E53E7C7EAED}" type="pres">
      <dgm:prSet presAssocID="{76A2C04F-6197-E240-B040-C7B3D4EE23ED}" presName="desText" presStyleLbl="revTx" presStyleIdx="2" presStyleCnt="3">
        <dgm:presLayoutVars>
          <dgm:bulletEnabled val="1"/>
        </dgm:presLayoutVars>
      </dgm:prSet>
      <dgm:spPr/>
    </dgm:pt>
    <dgm:pt modelId="{242A06E3-30A0-3B42-BEE7-725794CA8B6D}" type="pres">
      <dgm:prSet presAssocID="{56CC3729-2EA1-4C41-B3AE-22F25E7BDA23}" presName="maxNode" presStyleCnt="0"/>
      <dgm:spPr/>
    </dgm:pt>
    <dgm:pt modelId="{2AB2F898-4470-0E4A-B1A7-C3D5CC646A2E}" type="pres">
      <dgm:prSet presAssocID="{56CC3729-2EA1-4C41-B3AE-22F25E7BDA23}" presName="Name33" presStyleCnt="0"/>
      <dgm:spPr/>
    </dgm:pt>
  </dgm:ptLst>
  <dgm:cxnLst>
    <dgm:cxn modelId="{F19F6B1E-9800-CF4F-9EBC-934311D97BFE}" srcId="{56CC3729-2EA1-4C41-B3AE-22F25E7BDA23}" destId="{76A2C04F-6197-E240-B040-C7B3D4EE23ED}" srcOrd="3" destOrd="0" parTransId="{D6DB48A1-2BD0-FA4F-9526-E443BFF6D7F9}" sibTransId="{80AAF548-4DA6-B247-9EF6-27C3EE6FDF9F}"/>
    <dgm:cxn modelId="{17C96B2D-FCDE-0D4C-AA80-1FBF50B11B37}" srcId="{56CC3729-2EA1-4C41-B3AE-22F25E7BDA23}" destId="{844FC6B0-6330-A84B-8052-D7D13D0EB0FA}" srcOrd="2" destOrd="0" parTransId="{30868352-6611-9747-9565-DBAED7B8C9E4}" sibTransId="{AE0DF225-F06C-6549-BCC3-31B4F5B78D25}"/>
    <dgm:cxn modelId="{5476BF35-44AE-0047-8332-C4CF96252684}" type="presOf" srcId="{844FC6B0-6330-A84B-8052-D7D13D0EB0FA}" destId="{69F8E15B-AF06-1445-AB54-29BEC48868DC}" srcOrd="0" destOrd="0" presId="urn:microsoft.com/office/officeart/2008/layout/AccentedPicture"/>
    <dgm:cxn modelId="{1461B536-9E82-1643-835F-5E23FC2EEBA5}" type="presOf" srcId="{56CC3729-2EA1-4C41-B3AE-22F25E7BDA23}" destId="{7757DA56-E430-524C-9C56-EE25079A0C92}" srcOrd="0" destOrd="0" presId="urn:microsoft.com/office/officeart/2008/layout/AccentedPicture"/>
    <dgm:cxn modelId="{FC05B644-C741-1643-9469-79C67B88E006}" type="presOf" srcId="{050A4861-CA99-0A41-B85C-927D9E3B6126}" destId="{DFA6FDE4-49ED-BD46-98CC-868D7281EB79}" srcOrd="0" destOrd="0" presId="urn:microsoft.com/office/officeart/2008/layout/AccentedPicture"/>
    <dgm:cxn modelId="{CFECE360-3E24-554D-B743-5DECB9FFC8ED}" type="presOf" srcId="{76A2C04F-6197-E240-B040-C7B3D4EE23ED}" destId="{221667A6-FF59-5841-BA74-2E53E7C7EAED}" srcOrd="0" destOrd="0" presId="urn:microsoft.com/office/officeart/2008/layout/AccentedPicture"/>
    <dgm:cxn modelId="{FC11688B-1E31-034F-AD77-7D416F73DDBD}" type="presOf" srcId="{E96A4D86-68D0-934D-9965-7BEFDE62CEEF}" destId="{E457A5A1-F62E-104C-BEA5-52EC5154E229}" srcOrd="0" destOrd="0" presId="urn:microsoft.com/office/officeart/2008/layout/AccentedPicture"/>
    <dgm:cxn modelId="{F2C29FBB-E962-3C45-8CBA-527908CE9E79}" srcId="{56CC3729-2EA1-4C41-B3AE-22F25E7BDA23}" destId="{3505920C-277C-5245-99A4-479C3AB68DB6}" srcOrd="1" destOrd="0" parTransId="{725E194E-470B-4E4E-A708-30DA81590EF6}" sibTransId="{1128D39B-445E-AD45-9433-6AEFF8959C05}"/>
    <dgm:cxn modelId="{FBDD99CA-E6F6-F344-8048-A76C1CD146D4}" type="presOf" srcId="{3505920C-277C-5245-99A4-479C3AB68DB6}" destId="{328971AA-3A9E-1D40-9AAE-28C3D6F26119}" srcOrd="0" destOrd="0" presId="urn:microsoft.com/office/officeart/2008/layout/AccentedPicture"/>
    <dgm:cxn modelId="{C7C2D1F2-CBC4-9344-A039-994C88A3EFC6}" srcId="{56CC3729-2EA1-4C41-B3AE-22F25E7BDA23}" destId="{050A4861-CA99-0A41-B85C-927D9E3B6126}" srcOrd="0" destOrd="0" parTransId="{98C8806B-4F1D-5D46-9B49-A9BCB070AAAB}" sibTransId="{E96A4D86-68D0-934D-9965-7BEFDE62CEEF}"/>
    <dgm:cxn modelId="{90E9C391-327A-774E-8593-A7F1191AE3EE}" type="presParOf" srcId="{7757DA56-E430-524C-9C56-EE25079A0C92}" destId="{E457A5A1-F62E-104C-BEA5-52EC5154E229}" srcOrd="0" destOrd="0" presId="urn:microsoft.com/office/officeart/2008/layout/AccentedPicture"/>
    <dgm:cxn modelId="{45065B44-1384-2A46-8DC9-BD7622C80C80}" type="presParOf" srcId="{7757DA56-E430-524C-9C56-EE25079A0C92}" destId="{DFA6FDE4-49ED-BD46-98CC-868D7281EB79}" srcOrd="1" destOrd="0" presId="urn:microsoft.com/office/officeart/2008/layout/AccentedPicture"/>
    <dgm:cxn modelId="{7515BE7C-2333-6D48-BBC2-732254B177C4}" type="presParOf" srcId="{7757DA56-E430-524C-9C56-EE25079A0C92}" destId="{6CA8EE9B-6CE1-0D43-8005-CEB24BEF1B20}" srcOrd="2" destOrd="0" presId="urn:microsoft.com/office/officeart/2008/layout/AccentedPicture"/>
    <dgm:cxn modelId="{F582F473-8627-4C4B-9DC4-812223DA2B85}" type="presParOf" srcId="{6CA8EE9B-6CE1-0D43-8005-CEB24BEF1B20}" destId="{EE54D548-477B-F548-9A11-9F090DE511FD}" srcOrd="0" destOrd="0" presId="urn:microsoft.com/office/officeart/2008/layout/AccentedPicture"/>
    <dgm:cxn modelId="{7107511B-AF6E-9B42-B76D-63CC3B10A63F}" type="presParOf" srcId="{EE54D548-477B-F548-9A11-9F090DE511FD}" destId="{96E15E6B-C1AE-B14D-AC13-36BA86EF02F0}" srcOrd="0" destOrd="0" presId="urn:microsoft.com/office/officeart/2008/layout/AccentedPicture"/>
    <dgm:cxn modelId="{F7E68312-D88A-744B-A472-0323F328285E}" type="presParOf" srcId="{EE54D548-477B-F548-9A11-9F090DE511FD}" destId="{CBC2220A-DC0B-964F-AF7C-68493D6FCF46}" srcOrd="1" destOrd="0" presId="urn:microsoft.com/office/officeart/2008/layout/AccentedPicture"/>
    <dgm:cxn modelId="{EEFD0503-53AB-E747-9147-586A97AE9D8C}" type="presParOf" srcId="{EE54D548-477B-F548-9A11-9F090DE511FD}" destId="{1A2F3938-3D21-ED4E-8B52-B51E7D5427E5}" srcOrd="2" destOrd="0" presId="urn:microsoft.com/office/officeart/2008/layout/AccentedPicture"/>
    <dgm:cxn modelId="{7AA42387-267C-824D-BF72-FA01C4E47AC8}" type="presParOf" srcId="{1A2F3938-3D21-ED4E-8B52-B51E7D5427E5}" destId="{328971AA-3A9E-1D40-9AAE-28C3D6F26119}" srcOrd="0" destOrd="0" presId="urn:microsoft.com/office/officeart/2008/layout/AccentedPicture"/>
    <dgm:cxn modelId="{0CFE1FC8-ED08-DE4A-BB6F-880E8C152E6A}" type="presParOf" srcId="{6CA8EE9B-6CE1-0D43-8005-CEB24BEF1B20}" destId="{3E305118-6354-7043-B48C-FE3C6EECC961}" srcOrd="1" destOrd="0" presId="urn:microsoft.com/office/officeart/2008/layout/AccentedPicture"/>
    <dgm:cxn modelId="{DAD1E9A0-1287-5D44-A57F-318D42A61CEF}" type="presParOf" srcId="{6CA8EE9B-6CE1-0D43-8005-CEB24BEF1B20}" destId="{BEEA2493-CE04-D248-AE53-7CFB8A2E6C46}" srcOrd="2" destOrd="0" presId="urn:microsoft.com/office/officeart/2008/layout/AccentedPicture"/>
    <dgm:cxn modelId="{4B702B8D-95EC-5447-A6FB-661621C3B5E4}" type="presParOf" srcId="{BEEA2493-CE04-D248-AE53-7CFB8A2E6C46}" destId="{A5EAEA11-27E8-574D-90A9-50FB19F32DFD}" srcOrd="0" destOrd="0" presId="urn:microsoft.com/office/officeart/2008/layout/AccentedPicture"/>
    <dgm:cxn modelId="{C2258A75-B1AA-4E44-8D5B-2AF527C402E3}" type="presParOf" srcId="{BEEA2493-CE04-D248-AE53-7CFB8A2E6C46}" destId="{4A55500D-10A0-5844-998F-2673B9B8B85B}" srcOrd="1" destOrd="0" presId="urn:microsoft.com/office/officeart/2008/layout/AccentedPicture"/>
    <dgm:cxn modelId="{7BFFB748-E815-384D-9F8D-5945EA7C5E33}" type="presParOf" srcId="{BEEA2493-CE04-D248-AE53-7CFB8A2E6C46}" destId="{A23914BB-ECFD-0B48-BA6D-F6FEB663A82A}" srcOrd="2" destOrd="0" presId="urn:microsoft.com/office/officeart/2008/layout/AccentedPicture"/>
    <dgm:cxn modelId="{0A5A9E3C-001A-4D4C-9BA6-BE1587220A40}" type="presParOf" srcId="{A23914BB-ECFD-0B48-BA6D-F6FEB663A82A}" destId="{69F8E15B-AF06-1445-AB54-29BEC48868DC}" srcOrd="0" destOrd="0" presId="urn:microsoft.com/office/officeart/2008/layout/AccentedPicture"/>
    <dgm:cxn modelId="{EC0E1EB9-FCA9-FD49-9931-FD27005E061F}" type="presParOf" srcId="{6CA8EE9B-6CE1-0D43-8005-CEB24BEF1B20}" destId="{20DB2D67-3CDB-F245-9149-8E506E926799}" srcOrd="3" destOrd="0" presId="urn:microsoft.com/office/officeart/2008/layout/AccentedPicture"/>
    <dgm:cxn modelId="{7A3044CF-216C-2C44-98A6-236C643720A2}" type="presParOf" srcId="{6CA8EE9B-6CE1-0D43-8005-CEB24BEF1B20}" destId="{F6B287B9-F422-5242-B485-B29D53F5F729}" srcOrd="4" destOrd="0" presId="urn:microsoft.com/office/officeart/2008/layout/AccentedPicture"/>
    <dgm:cxn modelId="{33E5CC73-ECD0-1243-8E0F-62CD230DE0C6}" type="presParOf" srcId="{F6B287B9-F422-5242-B485-B29D53F5F729}" destId="{8849A49E-AC07-1040-9116-CB0EC2291D92}" srcOrd="0" destOrd="0" presId="urn:microsoft.com/office/officeart/2008/layout/AccentedPicture"/>
    <dgm:cxn modelId="{18F5CDFA-87BA-A44F-A5F0-289BB018E231}" type="presParOf" srcId="{F6B287B9-F422-5242-B485-B29D53F5F729}" destId="{6843B04B-C86E-4645-B297-1764229E3F18}" srcOrd="1" destOrd="0" presId="urn:microsoft.com/office/officeart/2008/layout/AccentedPicture"/>
    <dgm:cxn modelId="{1F2B9AA7-BBC4-2645-A2D1-EB3835F93108}" type="presParOf" srcId="{F6B287B9-F422-5242-B485-B29D53F5F729}" destId="{ABBD87F0-F64D-8545-AE57-F20188D1A3E8}" srcOrd="2" destOrd="0" presId="urn:microsoft.com/office/officeart/2008/layout/AccentedPicture"/>
    <dgm:cxn modelId="{5DED1670-B408-244A-BC78-AEAF38FE74C2}" type="presParOf" srcId="{ABBD87F0-F64D-8545-AE57-F20188D1A3E8}" destId="{221667A6-FF59-5841-BA74-2E53E7C7EAED}" srcOrd="0" destOrd="0" presId="urn:microsoft.com/office/officeart/2008/layout/AccentedPicture"/>
    <dgm:cxn modelId="{B80CAD84-0297-A643-ADD6-032B49443489}" type="presParOf" srcId="{7757DA56-E430-524C-9C56-EE25079A0C92}" destId="{242A06E3-30A0-3B42-BEE7-725794CA8B6D}" srcOrd="3" destOrd="0" presId="urn:microsoft.com/office/officeart/2008/layout/AccentedPicture"/>
    <dgm:cxn modelId="{A2CA064A-5335-7A4A-99F4-CC68A5B6C3C5}" type="presParOf" srcId="{242A06E3-30A0-3B42-BEE7-725794CA8B6D}" destId="{2AB2F898-4470-0E4A-B1A7-C3D5CC646A2E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311C2E-63F6-CB44-9A26-AC47E428B724}" type="doc">
      <dgm:prSet loTypeId="urn:microsoft.com/office/officeart/2009/layout/CirclePictureHierarchy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B8A167-BD52-7A49-8B43-F7E6E4509D4E}">
      <dgm:prSet/>
      <dgm:spPr/>
      <dgm:t>
        <a:bodyPr/>
        <a:lstStyle/>
        <a:p>
          <a:endParaRPr lang="en-US" dirty="0"/>
        </a:p>
      </dgm:t>
    </dgm:pt>
    <dgm:pt modelId="{5A8EE669-4C58-2742-BEF0-6FDEF9CE15F2}" type="parTrans" cxnId="{E416D0B5-2697-F045-8CDD-DF4E4B18B6F7}">
      <dgm:prSet/>
      <dgm:spPr/>
      <dgm:t>
        <a:bodyPr/>
        <a:lstStyle/>
        <a:p>
          <a:endParaRPr lang="en-US"/>
        </a:p>
      </dgm:t>
    </dgm:pt>
    <dgm:pt modelId="{77861A28-097F-7A4D-A899-80666EBF207D}" type="sibTrans" cxnId="{E416D0B5-2697-F045-8CDD-DF4E4B18B6F7}">
      <dgm:prSet/>
      <dgm:spPr/>
      <dgm:t>
        <a:bodyPr/>
        <a:lstStyle/>
        <a:p>
          <a:endParaRPr lang="en-US"/>
        </a:p>
      </dgm:t>
    </dgm:pt>
    <dgm:pt modelId="{DFBB0162-D1F2-7D4A-A62F-10C4A34F1EBF}" type="pres">
      <dgm:prSet presAssocID="{59311C2E-63F6-CB44-9A26-AC47E428B72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0691CF1-9022-5747-9D30-C0B21C5EFE33}" type="pres">
      <dgm:prSet presAssocID="{96B8A167-BD52-7A49-8B43-F7E6E4509D4E}" presName="hierRoot1" presStyleCnt="0"/>
      <dgm:spPr/>
    </dgm:pt>
    <dgm:pt modelId="{C7AB3265-C7A7-3346-9CB6-A1D6851FC329}" type="pres">
      <dgm:prSet presAssocID="{96B8A167-BD52-7A49-8B43-F7E6E4509D4E}" presName="composite" presStyleCnt="0"/>
      <dgm:spPr/>
    </dgm:pt>
    <dgm:pt modelId="{9022099E-58D9-544F-87AB-220E3DE5F488}" type="pres">
      <dgm:prSet presAssocID="{96B8A167-BD52-7A49-8B43-F7E6E4509D4E}" presName="image" presStyleLbl="node0" presStyleIdx="0" presStyleCnt="1"/>
      <dgm:spPr/>
    </dgm:pt>
    <dgm:pt modelId="{2A3F268A-CD56-4A44-BB04-E581E34133A3}" type="pres">
      <dgm:prSet presAssocID="{96B8A167-BD52-7A49-8B43-F7E6E4509D4E}" presName="text" presStyleLbl="revTx" presStyleIdx="0" presStyleCnt="1">
        <dgm:presLayoutVars>
          <dgm:chPref val="3"/>
        </dgm:presLayoutVars>
      </dgm:prSet>
      <dgm:spPr/>
    </dgm:pt>
    <dgm:pt modelId="{1B58C05C-4156-964B-8A47-1CEDC0AE28FD}" type="pres">
      <dgm:prSet presAssocID="{96B8A167-BD52-7A49-8B43-F7E6E4509D4E}" presName="hierChild2" presStyleCnt="0"/>
      <dgm:spPr/>
    </dgm:pt>
  </dgm:ptLst>
  <dgm:cxnLst>
    <dgm:cxn modelId="{F68FBF4D-FA0A-D540-836D-89CF12D0D58E}" type="presOf" srcId="{59311C2E-63F6-CB44-9A26-AC47E428B724}" destId="{DFBB0162-D1F2-7D4A-A62F-10C4A34F1EBF}" srcOrd="0" destOrd="0" presId="urn:microsoft.com/office/officeart/2009/layout/CirclePictureHierarchy"/>
    <dgm:cxn modelId="{EBEAC759-68F6-4C4F-8F46-074EA244083B}" type="presOf" srcId="{96B8A167-BD52-7A49-8B43-F7E6E4509D4E}" destId="{2A3F268A-CD56-4A44-BB04-E581E34133A3}" srcOrd="0" destOrd="0" presId="urn:microsoft.com/office/officeart/2009/layout/CirclePictureHierarchy"/>
    <dgm:cxn modelId="{E416D0B5-2697-F045-8CDD-DF4E4B18B6F7}" srcId="{59311C2E-63F6-CB44-9A26-AC47E428B724}" destId="{96B8A167-BD52-7A49-8B43-F7E6E4509D4E}" srcOrd="0" destOrd="0" parTransId="{5A8EE669-4C58-2742-BEF0-6FDEF9CE15F2}" sibTransId="{77861A28-097F-7A4D-A899-80666EBF207D}"/>
    <dgm:cxn modelId="{6694F1CD-350D-3047-A4DD-FE2127F288A4}" type="presParOf" srcId="{DFBB0162-D1F2-7D4A-A62F-10C4A34F1EBF}" destId="{C0691CF1-9022-5747-9D30-C0B21C5EFE33}" srcOrd="0" destOrd="0" presId="urn:microsoft.com/office/officeart/2009/layout/CirclePictureHierarchy"/>
    <dgm:cxn modelId="{1A2D2CA2-E106-874B-9406-6FBEF645413C}" type="presParOf" srcId="{C0691CF1-9022-5747-9D30-C0B21C5EFE33}" destId="{C7AB3265-C7A7-3346-9CB6-A1D6851FC329}" srcOrd="0" destOrd="0" presId="urn:microsoft.com/office/officeart/2009/layout/CirclePictureHierarchy"/>
    <dgm:cxn modelId="{394E51D8-84B2-1A45-8130-9A1B0FD754AB}" type="presParOf" srcId="{C7AB3265-C7A7-3346-9CB6-A1D6851FC329}" destId="{9022099E-58D9-544F-87AB-220E3DE5F488}" srcOrd="0" destOrd="0" presId="urn:microsoft.com/office/officeart/2009/layout/CirclePictureHierarchy"/>
    <dgm:cxn modelId="{9E40A04B-4ACB-4F45-8722-54AB7F37CC92}" type="presParOf" srcId="{C7AB3265-C7A7-3346-9CB6-A1D6851FC329}" destId="{2A3F268A-CD56-4A44-BB04-E581E34133A3}" srcOrd="1" destOrd="0" presId="urn:microsoft.com/office/officeart/2009/layout/CirclePictureHierarchy"/>
    <dgm:cxn modelId="{7ADD8DBA-5B62-1848-B69F-6F96FB265FB2}" type="presParOf" srcId="{C0691CF1-9022-5747-9D30-C0B21C5EFE33}" destId="{1B58C05C-4156-964B-8A47-1CEDC0AE28FD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830C4-BC7D-D14C-AFEF-0B34D96F4470}">
      <dsp:nvSpPr>
        <dsp:cNvPr id="0" name=""/>
        <dsp:cNvSpPr/>
      </dsp:nvSpPr>
      <dsp:spPr>
        <a:xfrm>
          <a:off x="4539829" y="21756"/>
          <a:ext cx="1435941" cy="1435941"/>
        </a:xfrm>
        <a:prstGeom prst="triangl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4898814" y="739727"/>
        <a:ext cx="717971" cy="717970"/>
      </dsp:txXfrm>
    </dsp:sp>
    <dsp:sp modelId="{7C373238-795B-F043-9702-1542DE2C825D}">
      <dsp:nvSpPr>
        <dsp:cNvPr id="0" name=""/>
        <dsp:cNvSpPr/>
      </dsp:nvSpPr>
      <dsp:spPr>
        <a:xfrm>
          <a:off x="3821858" y="1457698"/>
          <a:ext cx="1435941" cy="1435941"/>
        </a:xfrm>
        <a:prstGeom prst="triangle">
          <a:avLst/>
        </a:prstGeom>
        <a:gradFill rotWithShape="0">
          <a:gsLst>
            <a:gs pos="0">
              <a:schemeClr val="accent5">
                <a:hueOff val="-844818"/>
                <a:satOff val="-2177"/>
                <a:lumOff val="-1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44818"/>
                <a:satOff val="-2177"/>
                <a:lumOff val="-1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44818"/>
                <a:satOff val="-2177"/>
                <a:lumOff val="-1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Growth</a:t>
          </a:r>
          <a:endParaRPr lang="en-IN" sz="1100" kern="1200"/>
        </a:p>
      </dsp:txBody>
      <dsp:txXfrm>
        <a:off x="4180843" y="2175669"/>
        <a:ext cx="717971" cy="717970"/>
      </dsp:txXfrm>
    </dsp:sp>
    <dsp:sp modelId="{C8F60325-71DD-474C-8B3C-5932903E1AA4}">
      <dsp:nvSpPr>
        <dsp:cNvPr id="0" name=""/>
        <dsp:cNvSpPr/>
      </dsp:nvSpPr>
      <dsp:spPr>
        <a:xfrm rot="10800000">
          <a:off x="4539829" y="1457698"/>
          <a:ext cx="1435941" cy="1435941"/>
        </a:xfrm>
        <a:prstGeom prst="triangle">
          <a:avLst/>
        </a:prstGeom>
        <a:gradFill rotWithShape="0">
          <a:gsLst>
            <a:gs pos="0">
              <a:srgbClr val="5B9BD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5B9BD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5B9BD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decline</a:t>
          </a:r>
        </a:p>
      </dsp:txBody>
      <dsp:txXfrm rot="10800000">
        <a:off x="4898814" y="1457698"/>
        <a:ext cx="717971" cy="717970"/>
      </dsp:txXfrm>
    </dsp:sp>
    <dsp:sp modelId="{54B9712B-F4F7-A448-9876-308FA8972D1E}">
      <dsp:nvSpPr>
        <dsp:cNvPr id="0" name=""/>
        <dsp:cNvSpPr/>
      </dsp:nvSpPr>
      <dsp:spPr>
        <a:xfrm>
          <a:off x="5257800" y="1457698"/>
          <a:ext cx="1435941" cy="1435941"/>
        </a:xfrm>
        <a:prstGeom prst="triangle">
          <a:avLst/>
        </a:prstGeom>
        <a:gradFill rotWithShape="0">
          <a:gsLst>
            <a:gs pos="0">
              <a:schemeClr val="accent5">
                <a:hueOff val="-2534453"/>
                <a:satOff val="-6532"/>
                <a:lumOff val="-4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534453"/>
                <a:satOff val="-6532"/>
                <a:lumOff val="-4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534453"/>
                <a:satOff val="-6532"/>
                <a:lumOff val="-4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saturation</a:t>
          </a:r>
        </a:p>
      </dsp:txBody>
      <dsp:txXfrm>
        <a:off x="5616785" y="2175669"/>
        <a:ext cx="717971" cy="717970"/>
      </dsp:txXfrm>
    </dsp:sp>
    <dsp:sp modelId="{7DEF9C82-1F5E-6C44-9B59-8EDC2959E310}">
      <dsp:nvSpPr>
        <dsp:cNvPr id="0" name=""/>
        <dsp:cNvSpPr/>
      </dsp:nvSpPr>
      <dsp:spPr>
        <a:xfrm>
          <a:off x="3103887" y="2893639"/>
          <a:ext cx="1435941" cy="1435941"/>
        </a:xfrm>
        <a:prstGeom prst="triangle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 err="1"/>
            <a:t>sucess</a:t>
          </a:r>
          <a:endParaRPr lang="en-IN" sz="1100" kern="1200" dirty="0"/>
        </a:p>
      </dsp:txBody>
      <dsp:txXfrm>
        <a:off x="3462872" y="3611610"/>
        <a:ext cx="717971" cy="717970"/>
      </dsp:txXfrm>
    </dsp:sp>
    <dsp:sp modelId="{6B58BF78-9373-FF48-AA60-028342ED5E41}">
      <dsp:nvSpPr>
        <dsp:cNvPr id="0" name=""/>
        <dsp:cNvSpPr/>
      </dsp:nvSpPr>
      <dsp:spPr>
        <a:xfrm rot="10800000">
          <a:off x="3821858" y="2893639"/>
          <a:ext cx="1435941" cy="1435941"/>
        </a:xfrm>
        <a:prstGeom prst="triangle">
          <a:avLst/>
        </a:prstGeom>
        <a:gradFill rotWithShape="0">
          <a:gsLst>
            <a:gs pos="0">
              <a:schemeClr val="accent5">
                <a:hueOff val="-4224089"/>
                <a:satOff val="-10887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224089"/>
                <a:satOff val="-10887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224089"/>
                <a:satOff val="-10887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5B8DF7-D62A-3246-9A26-985EB2257F27}">
      <dsp:nvSpPr>
        <dsp:cNvPr id="0" name=""/>
        <dsp:cNvSpPr/>
      </dsp:nvSpPr>
      <dsp:spPr>
        <a:xfrm>
          <a:off x="4539829" y="2893639"/>
          <a:ext cx="1435941" cy="1435941"/>
        </a:xfrm>
        <a:prstGeom prst="triangle">
          <a:avLst/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805E63-A3CD-D842-AD87-FA9C418F2C42}">
      <dsp:nvSpPr>
        <dsp:cNvPr id="0" name=""/>
        <dsp:cNvSpPr/>
      </dsp:nvSpPr>
      <dsp:spPr>
        <a:xfrm rot="10800000">
          <a:off x="5257800" y="2893639"/>
          <a:ext cx="1435941" cy="1435941"/>
        </a:xfrm>
        <a:prstGeom prst="triangle">
          <a:avLst/>
        </a:prstGeom>
        <a:gradFill rotWithShape="0">
          <a:gsLst>
            <a:gs pos="0">
              <a:schemeClr val="accent5">
                <a:hueOff val="-5913725"/>
                <a:satOff val="-15242"/>
                <a:lumOff val="-102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913725"/>
                <a:satOff val="-15242"/>
                <a:lumOff val="-102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913725"/>
                <a:satOff val="-15242"/>
                <a:lumOff val="-102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BBB48D-13B2-5249-B857-F75406DE28F6}">
      <dsp:nvSpPr>
        <dsp:cNvPr id="0" name=""/>
        <dsp:cNvSpPr/>
      </dsp:nvSpPr>
      <dsp:spPr>
        <a:xfrm>
          <a:off x="5975770" y="2893639"/>
          <a:ext cx="1435941" cy="1435941"/>
        </a:xfrm>
        <a:prstGeom prst="triangl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57A5A1-F62E-104C-BEA5-52EC5154E229}">
      <dsp:nvSpPr>
        <dsp:cNvPr id="0" name=""/>
        <dsp:cNvSpPr/>
      </dsp:nvSpPr>
      <dsp:spPr>
        <a:xfrm>
          <a:off x="3096278" y="296869"/>
          <a:ext cx="3101006" cy="3955365"/>
        </a:xfrm>
        <a:prstGeom prst="roundRect">
          <a:avLst/>
        </a:prstGeom>
        <a:blipFill>
          <a:blip xmlns:r="http://schemas.openxmlformats.org/officeDocument/2006/relationships" r:embed="rId1"/>
          <a:srcRect/>
          <a:stretch>
            <a:fillRect l="-14000" r="-1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A6FDE4-49ED-BD46-98CC-868D7281EB79}">
      <dsp:nvSpPr>
        <dsp:cNvPr id="0" name=""/>
        <dsp:cNvSpPr/>
      </dsp:nvSpPr>
      <dsp:spPr>
        <a:xfrm>
          <a:off x="3220318" y="1720801"/>
          <a:ext cx="2387774" cy="237321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65100" rIns="165100" bIns="165100" numCol="1" spcCol="1270" anchor="b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3220318" y="1720801"/>
        <a:ext cx="2387774" cy="2373219"/>
      </dsp:txXfrm>
    </dsp:sp>
    <dsp:sp modelId="{CBC2220A-DC0B-964F-AF7C-68493D6FCF46}">
      <dsp:nvSpPr>
        <dsp:cNvPr id="0" name=""/>
        <dsp:cNvSpPr/>
      </dsp:nvSpPr>
      <dsp:spPr>
        <a:xfrm>
          <a:off x="5663310" y="99101"/>
          <a:ext cx="1067948" cy="106794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8971AA-3A9E-1D40-9AAE-28C3D6F26119}">
      <dsp:nvSpPr>
        <dsp:cNvPr id="0" name=""/>
        <dsp:cNvSpPr/>
      </dsp:nvSpPr>
      <dsp:spPr>
        <a:xfrm>
          <a:off x="6731259" y="99101"/>
          <a:ext cx="688061" cy="1067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560" tIns="81280" rIns="162560" bIns="8128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400" kern="1200"/>
        </a:p>
      </dsp:txBody>
      <dsp:txXfrm>
        <a:off x="6731259" y="99101"/>
        <a:ext cx="688061" cy="1067948"/>
      </dsp:txXfrm>
    </dsp:sp>
    <dsp:sp modelId="{4A55500D-10A0-5844-998F-2673B9B8B85B}">
      <dsp:nvSpPr>
        <dsp:cNvPr id="0" name=""/>
        <dsp:cNvSpPr/>
      </dsp:nvSpPr>
      <dsp:spPr>
        <a:xfrm>
          <a:off x="5663310" y="1359281"/>
          <a:ext cx="1067948" cy="106794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F8E15B-AF06-1445-AB54-29BEC48868DC}">
      <dsp:nvSpPr>
        <dsp:cNvPr id="0" name=""/>
        <dsp:cNvSpPr/>
      </dsp:nvSpPr>
      <dsp:spPr>
        <a:xfrm>
          <a:off x="6731259" y="1359281"/>
          <a:ext cx="688061" cy="1067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25400" rIns="508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731259" y="1359281"/>
        <a:ext cx="688061" cy="1067948"/>
      </dsp:txXfrm>
    </dsp:sp>
    <dsp:sp modelId="{6843B04B-C86E-4645-B297-1764229E3F18}">
      <dsp:nvSpPr>
        <dsp:cNvPr id="0" name=""/>
        <dsp:cNvSpPr/>
      </dsp:nvSpPr>
      <dsp:spPr>
        <a:xfrm>
          <a:off x="5663310" y="2619460"/>
          <a:ext cx="1067948" cy="106794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1667A6-FF59-5841-BA74-2E53E7C7EAED}">
      <dsp:nvSpPr>
        <dsp:cNvPr id="0" name=""/>
        <dsp:cNvSpPr/>
      </dsp:nvSpPr>
      <dsp:spPr>
        <a:xfrm>
          <a:off x="6731259" y="2619460"/>
          <a:ext cx="688061" cy="1067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25400" rIns="508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731259" y="2619460"/>
        <a:ext cx="688061" cy="1067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22099E-58D9-544F-87AB-220E3DE5F488}">
      <dsp:nvSpPr>
        <dsp:cNvPr id="0" name=""/>
        <dsp:cNvSpPr/>
      </dsp:nvSpPr>
      <dsp:spPr>
        <a:xfrm>
          <a:off x="0" y="1124373"/>
          <a:ext cx="3251200" cy="32512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3F268A-CD56-4A44-BB04-E581E34133A3}">
      <dsp:nvSpPr>
        <dsp:cNvPr id="0" name=""/>
        <dsp:cNvSpPr/>
      </dsp:nvSpPr>
      <dsp:spPr>
        <a:xfrm>
          <a:off x="3251199" y="1043093"/>
          <a:ext cx="4876800" cy="325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3251199" y="1043093"/>
        <a:ext cx="4876800" cy="3251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47DD-F022-8F43-9D52-AEA512D27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CD85A-DB39-C54D-BED5-69378A3C6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98C2C-6B66-E746-9F8C-908B21EA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832D-5311-EF46-AE33-A5CA2B68BC8B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6AAC7-F92E-394E-A23E-053B7D93A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2184C-DAEC-034E-BF02-4D9DDAED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2DA9-F791-CC47-916B-AF7913F0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7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8337A-D1D8-BA47-BB75-946616AE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75B13-D912-0E4F-9094-697E712E9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A29CA-BA60-EB49-B83D-57BF7A9B2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32BD8-ED16-1549-B08D-E03A394B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832D-5311-EF46-AE33-A5CA2B68BC8B}" type="datetimeFigureOut">
              <a:rPr lang="en-US" smtClean="0"/>
              <a:t>7/18/20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08D44-7DD9-1F40-89E0-30E5B899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83450-780A-204D-9164-D3FF15DE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2DA9-F791-CC47-916B-AF7913F0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27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29B6E-D566-2048-B78C-5F85249EA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45E2A4-9C34-D642-A0C5-9D5EEC052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DA927-A886-EB48-A638-E185B7746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B900F-DD95-2949-9BCD-083ABAC6A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832D-5311-EF46-AE33-A5CA2B68BC8B}" type="datetimeFigureOut">
              <a:rPr lang="en-US" smtClean="0"/>
              <a:t>7/18/20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2F1BA-4B91-7646-A957-34ADED7DA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7D21E-1F46-C941-9AFB-7F507A40F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2DA9-F791-CC47-916B-AF7913F0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25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E910-1E75-9B42-A062-1519D4C24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D5DDF-2CB7-1C4B-AE61-9C27B8223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FC3F8-C2A2-E243-96D1-20C5FAA5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832D-5311-EF46-AE33-A5CA2B68BC8B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83168-A83B-344D-A6C1-70D60AB6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5CE9A-04F8-6743-A19E-DB85FA94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2DA9-F791-CC47-916B-AF7913F0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35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E15EB5-FA69-3C44-ABE7-8BDECB2FB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69B82-607E-AC4A-B3A4-1F30B6183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F3DC8-1AD1-6142-ACC5-2C11224AB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832D-5311-EF46-AE33-A5CA2B68BC8B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87C1B-FA06-A041-B10B-798099863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EAB08-FC9A-534D-9D98-ABA6B6F3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2DA9-F791-CC47-916B-AF7913F0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1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3A82B-1BEB-3A40-B6E7-1D2F0AC5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B10AD-B601-3D4B-85DB-8FC278FEB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CBC3D-F7FF-1543-B105-CE2643EA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832D-5311-EF46-AE33-A5CA2B68BC8B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77065-08DE-A143-9EC3-5F1AEE09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899DA-BC7B-EF48-8F22-FB3460F03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2DA9-F791-CC47-916B-AF7913F0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54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3A82B-1BEB-3A40-B6E7-1D2F0AC5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B10AD-B601-3D4B-85DB-8FC278FEB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CBC3D-F7FF-1543-B105-CE2643EA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832D-5311-EF46-AE33-A5CA2B68BC8B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77065-08DE-A143-9EC3-5F1AEE09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899DA-BC7B-EF48-8F22-FB3460F03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2DA9-F791-CC47-916B-AF7913F0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6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BB11A-4107-D249-964D-A08B943A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A85FF-8DA2-3E43-8C34-9DD00A66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832D-5311-EF46-AE33-A5CA2B68BC8B}" type="datetimeFigureOut">
              <a:rPr lang="en-US" smtClean="0"/>
              <a:t>7/18/20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C7133-67F4-2042-8070-B8F5EA69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3E5C2-E080-5841-AB64-489419592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2DA9-F791-CC47-916B-AF7913F0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7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5178-7BD5-D644-A1FA-0EFFBC945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AA3E0-C8BE-CA49-8002-A34369DAA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98A34-945B-3646-9C80-A571FC4EF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832D-5311-EF46-AE33-A5CA2B68BC8B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DBD1C-3348-4F44-96E1-EABC47E8B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0B1A4-110D-5C48-866A-784BD401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2DA9-F791-CC47-916B-AF7913F0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1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5B8EE-837A-F94C-9936-43CAEB90D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9E82B-1B25-9440-90FB-78071D4B7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34654-C6CF-D642-91BC-658A11C67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B802F-1EEC-704E-BC5A-F385E37A0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832D-5311-EF46-AE33-A5CA2B68BC8B}" type="datetimeFigureOut">
              <a:rPr lang="en-US" smtClean="0"/>
              <a:t>7/18/20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B79DF-9102-9A4F-9EC5-A3726E527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C6E77-0BE4-3D42-8A90-A9BAFC799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2DA9-F791-CC47-916B-AF7913F0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07728-81C5-D440-8544-1F21D3321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8C329-08AB-EF48-8454-CE633AB39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0B9ED-57C0-154D-8FD6-11084E6E9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3C8573-6C0B-794F-BA77-DEC9354247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4791FE-4501-9946-B014-316111649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1F0686-0AD3-E948-8549-0D0123391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832D-5311-EF46-AE33-A5CA2B68BC8B}" type="datetimeFigureOut">
              <a:rPr lang="en-US" smtClean="0"/>
              <a:t>7/18/20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D1468A-6221-384B-B918-E50BBC519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67AC01-E248-A34F-8085-B06FD16F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2DA9-F791-CC47-916B-AF7913F0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0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976F-254B-A847-ACCB-7A1290AC8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2F7BD3-F0E3-E84D-BD46-B78C493CE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832D-5311-EF46-AE33-A5CA2B68BC8B}" type="datetimeFigureOut">
              <a:rPr lang="en-US" smtClean="0"/>
              <a:t>7/18/20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702A7B-1D64-9C4B-AFAC-389C6ED98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6CCA9-2E42-3443-881A-ED9C1AAC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2DA9-F791-CC47-916B-AF7913F0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6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4309E2-DE9C-064C-9860-B6E7B369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832D-5311-EF46-AE33-A5CA2B68BC8B}" type="datetimeFigureOut">
              <a:rPr lang="en-US" smtClean="0"/>
              <a:t>7/18/20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AA85D3-61CD-0346-9925-AC40A9107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F0DD5-ACCE-1C4B-9554-EB8173067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22DA9-F791-CC47-916B-AF7913F04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09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9000"/>
            <a:lum/>
          </a:blip>
          <a:srcRect/>
          <a:stretch>
            <a:fillRect l="19000" t="17000" r="19000" b="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66BAD9-66C1-5742-8B6A-D8C1BD09A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77709-5A27-864F-8A94-3134BC825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204873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6F94F-0569-5A4B-AC9B-03C168EE85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E832D-5311-EF46-AE33-A5CA2B68BC8B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3D60B-5E71-444D-B726-595E4F9FE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97481" y="6538912"/>
            <a:ext cx="3997037" cy="235527"/>
          </a:xfrm>
          <a:prstGeom prst="rect">
            <a:avLst/>
          </a:prstGeom>
          <a:blipFill dpi="0" rotWithShape="1">
            <a:blip r:embed="rId15">
              <a:alphaModFix amt="9000"/>
            </a:blip>
            <a:srcRect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56F74-BC03-B949-882C-928A7C6D4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22DA9-F791-CC47-916B-AF7913F0453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671929-56EB-854F-A06A-163F261237FA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668000" y="7074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4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3.xml"/><Relationship Id="rId5" Type="http://schemas.openxmlformats.org/officeDocument/2006/relationships/image" Target="../media/image5.png"/><Relationship Id="rId10" Type="http://schemas.microsoft.com/office/2007/relationships/diagramDrawing" Target="../diagrams/drawing3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2F23A-5F65-0C46-9F51-B07D84D07C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09765-A937-BB41-A62A-731D91C8AB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477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49D01-BDF0-484F-A825-109FA9001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37829"/>
            <a:ext cx="10515600" cy="1325563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Product life cycle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67B856-D34E-764F-B85C-196818706F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5786580"/>
              </p:ext>
            </p:extLst>
          </p:nvPr>
        </p:nvGraphicFramePr>
        <p:xfrm>
          <a:off x="914400" y="2048739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673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1125E-4AC1-3D4C-B6DB-77638256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2ADCF9-46A6-9A4A-9587-7D4846FC11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0598645"/>
              </p:ext>
            </p:extLst>
          </p:nvPr>
        </p:nvGraphicFramePr>
        <p:xfrm>
          <a:off x="914400" y="2049463"/>
          <a:ext cx="1051560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691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AADF-C0AC-BD47-B9E2-F32DE7755C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88120-61AC-464A-87DF-A0540C8002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3A52F4-381A-2B47-9663-7ED2A387C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2908846"/>
            <a:ext cx="1905000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2FC872-C20D-BD4F-8CE9-3FCEE75D3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146" y="342735"/>
            <a:ext cx="1905000" cy="190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DCB19F-3089-574D-BEEF-6EA9B10D4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965" y="2908846"/>
            <a:ext cx="1905000" cy="1905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4749C5-F770-3041-8455-BA48ADA62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10" y="-2525735"/>
            <a:ext cx="6858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345655-DEB7-E742-A7AF-8E4E63D9F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871" y="2908846"/>
            <a:ext cx="1905000" cy="1905000"/>
          </a:xfrm>
          <a:prstGeom prst="rect">
            <a:avLst/>
          </a:prstGeom>
        </p:spPr>
      </p:pic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1FEA542B-E397-5F4D-AE1F-32D18D8701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661215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339827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2183-43FC-9A4D-8A68-91C7FEFEA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8878FF-12AB-F943-A6F6-54A54305D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3500" y="1190877"/>
            <a:ext cx="1905000" cy="1905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26F7D8-65D2-B147-920C-78181AB47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500" y="1190877"/>
            <a:ext cx="1905000" cy="190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17CA52-D994-064A-BFBC-9A483AE25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000" y="1190877"/>
            <a:ext cx="6858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3610DD-1B28-9E4B-B991-151789EE9E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3500" y="119087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56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09069-3C20-954C-9147-056839FC6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A244D-4B01-7440-AE89-7AB1E9B2D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87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8</Words>
  <Application>Microsoft Macintosh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Product life cycle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Shalang Jain</dc:creator>
  <cp:lastModifiedBy>Shalang Jain</cp:lastModifiedBy>
  <cp:revision>11</cp:revision>
  <cp:lastPrinted>2020-07-18T05:19:16Z</cp:lastPrinted>
  <dcterms:created xsi:type="dcterms:W3CDTF">2020-07-18T05:07:12Z</dcterms:created>
  <dcterms:modified xsi:type="dcterms:W3CDTF">2020-07-18T10:58:58Z</dcterms:modified>
</cp:coreProperties>
</file>