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7" d="100"/>
          <a:sy n="57" d="100"/>
        </p:scale>
        <p:origin x="71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29-04-2024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29-04-2024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29-04-2024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29-04-2024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29-04-2024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29-04-2024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29-04-2024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29-04-2024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29-04-2024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29-04-2024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29-04-2024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29-04-2024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072156" y="5224829"/>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:SUBASHINI.C</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au613021104107</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160</TotalTime>
  <Words>734</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Preethi S</cp:lastModifiedBy>
  <cp:revision>48</cp:revision>
  <dcterms:created xsi:type="dcterms:W3CDTF">2024-04-08T08:29:47Z</dcterms:created>
  <dcterms:modified xsi:type="dcterms:W3CDTF">2024-04-29T08:34:23Z</dcterms:modified>
</cp:coreProperties>
</file>