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80" r:id="rId1"/>
  </p:sldMasterIdLst>
  <p:notesMasterIdLst>
    <p:notesMasterId r:id="rId2"/>
  </p:notesMasterIdLst>
  <p:sldIdLst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8" r:id="rId13"/>
    <p:sldId id="31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79" d="100"/>
          <a:sy n="79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gapWidth val="219"/>
        <c:overlap val="-27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2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3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8/31/2024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4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95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0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2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31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3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3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3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6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82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8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0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13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2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bg1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91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92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93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4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5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6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7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8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9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00" name="等腰三角形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01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400" i="0" kern="1200" lang="en-US" spc="0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Click to edit Master title style</a:t>
            </a:r>
            <a:endParaRPr altLang="en-US" baseline="0" b="0" cap="none" sz="5400" i="0" kern="1200" lang="zh-CN" spc="0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Click to edit Master subtitle style</a:t>
            </a:r>
            <a:endParaRPr altLang="en-US" baseline="0" b="0" cap="none" sz="1800" i="0" kern="1200" lang="zh-CN" spc="0" strike="noStrike" u="none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0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1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1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1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7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2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sz="3600" lang="en-US"/>
              <a:t>Click to edit Master title style</a:t>
            </a:r>
            <a:endParaRPr altLang="en-US" sz="3600" lang="zh-CN"/>
          </a:p>
        </p:txBody>
      </p:sp>
      <p:sp>
        <p:nvSpPr>
          <p:cNvPr id="104862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24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5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6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37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38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0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1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2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3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4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5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6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418403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50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1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2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6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6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6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7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7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89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90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91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2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3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4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5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6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7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8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99" name="文本框"/>
          <p:cNvSpPr>
            <a:spLocks noGrp="1"/>
          </p:cNvSpPr>
          <p:nvPr>
            <p:ph type="title"/>
          </p:nvPr>
        </p:nvSpPr>
        <p:spPr>
          <a:xfrm rot="0">
            <a:off x="677334" y="1498604"/>
            <a:ext cx="3854528" cy="127846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sz="2000" lang="en-US"/>
              <a:t>Click to edit Master title style</a:t>
            </a:r>
            <a:endParaRPr altLang="en-US" sz="2000" lang="zh-CN"/>
          </a:p>
        </p:txBody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>
          <a:xfrm rot="0">
            <a:off x="4760461" y="514924"/>
            <a:ext cx="4513541" cy="55264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body" idx="2"/>
          </p:nvPr>
        </p:nvSpPr>
        <p:spPr>
          <a:xfrm rot="0">
            <a:off x="677334" y="2777069"/>
            <a:ext cx="3854528" cy="258444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indent="0" marL="0">
              <a:buNone/>
            </a:pPr>
            <a:r>
              <a:rPr altLang="zh-CN" sz="1400" lang="en-US"/>
              <a:t>Click to edit Master text styles</a:t>
            </a:r>
            <a:endParaRPr altLang="en-US" sz="1400" lang="zh-CN"/>
          </a:p>
        </p:txBody>
      </p:sp>
      <p:sp>
        <p:nvSpPr>
          <p:cNvPr id="1048702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3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4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0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76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77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78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79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0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1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2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3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4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5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900" lang="en-US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8/31/2024</a:t>
            </a:fld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algn="l" defTabSz="914400" eaLnBrk="1" fontAlgn="auto" hangingPunct="1" indent="-342900" latinLnBrk="0" marL="3429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algn="l" defTabSz="914400" eaLnBrk="1" fontAlgn="auto" hangingPunct="1" indent="-285750" latinLnBrk="0" marL="74295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algn="l" defTabSz="914400" eaLnBrk="1" fontAlgn="auto" hangingPunct="1" indent="-228600" latinLnBrk="0" marL="1143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algn="l" defTabSz="914400" eaLnBrk="1" fontAlgn="auto" hangingPunct="1" indent="-228600" latinLnBrk="0" marL="1600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algn="l" defTabSz="914400" eaLnBrk="1" fontAlgn="auto" hangingPunct="1" indent="-228600" latinLnBrk="0" marL="20574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algn="l" defTabSz="914400" eaLnBrk="1" fontAlgn="auto" hangingPunct="1" indent="-228600" latinLnBrk="0" marL="25146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algn="l" defTabSz="914400" eaLnBrk="1" fontAlgn="auto" hangingPunct="1" indent="-228600" latinLnBrk="0" marL="29718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"/>
          <p:cNvSpPr>
            <a:spLocks noGrp="1"/>
          </p:cNvSpPr>
          <p:nvPr>
            <p:ph type="ctrTitle"/>
          </p:nvPr>
        </p:nvSpPr>
        <p:spPr>
          <a:xfrm rot="0">
            <a:off x="-1927399" y="568326"/>
            <a:ext cx="11201401" cy="21977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6510" vert="horz" wrap="square">
            <a:prstTxWarp prst="textNoShape"/>
            <a:spAutoFit/>
          </a:bodyPr>
          <a:p>
            <a:pPr algn="r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Excel </a:t>
            </a:r>
            <a:br>
              <a:rPr altLang="en-US" baseline="0" b="1" cap="none" sz="5400" i="0" kern="1200" lang="zh-CN" spc="0" strike="noStrike" u="none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Lucida Sans" pitchFamily="0" charset="0"/>
              </a:rPr>
            </a:br>
            <a:br>
              <a:rPr altLang="en-US" baseline="0" b="0" cap="none" sz="5400" i="0" kern="1200" lang="zh-CN" spc="15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</a:br>
            <a:endParaRPr altLang="en-US" baseline="0" b="0" cap="none" sz="5400" i="0" kern="1200" lang="zh-CN" spc="15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8" name="矩形"/>
          <p:cNvSpPr/>
          <p:nvPr/>
        </p:nvSpPr>
        <p:spPr>
          <a:xfrm rot="0">
            <a:off x="476256" y="3072210"/>
            <a:ext cx="10844212" cy="19202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STUDENT NAME	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U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H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.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J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REGISTER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NO		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3122181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DEPARTMENT	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B.Com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(General)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COLLEGE		:St. Anne’s Arts And Science College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NM ID(username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 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740D7B61952F2C7875446044177FE76F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		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2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2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MODELLING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2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modelling in this employee performance analysis project includes the following: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collection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cleaning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*Results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*Pivot table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*Chart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8" name="文本框"/>
          <p:cNvSpPr>
            <a:spLocks noGrp="1"/>
          </p:cNvSpPr>
          <p:nvPr>
            <p:ph type="title"/>
          </p:nvPr>
        </p:nvSpPr>
        <p:spPr>
          <a:xfrm rot="0">
            <a:off x="762000" y="533400"/>
            <a:ext cx="8596668" cy="56746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-4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6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600" i="0" kern="1200" lang="en-US" spc="-40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TS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29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CONCLUSION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3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7171266" cy="43926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0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altLang="en-US" baseline="0" b="0" cap="none" sz="20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 TITLE</a:t>
            </a:r>
            <a:endParaRPr altLang="en-US" baseline="0" b="1" cap="none" sz="48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ANALYSIS USING EXCEL</a:t>
            </a:r>
            <a:endParaRPr altLang="en-US" baseline="0" b="0" cap="none" sz="3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AGENDA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33" name="文本框"/>
          <p:cNvSpPr>
            <a:spLocks noGrp="1"/>
          </p:cNvSpPr>
          <p:nvPr>
            <p:ph type="body" idx="1"/>
          </p:nvPr>
        </p:nvSpPr>
        <p:spPr>
          <a:xfrm rot="0">
            <a:off x="2743200" y="1524000"/>
            <a:ext cx="3742265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53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2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5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5372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ROB</a:t>
            </a:r>
            <a:r>
              <a:rPr altLang="zh-CN" baseline="0" b="1" cap="none" sz="4250" i="0" kern="1200" lang="en-US" spc="5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</a:t>
            </a:r>
            <a:r>
              <a:rPr altLang="zh-CN" baseline="0" b="1" cap="none" sz="425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4250" i="0" kern="1200" lang="en-US" spc="-37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4250" i="0" kern="1200" lang="en-US" spc="-37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ME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NT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56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57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2821957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Dataset overview of an employee, contains the information about employees in a company.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58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3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6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7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8" name="文本框"/>
          <p:cNvSpPr>
            <a:spLocks noGrp="1"/>
          </p:cNvSpPr>
          <p:nvPr>
            <p:ph type="title"/>
          </p:nvPr>
        </p:nvSpPr>
        <p:spPr>
          <a:xfrm rot="0">
            <a:off x="838200" y="838200"/>
            <a:ext cx="5263514" cy="5372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</a:t>
            </a: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OVERVIEW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0" name="矩形"/>
          <p:cNvSpPr/>
          <p:nvPr/>
        </p:nvSpPr>
        <p:spPr>
          <a:xfrm rot="0">
            <a:off x="990600" y="2133600"/>
            <a:ext cx="6248400" cy="1615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4102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altLang="zh-CN" baseline="0" b="1" cap="none" sz="320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200" i="0" kern="1200" lang="en-US" spc="-2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AR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2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altLang="zh-CN" baseline="0" b="1" cap="none" sz="3200" i="0" kern="1200" lang="en-US" spc="-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2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200" i="0" kern="1200" lang="en-US" spc="-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2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S?</a:t>
            </a:r>
            <a:endParaRPr altLang="en-US" baseline="0" b="1" cap="none" sz="32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 The end users in employee performance analysis include: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1. Human Resource management professionals.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2. Data Analysts.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3. Team Leaders.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209715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>
          <a:xfrm rot="0">
            <a:off x="677334" y="441206"/>
            <a:ext cx="3854528" cy="167545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600" i="0" kern="1200" lang="en-US" spc="-3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360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altLang="zh-CN" baseline="0" b="1" cap="none" sz="3600" i="0" kern="1200" lang="en-US" spc="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6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29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V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600" i="0" kern="1200" lang="en-US" spc="-6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06" name="文本框"/>
          <p:cNvSpPr>
            <a:spLocks noGrp="1"/>
          </p:cNvSpPr>
          <p:nvPr>
            <p:ph type="body" idx="2"/>
          </p:nvPr>
        </p:nvSpPr>
        <p:spPr>
          <a:xfrm rot="0">
            <a:off x="533400" y="2362200"/>
            <a:ext cx="3854528" cy="426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*Filtering- purpose to fill the missing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*Conditional formatting- blank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*Using- Pivot table and chart.</a:t>
            </a: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209715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4760913" y="559815"/>
            <a:ext cx="4002087" cy="439318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Dataset Description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 rot="0">
            <a:off x="677334" y="1524000"/>
            <a:ext cx="8596668" cy="451736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data set-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Kaggle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There are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26 features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important ten features are,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Employment ID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First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Last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Gender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status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type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classification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Performance score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Current employee ratings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Business units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1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矩形"/>
          <p:cNvSpPr/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7069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THE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WOW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altLang="zh-CN" baseline="0" b="1" cap="none" sz="4250" i="0" kern="1200" lang="en-US" spc="8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IN</a:t>
            </a:r>
            <a:r>
              <a:rPr altLang="zh-CN" baseline="0" b="1" cap="none" sz="425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OUR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SOLUTION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17" name="文本框"/>
          <p:cNvSpPr>
            <a:spLocks noGrp="1"/>
          </p:cNvSpPr>
          <p:nvPr>
            <p:ph type="body" idx="1"/>
          </p:nvPr>
        </p:nvSpPr>
        <p:spPr>
          <a:xfrm rot="0">
            <a:off x="2533650" y="2160589"/>
            <a:ext cx="6740352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3200" i="0" kern="1200" lang="en-US" spc="0" strike="noStrike" u="none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Level– These include the categories such as Levels in very high, high, medium, low, etc...</a:t>
            </a: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32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dcterms:created xsi:type="dcterms:W3CDTF">2024-03-29T04:07:22Z</dcterms:created>
  <dcterms:modified xsi:type="dcterms:W3CDTF">2024-09-09T04:29:47Z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3633cef805744d69ab45b37740a286b4</vt:lpwstr>
  </property>
</Properties>
</file>