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6B1C-9F3E-3F71-232A-B04FDFD74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5695" y="617046"/>
            <a:ext cx="8637073" cy="2541431"/>
          </a:xfrm>
        </p:spPr>
        <p:txBody>
          <a:bodyPr>
            <a:normAutofit fontScale="90000"/>
          </a:bodyPr>
          <a:lstStyle/>
          <a:p>
            <a:r>
              <a:rPr lang="en-US"/>
              <a:t>Employee data Analysis using </a:t>
            </a:r>
            <a:br>
              <a:rPr lang="en-US"/>
            </a:br>
            <a:r>
              <a:rPr lang="en-US"/>
              <a:t>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240EA-058A-ECFF-5AD9-EA58640C2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5695" y="4039916"/>
            <a:ext cx="6737250" cy="827216"/>
          </a:xfrm>
        </p:spPr>
        <p:txBody>
          <a:bodyPr>
            <a:noAutofit/>
          </a:bodyPr>
          <a:lstStyle/>
          <a:p>
            <a:r>
              <a:rPr lang="en-US" sz="800" b="1"/>
              <a:t>Student name: r.subashini</a:t>
            </a:r>
          </a:p>
          <a:p>
            <a:r>
              <a:rPr lang="en-US" sz="800" b="1"/>
              <a:t>Register no: 312214956</a:t>
            </a:r>
          </a:p>
          <a:p>
            <a:r>
              <a:rPr lang="en-US" sz="800" b="1"/>
              <a:t>Department:commerce</a:t>
            </a:r>
          </a:p>
          <a:p>
            <a:r>
              <a:rPr lang="en-US" sz="800" b="1"/>
              <a:t>College: annai veilankanni ‘s college for women </a:t>
            </a:r>
          </a:p>
          <a:p>
            <a:r>
              <a:rPr lang="en-US" sz="800" b="1"/>
              <a:t>Nmid..</a:t>
            </a:r>
            <a:r>
              <a:rPr lang="en-US" sz="800" b="1" i="1" u="sng"/>
              <a:t>Asunm1483312214956</a:t>
            </a:r>
            <a:endParaRPr lang="en-US" sz="800" b="1"/>
          </a:p>
        </p:txBody>
      </p:sp>
    </p:spTree>
    <p:extLst>
      <p:ext uri="{BB962C8B-B14F-4D97-AF65-F5344CB8AC3E}">
        <p14:creationId xmlns:p14="http://schemas.microsoft.com/office/powerpoint/2010/main" val="520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4321-7F2E-458D-1F90-ED7A74737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Modelling 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8F3A8-BB77-F47D-F83C-F1BC2573A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Regression analysis </a:t>
            </a:r>
          </a:p>
          <a:p>
            <a:r>
              <a:rPr lang="en-US"/>
              <a:t>Decision trees</a:t>
            </a:r>
          </a:p>
          <a:p>
            <a:r>
              <a:rPr lang="en-US"/>
              <a:t>Clustering analysis </a:t>
            </a:r>
          </a:p>
          <a:p>
            <a:r>
              <a:rPr lang="en-US"/>
              <a:t>Predictive modeling </a:t>
            </a:r>
          </a:p>
          <a:p>
            <a:r>
              <a:rPr lang="en-US"/>
              <a:t>Propensity scoring </a:t>
            </a:r>
          </a:p>
          <a:p>
            <a:r>
              <a:rPr lang="en-US"/>
              <a:t>Survival analysis </a:t>
            </a:r>
          </a:p>
          <a:p>
            <a:r>
              <a:rPr lang="en-US"/>
              <a:t>Network analysis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96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F48E-D260-A3D7-987B-8C1405B9F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C52237-BCEB-B9AE-CE4F-3019D317B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744" y="2004728"/>
            <a:ext cx="7148228" cy="3549033"/>
          </a:xfrm>
        </p:spPr>
      </p:pic>
    </p:spTree>
    <p:extLst>
      <p:ext uri="{BB962C8B-B14F-4D97-AF65-F5344CB8AC3E}">
        <p14:creationId xmlns:p14="http://schemas.microsoft.com/office/powerpoint/2010/main" val="26618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9216-A7AA-01DF-8FFF-DF4FB65F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1CBF-B757-CD05-DC64-013165A5D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Employee performance analysis is a critical component of talent management, enabling organizations to make data driven decisions, drive business outputs and enhance employee experience. By leveraging advanced analytics modelling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386146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E3C4-559A-6D63-088A-7E427166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title: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D88F8-3ACE-BD94-40F1-3537A9326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Employee performance analysis using Excel.</a:t>
            </a:r>
          </a:p>
        </p:txBody>
      </p:sp>
    </p:spTree>
    <p:extLst>
      <p:ext uri="{BB962C8B-B14F-4D97-AF65-F5344CB8AC3E}">
        <p14:creationId xmlns:p14="http://schemas.microsoft.com/office/powerpoint/2010/main" val="737190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AC6C-FC15-CAAB-A9BE-17FFDE32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20E3C-AF0B-18D6-1C37-C7FA60FE6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Project overview </a:t>
            </a:r>
          </a:p>
          <a:p>
            <a:r>
              <a:rPr lang="en-US"/>
              <a:t>End user</a:t>
            </a:r>
          </a:p>
          <a:p>
            <a:r>
              <a:rPr lang="en-US"/>
              <a:t>Problem statement </a:t>
            </a:r>
          </a:p>
          <a:p>
            <a:r>
              <a:rPr lang="en-US"/>
              <a:t>Modelling approach </a:t>
            </a:r>
          </a:p>
          <a:p>
            <a:r>
              <a:rPr lang="en-US"/>
              <a:t>Data set description </a:t>
            </a:r>
          </a:p>
          <a:p>
            <a:r>
              <a:rPr lang="en-US"/>
              <a:t>Conclusion.</a:t>
            </a:r>
          </a:p>
        </p:txBody>
      </p:sp>
    </p:spTree>
    <p:extLst>
      <p:ext uri="{BB962C8B-B14F-4D97-AF65-F5344CB8AC3E}">
        <p14:creationId xmlns:p14="http://schemas.microsoft.com/office/powerpoint/2010/main" val="16384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6E7E-1AFC-C768-65F6-36E644DD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0149E-5FA7-B0F9-FCAE-5A58A9925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Accurately evaluate employee performance </a:t>
            </a:r>
          </a:p>
          <a:p>
            <a:r>
              <a:rPr lang="en-US"/>
              <a:t>Identify strengths, weaknesses, opportunities and threat(SWOT analysis)</a:t>
            </a:r>
          </a:p>
          <a:p>
            <a:r>
              <a:rPr lang="en-US"/>
              <a:t>Develop targeted interventions and programs </a:t>
            </a:r>
          </a:p>
          <a:p>
            <a:r>
              <a:rPr lang="en-US"/>
              <a:t>Inform telent management decisions (promotions,successions)</a:t>
            </a:r>
          </a:p>
        </p:txBody>
      </p:sp>
    </p:spTree>
    <p:extLst>
      <p:ext uri="{BB962C8B-B14F-4D97-AF65-F5344CB8AC3E}">
        <p14:creationId xmlns:p14="http://schemas.microsoft.com/office/powerpoint/2010/main" val="392986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7B6D-A165-AA22-C7FD-4A66132A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EC86-6C58-81F6-00B7-9669BCB7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Analysis employee  Performance data to identify key drivers of performance and areas for improvement </a:t>
            </a:r>
          </a:p>
          <a:p>
            <a:r>
              <a:rPr lang="en-US"/>
              <a:t>Develop data-driven insights to inform talent management decisions, training programs and leadership development initiatives </a:t>
            </a:r>
          </a:p>
          <a:p>
            <a:r>
              <a:rPr lang="en-US"/>
              <a:t>Focus on indentifying key predictors of performance,area of improvement and opportunities for growth and development.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4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DFE4-FBFA-36FF-FA7F-33C9AECE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are the end users?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3510E-9A4F-2754-6BA8-4E1379608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Line managers </a:t>
            </a:r>
          </a:p>
          <a:p>
            <a:r>
              <a:rPr lang="en-US"/>
              <a:t>HR business partners </a:t>
            </a:r>
          </a:p>
          <a:p>
            <a:r>
              <a:rPr lang="en-US"/>
              <a:t>Senior leadership </a:t>
            </a:r>
          </a:p>
          <a:p>
            <a:r>
              <a:rPr lang="en-US"/>
              <a:t>Employee development teams </a:t>
            </a:r>
          </a:p>
          <a:p>
            <a:r>
              <a:rPr lang="en-US"/>
              <a:t>Compensation and benefits teams</a:t>
            </a:r>
          </a:p>
          <a:p>
            <a:r>
              <a:rPr lang="en-US"/>
              <a:t>Talent acquisition teams</a:t>
            </a:r>
          </a:p>
        </p:txBody>
      </p:sp>
    </p:spTree>
    <p:extLst>
      <p:ext uri="{BB962C8B-B14F-4D97-AF65-F5344CB8AC3E}">
        <p14:creationId xmlns:p14="http://schemas.microsoft.com/office/powerpoint/2010/main" val="417288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5BB7-4A26-3173-90B3-B8CD9B90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solution and it’s value proposition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AA08C-4F1C-2F0F-9A26-77A9203E8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Solution: Empower AI- employee performance insights </a:t>
            </a:r>
          </a:p>
          <a:p>
            <a:r>
              <a:rPr lang="en-US"/>
              <a:t>Value proposition:</a:t>
            </a:r>
          </a:p>
          <a:p>
            <a:r>
              <a:rPr lang="en-US"/>
              <a:t>Identify top performances</a:t>
            </a:r>
          </a:p>
          <a:p>
            <a:r>
              <a:rPr lang="en-US"/>
              <a:t>Pinpoint skills gaps</a:t>
            </a:r>
          </a:p>
          <a:p>
            <a:r>
              <a:rPr lang="en-US"/>
              <a:t>Enhance employee engagement </a:t>
            </a:r>
          </a:p>
          <a:p>
            <a:r>
              <a:rPr lang="en-US"/>
              <a:t>Inform data-driven decisions </a:t>
            </a:r>
          </a:p>
          <a:p>
            <a:r>
              <a:rPr lang="en-US"/>
              <a:t>Boost productivity.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2086-2A5B-59ED-4F64-9D9BF36FE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12108-E55D-BF1C-45BF-F96FC51BD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Description: This data set contains information on employee performance, demographics and development activities </a:t>
            </a:r>
          </a:p>
          <a:p>
            <a:pPr marL="0" indent="0">
              <a:buNone/>
            </a:pPr>
            <a:r>
              <a:rPr lang="en-US"/>
              <a:t>Fields:</a:t>
            </a:r>
          </a:p>
          <a:p>
            <a:r>
              <a:rPr lang="en-US"/>
              <a:t>Employee ID</a:t>
            </a:r>
          </a:p>
          <a:p>
            <a:r>
              <a:rPr lang="en-US"/>
              <a:t>Name </a:t>
            </a:r>
          </a:p>
          <a:p>
            <a:r>
              <a:rPr lang="en-US"/>
              <a:t>Job role </a:t>
            </a:r>
          </a:p>
          <a:p>
            <a:r>
              <a:rPr lang="en-US"/>
              <a:t>Department </a:t>
            </a:r>
          </a:p>
          <a:p>
            <a:r>
              <a:rPr lang="en-US"/>
              <a:t>Performance rating </a:t>
            </a:r>
          </a:p>
          <a:p>
            <a:r>
              <a:rPr lang="en-US"/>
              <a:t>Performance level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9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C30D-EC88-F187-D1E1-EEED6B134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“wow” in our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B890B-526B-9D41-45B1-C93CFBD8C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AI driver predictive analysis for accurate forecasting and insights </a:t>
            </a:r>
          </a:p>
          <a:p>
            <a:r>
              <a:rPr lang="en-US"/>
              <a:t>Automated performance scoring for unbiased evaluations</a:t>
            </a:r>
          </a:p>
          <a:p>
            <a:r>
              <a:rPr lang="en-US"/>
              <a:t>Personalized development plans for targeted growth and improvement 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133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Gallery</vt:lpstr>
      <vt:lpstr>Employee data Analysis using  excel</vt:lpstr>
      <vt:lpstr>Project title:</vt:lpstr>
      <vt:lpstr>Agenda</vt:lpstr>
      <vt:lpstr>Problem statement </vt:lpstr>
      <vt:lpstr>Project overview </vt:lpstr>
      <vt:lpstr>Who are the end users?</vt:lpstr>
      <vt:lpstr>Our solution and it’s value proposition </vt:lpstr>
      <vt:lpstr>Dataset description </vt:lpstr>
      <vt:lpstr>The “wow” in our solution </vt:lpstr>
      <vt:lpstr>Modelling  </vt:lpstr>
      <vt:lpstr>Results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 excel</dc:title>
  <dc:creator>rr9606557@gmail.com</dc:creator>
  <cp:lastModifiedBy>rr9606557@gmail.com</cp:lastModifiedBy>
  <cp:revision>3</cp:revision>
  <dcterms:created xsi:type="dcterms:W3CDTF">2024-09-20T04:44:18Z</dcterms:created>
  <dcterms:modified xsi:type="dcterms:W3CDTF">2024-09-20T09:53:34Z</dcterms:modified>
</cp:coreProperties>
</file>