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39420416"/>
        <c:axId val="139421952"/>
      </c:barChart>
      <c:catAx>
        <c:axId val="13942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21952"/>
        <c:crosses val="autoZero"/>
        <c:auto val="1"/>
        <c:lblAlgn val="ctr"/>
        <c:lblOffset val="100"/>
        <c:noMultiLvlLbl val="0"/>
      </c:catAx>
      <c:valAx>
        <c:axId val="139421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204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Times New Roman" panose="02020603050405020304" pitchFamily="18" charset="0"/>
                <a:cs typeface="Times New Roman" panose="02020603050405020304" pitchFamily="18" charset="0"/>
              </a:rPr>
            </a:br>
            <a:endParaRPr b="1"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b="1" spc="10" dirty="0">
                <a:latin typeface="Times New Roman" panose="02020603050405020304" pitchFamily="18" charset="0"/>
                <a:cs typeface="Times New Roman" panose="02020603050405020304" pitchFamily="18" charset="0"/>
              </a:rPr>
              <a:t>1</a:t>
            </a:fld>
            <a:endParaRPr b="1" spc="1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246311"/>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p>
          <a:p>
            <a:r>
              <a:rPr lang="en-US" sz="2400" b="1" dirty="0">
                <a:latin typeface="Times New Roman" panose="02020603050405020304" pitchFamily="18" charset="0"/>
                <a:cs typeface="Times New Roman" panose="02020603050405020304" pitchFamily="18" charset="0"/>
              </a:rPr>
              <a:t>REGISTER NO:</a:t>
            </a:r>
          </a:p>
          <a:p>
            <a:r>
              <a:rPr lang="en-US" sz="2400" b="1" dirty="0">
                <a:latin typeface="Times New Roman" panose="02020603050405020304" pitchFamily="18" charset="0"/>
                <a:cs typeface="Times New Roman" panose="02020603050405020304" pitchFamily="18" charset="0"/>
              </a:rPr>
              <a:t>DEPARTMENT:</a:t>
            </a:r>
          </a:p>
          <a:p>
            <a:r>
              <a:rPr lang="en-US" sz="2400" b="1" dirty="0">
                <a:latin typeface="Times New Roman" panose="02020603050405020304" pitchFamily="18" charset="0"/>
                <a:cs typeface="Times New Roman" panose="02020603050405020304" pitchFamily="18" charset="0"/>
              </a:rPr>
              <a:t>COLLEGE: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F9BA4DD-8F5B-8E3C-3068-59020D56BA89}"/>
              </a:ext>
            </a:extLst>
          </p:cNvPr>
          <p:cNvSpPr txBox="1"/>
          <p:nvPr/>
        </p:nvSpPr>
        <p:spPr>
          <a:xfrm>
            <a:off x="4043361" y="3257516"/>
            <a:ext cx="35052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Subashini.R</a:t>
            </a:r>
          </a:p>
        </p:txBody>
      </p:sp>
      <p:sp>
        <p:nvSpPr>
          <p:cNvPr id="10" name="TextBox 9">
            <a:extLst>
              <a:ext uri="{FF2B5EF4-FFF2-40B4-BE49-F238E27FC236}">
                <a16:creationId xmlns:a16="http://schemas.microsoft.com/office/drawing/2014/main" id="{E3D67810-0776-C80E-9CED-D95FBE55D598}"/>
              </a:ext>
            </a:extLst>
          </p:cNvPr>
          <p:cNvSpPr txBox="1"/>
          <p:nvPr/>
        </p:nvSpPr>
        <p:spPr>
          <a:xfrm>
            <a:off x="3800475" y="3616646"/>
            <a:ext cx="3352800" cy="461665"/>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122201497</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3752003" y="3986981"/>
            <a:ext cx="590073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3124200" y="4346111"/>
            <a:ext cx="68580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AM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371</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Nithish Kumar</cp:lastModifiedBy>
  <cp:revision>19</cp:revision>
  <dcterms:created xsi:type="dcterms:W3CDTF">2024-03-29T15:07:22Z</dcterms:created>
  <dcterms:modified xsi:type="dcterms:W3CDTF">2024-10-23T14:15:26Z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