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Libre Franklin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Franklin Gothic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24" Type="http://schemas.openxmlformats.org/officeDocument/2006/relationships/font" Target="fonts/FranklinGothic-bold.fntdata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ibreFranklin-bold.fntdata"/><Relationship Id="rId16" Type="http://schemas.openxmlformats.org/officeDocument/2006/relationships/font" Target="fonts/LibreFranklin-regular.fntdata"/><Relationship Id="rId5" Type="http://schemas.openxmlformats.org/officeDocument/2006/relationships/slide" Target="slides/slide1.xml"/><Relationship Id="rId19" Type="http://schemas.openxmlformats.org/officeDocument/2006/relationships/font" Target="fonts/LibreFranklin-boldItalic.fntdata"/><Relationship Id="rId6" Type="http://schemas.openxmlformats.org/officeDocument/2006/relationships/slide" Target="slides/slide2.xml"/><Relationship Id="rId18" Type="http://schemas.openxmlformats.org/officeDocument/2006/relationships/font" Target="fonts/LibreFranklin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Credit Card Fraud Detection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2223575" y="4168430"/>
            <a:ext cx="7980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b="1" sz="2000">
              <a:solidFill>
                <a:srgbClr val="1482AB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</a:rPr>
              <a:t>SUBASH M </a:t>
            </a: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lang="en-US" sz="2000">
                <a:solidFill>
                  <a:srgbClr val="1482AB"/>
                </a:solidFill>
              </a:rPr>
              <a:t>SCAD college of engineering and technology </a:t>
            </a: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lang="en-US" sz="2000">
                <a:solidFill>
                  <a:srgbClr val="1482AB"/>
                </a:solidFill>
              </a:rPr>
              <a:t>Electrical and Electronics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517325" y="1072150"/>
            <a:ext cx="11029500" cy="26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65226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Provide citations for relevant research papers, articles, and resources used in the project.</a:t>
            </a:r>
            <a:endParaRPr sz="4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System Development Approach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2403" y="1237632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Describe the significance of detecting credit card fraud.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Highlight the challenges associated with traditional fraud detection methods.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Emphasize the need for a more efficient and accurate fraud detection system.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41671" y="1087378"/>
            <a:ext cx="11613485" cy="55639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Introduce the concept of machine learning-based fraud</a:t>
            </a: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detection.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Outline the components of the proposed system, such as data preprocessing, model training, and real-time monitoring.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Discuss the advantages of using advanced algorithms for fraud detection.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Detail the steps involved in developing the fraud detection system.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Discuss the importance of data collection, data preprocessing, feature engineering, model selection, and evaluation.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Choose </a:t>
            </a: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suitable machine learning algorithms for fraud detection (e.g., Random Forest, Gradient Boosting, Neural Networks).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Explain the deployment process, including model training, testing, and deployment in a production environment.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Present the performance metrics of the deployed model (e.g., accuracy, precision, recall, F1-score).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Showcase the effectiveness of the system in detecting fraudulent transactions.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581192" y="132757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Roboto"/>
              <a:buChar char="●"/>
            </a:pPr>
            <a:r>
              <a:rPr lang="en-US" sz="2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Summarize the key findings and outcomes of the project.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Roboto"/>
              <a:buChar char="●"/>
            </a:pPr>
            <a:r>
              <a:rPr lang="en-US" sz="2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Discuss the implications of the developed system for the financial industry.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Roboto"/>
              <a:buChar char="●"/>
            </a:pPr>
            <a:r>
              <a:rPr lang="en-US" sz="2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Address any limitations or challenges encountered during the project.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88595" lvl="0" marL="305435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●"/>
            </a:pPr>
            <a:r>
              <a:rPr lang="en-US" sz="2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Identify potential areas for further improvement and research.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●"/>
            </a:pPr>
            <a:r>
              <a:rPr lang="en-US" sz="2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Suggest enhancements to the existing system, such as incorporating real-time data streams, deploying advanced anomaly detection techniques, etc.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/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