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72" r:id="rId3"/>
    <p:sldId id="280" r:id="rId4"/>
    <p:sldId id="275" r:id="rId5"/>
    <p:sldId id="281" r:id="rId6"/>
    <p:sldId id="277" r:id="rId7"/>
    <p:sldId id="278" r:id="rId8"/>
    <p:sldId id="27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BEC7D-21BB-4C54-A4E2-A58309D4E60B}" v="5" dt="2023-10-10T20:24:23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4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335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9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7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3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4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9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9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6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1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BA8-9EF7-424D-DD89-72CD763E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903" y="2172702"/>
            <a:ext cx="8825658" cy="3048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1D4EB-C4F7-CBDA-ACF6-C28086A2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2349" y="837989"/>
            <a:ext cx="7187301" cy="10539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7030E-AB2F-81DF-E329-CCBA797F98F4}"/>
              </a:ext>
            </a:extLst>
          </p:cNvPr>
          <p:cNvSpPr txBox="1"/>
          <p:nvPr/>
        </p:nvSpPr>
        <p:spPr>
          <a:xfrm>
            <a:off x="3041446" y="2620225"/>
            <a:ext cx="9150554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	 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MONITORING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	 Proj_224788_Team_1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Sijayini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			(113321104093)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 Nandhini V		(113321104094)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Sneka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			(113321104096)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Subashree S  		(113321104098)</a:t>
            </a:r>
          </a:p>
        </p:txBody>
      </p:sp>
    </p:spTree>
    <p:extLst>
      <p:ext uri="{BB962C8B-B14F-4D97-AF65-F5344CB8AC3E}">
        <p14:creationId xmlns:p14="http://schemas.microsoft.com/office/powerpoint/2010/main" val="309996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8DD9-AB7F-B954-3A6C-290AE132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notype Corsiva" panose="03010101010201010101" pitchFamily="66" charset="0"/>
              </a:rPr>
              <a:t>Innovation: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DB1B-1B95-E800-CE36-76729B90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2310581"/>
            <a:ext cx="11208775" cy="43753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Revolutionize noise pollution monitoring by integrating cutting-edge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Employ a decentralized network of sensors, leveraging machine learning for real-time data 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innovative approach not only identifies noise sources promptly but also prioritizes interventions effectively.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Foster community engagement through user-friendly interfaces, enabling residents to access and contribute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Implementing this comprehensive system encourages a collective effort in managing and mitigating noise pollution.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not only enhances urban living quality but also provides valuable insights for urban planning, promoting a harmonious balance between technology, community, and environmental sustainability.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8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7FFA-A1E5-8E1C-FCDD-C2B48905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notype Corsiva" panose="03010101010201010101" pitchFamily="66" charset="0"/>
              </a:rPr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AFA3-6865-8464-E341-DFE3C52E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2349909"/>
            <a:ext cx="11208773" cy="44048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   *Real-time Monitoring:</a:t>
            </a:r>
            <a:r>
              <a:rPr lang="en-US" dirty="0"/>
              <a:t>* Develop a system capable of continuously monitoring noise levels through distributed sensors.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</a:t>
            </a:r>
            <a:r>
              <a:rPr lang="en-US" b="1" dirty="0"/>
              <a:t>*Source Identification:</a:t>
            </a:r>
            <a:r>
              <a:rPr lang="en-US" dirty="0"/>
              <a:t>* Implement machine learning algorithms to analyze data and identify specific sources of noise pollution.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   *Early Warning System:* </a:t>
            </a:r>
            <a:r>
              <a:rPr lang="en-US" dirty="0"/>
              <a:t>Establish protocols for immediate alerts and notifications to relevant authorities and communities for proactive noise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   *Community Engagement:* </a:t>
            </a:r>
            <a:r>
              <a:rPr lang="en-US" dirty="0"/>
              <a:t>Create user-friendly interfaces and apps to involve residents in contributing data, fostering community awareness and participation in noise reduction efforts.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   *Data Analysis and Reporting:* </a:t>
            </a:r>
            <a:r>
              <a:rPr lang="en-US" dirty="0"/>
              <a:t>Develop robust analytical tools to generate reports, providing valuable insights for policymakers and urban planners.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   *Scalability:* </a:t>
            </a:r>
            <a:r>
              <a:rPr lang="en-US" dirty="0"/>
              <a:t>Design the project with scalability in mind, allowing for expansion and adaptation to different urban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   *Integration with Urban Planning:* </a:t>
            </a:r>
            <a:r>
              <a:rPr lang="en-US" dirty="0"/>
              <a:t>Collaborate with city planners to integrate noise pollution data into urban development strategies, contributing to more sustainable and livable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1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C80D-B7CB-0AB0-D0CD-A6D47FAC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notype Corsiva" panose="03010101010201010101" pitchFamily="66" charset="0"/>
              </a:rPr>
              <a:t>Project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F53E-48D8-8CD2-5CB1-3C143BD7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2379406"/>
            <a:ext cx="11228438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1. *IoT Sensors:* Acquire and deploy a network of high-quality IoT noise sensors for accurate and real-time data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 *Data Storage and Processing:* Implement a secure and scalable data storage solution, paired with robust processing capabilities for efficient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*Machine Learning Algorithms:* Develop or integrate machine learning algorithms capable of identifying and categorizing different sources of noise pollution.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4. *Communication Infrastructure:* Establish a reliable communication infrastructure to facilitate seamless data transfer between sensors, processing units, and end-users.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5. *User Interfaces:* Design user-friendly interfaces for both authorities and residents, allowing easy access to noise data, alerts, and community engagement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71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CEF4-8D7C-1428-7961-F3E618B6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notype Corsiva" panose="03010101010201010101" pitchFamily="66" charset="0"/>
              </a:rPr>
              <a:t>Project 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93FD-DB6C-FEE2-332A-C022C013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2349909"/>
            <a:ext cx="11198941" cy="4247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6. *Security Measures:* Implement stringent security protocols to safeguard collected data, ensuring privacy and preventing unauthorized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7. *Scalability and Flexibility:* Ensure that the system is scalable to accommodate the addition of new sensors and flexible enough to adapt to different urban landscapes and technological advancements.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8. *Integration Protocols:* Develop protocols for integrating noise pollution data with existing urban planning systems, promoting collaboration with city authorities.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9. *Community Outreach:* Plan and execute community outreach programs to educate and involve residents in the project, encouraging their active participation and support.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10. *Regulatory Compliance:* Adhere to local regulations and standards related to data privacy, environmental monitoring, and other relevant aspects.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74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1997-CEFC-3AFB-0C09-AE3BBCD3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notype Corsiva" panose="03010101010201010101" pitchFamily="66" charset="0"/>
              </a:rPr>
              <a:t>Implementation: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43FD1-BD50-CCF9-07E9-61F6D03C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71" y="2379406"/>
            <a:ext cx="11120284" cy="4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5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F601-6206-42EF-CE6D-A58FCA72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notype Corsiva" panose="03010101010201010101" pitchFamily="66" charset="0"/>
              </a:rPr>
              <a:t>Code 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5CF0-6521-B3C7-1622-7574896A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8" y="2320413"/>
            <a:ext cx="11208774" cy="444418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1. *Programming Language:*   - Python libraries and frameworks.</a:t>
            </a:r>
          </a:p>
          <a:p>
            <a:r>
              <a:rPr lang="en-IN" dirty="0"/>
              <a:t>2. *IoT Sensor Libraries:*   - Libraries ,SDKs provided by the manufacturers of IoT noise sensors.</a:t>
            </a:r>
          </a:p>
          <a:p>
            <a:r>
              <a:rPr lang="en-IN" dirty="0"/>
              <a:t>3. *Machine Learning Libraries:*   - scikit-learn, TensorFlow,  </a:t>
            </a:r>
            <a:r>
              <a:rPr lang="en-IN" dirty="0" err="1"/>
              <a:t>PyTorch</a:t>
            </a:r>
            <a:r>
              <a:rPr lang="en-IN" dirty="0"/>
              <a:t> for machine learning tasks.</a:t>
            </a:r>
          </a:p>
          <a:p>
            <a:r>
              <a:rPr lang="en-IN" dirty="0"/>
              <a:t>4. *Data Processing Libraries:*   - Pandas for data manipulation and analysis.   - NumPy for numerical operations.</a:t>
            </a:r>
          </a:p>
          <a:p>
            <a:r>
              <a:rPr lang="en-IN" dirty="0"/>
              <a:t>5. *Web Framework (Optional):*   - </a:t>
            </a:r>
            <a:r>
              <a:rPr lang="en-IN" dirty="0" err="1"/>
              <a:t>Flask,Django</a:t>
            </a:r>
            <a:r>
              <a:rPr lang="en-IN" dirty="0"/>
              <a:t> to create a web-based user interface.</a:t>
            </a:r>
          </a:p>
          <a:p>
            <a:r>
              <a:rPr lang="en-IN" dirty="0"/>
              <a:t>6. *Database :*   - SQLite, MySQL,  MongoDB for storing historical noise data.</a:t>
            </a:r>
          </a:p>
          <a:p>
            <a:r>
              <a:rPr lang="en-IN" dirty="0"/>
              <a:t>7. *Communication Protocols:*   - MQTT, HTTP protocol for communication between IoT devices and data processing modules.</a:t>
            </a:r>
          </a:p>
          <a:p>
            <a:r>
              <a:rPr lang="en-IN" dirty="0"/>
              <a:t>8. *Development Environment:*   - An integrated development environment (IDE) such as </a:t>
            </a:r>
            <a:r>
              <a:rPr lang="en-IN" dirty="0" err="1"/>
              <a:t>VSCode</a:t>
            </a:r>
            <a:r>
              <a:rPr lang="en-IN" dirty="0"/>
              <a:t>.</a:t>
            </a:r>
          </a:p>
          <a:p>
            <a:r>
              <a:rPr lang="en-IN" dirty="0"/>
              <a:t>9. *Version Control:*   - Git for version control.</a:t>
            </a:r>
          </a:p>
          <a:p>
            <a:r>
              <a:rPr lang="en-IN" dirty="0"/>
              <a:t>10. *Containerization :*    - Docker for containerization if plan to deploy your system in containers.</a:t>
            </a:r>
          </a:p>
          <a:p>
            <a:r>
              <a:rPr lang="en-IN" dirty="0"/>
              <a:t>11. *Machine Learning Model Deployment (Optional):*    - Tools  TensorFlow Serving  for deploying machine learning models.</a:t>
            </a:r>
          </a:p>
          <a:p>
            <a:r>
              <a:rPr lang="en-IN" dirty="0"/>
              <a:t>12. *Alert Mechanism:*    - Libraries or services for sending alerts, such as SMTP for email or Twilio for SMS.</a:t>
            </a:r>
          </a:p>
          <a:p>
            <a:r>
              <a:rPr lang="en-IN" dirty="0"/>
              <a:t>13. *Documentation Tools:*    - Markdown, </a:t>
            </a:r>
            <a:r>
              <a:rPr lang="en-IN" dirty="0" err="1"/>
              <a:t>reStructuredText</a:t>
            </a:r>
            <a:r>
              <a:rPr lang="en-IN" dirty="0"/>
              <a:t> tools for documenting your code and project.</a:t>
            </a:r>
          </a:p>
          <a:p>
            <a:r>
              <a:rPr lang="en-IN" dirty="0"/>
              <a:t>14. *Testing Frameworks:*    - </a:t>
            </a:r>
            <a:r>
              <a:rPr lang="en-IN" dirty="0" err="1"/>
              <a:t>Pytest</a:t>
            </a:r>
            <a:r>
              <a:rPr lang="en-IN" dirty="0"/>
              <a:t>  testing framework for automated testing.</a:t>
            </a:r>
          </a:p>
          <a:p>
            <a:r>
              <a:rPr lang="en-IN" dirty="0"/>
              <a:t>15. *Security Tools (Optional):*    - SSL/TLS for secure communication.    - Security auditing tools for code review.</a:t>
            </a:r>
          </a:p>
        </p:txBody>
      </p:sp>
    </p:spTree>
    <p:extLst>
      <p:ext uri="{BB962C8B-B14F-4D97-AF65-F5344CB8AC3E}">
        <p14:creationId xmlns:p14="http://schemas.microsoft.com/office/powerpoint/2010/main" val="35559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7F40-F613-8944-2A83-E81ACBC3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onotype Corsiva" panose="03010101010201010101" pitchFamily="66" charset="0"/>
              </a:rPr>
              <a:t>Implementation  and  simulation: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7800B-0A56-6417-0BA3-B420C7B2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77" y="2408903"/>
            <a:ext cx="3313471" cy="4345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6472E-1994-9561-4AFC-6993D63EA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27" y="2408902"/>
            <a:ext cx="4119716" cy="4257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03D05-AE92-183A-B203-BCBAE759D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421" y="2408902"/>
            <a:ext cx="3323301" cy="42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7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CBD7-B612-77A2-9E22-72958AF2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71" y="1476378"/>
            <a:ext cx="8865623" cy="1819656"/>
          </a:xfrm>
        </p:spPr>
        <p:txBody>
          <a:bodyPr/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5442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243</TotalTime>
  <Words>882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Monotype Corsiva</vt:lpstr>
      <vt:lpstr>Times New Roman</vt:lpstr>
      <vt:lpstr>Wingdings</vt:lpstr>
      <vt:lpstr>Wingdings 3</vt:lpstr>
      <vt:lpstr>Ion Boardroom</vt:lpstr>
      <vt:lpstr>Department of Computer Science and Engineering</vt:lpstr>
      <vt:lpstr>Innovation:</vt:lpstr>
      <vt:lpstr>Project objective:</vt:lpstr>
      <vt:lpstr>Project requirements:</vt:lpstr>
      <vt:lpstr>Project  requirements:</vt:lpstr>
      <vt:lpstr>Implementation:</vt:lpstr>
      <vt:lpstr>Code  implementation:</vt:lpstr>
      <vt:lpstr>Implementation  and  simulation: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Subashree S</dc:creator>
  <cp:lastModifiedBy>Siva Nandhini</cp:lastModifiedBy>
  <cp:revision>4</cp:revision>
  <dcterms:created xsi:type="dcterms:W3CDTF">2023-10-10T17:32:30Z</dcterms:created>
  <dcterms:modified xsi:type="dcterms:W3CDTF">2023-10-22T13:49:16Z</dcterms:modified>
</cp:coreProperties>
</file>