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U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asunm1455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2024-08-31T09:54:35Z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4c9bfa6b0ac449aab05a2dd07ccc87b6</vt:lpwstr>
  </property>
</Properties>
</file>