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U</a:t>
            </a:r>
            <a:r>
              <a:rPr sz="2400" lang="en-US"/>
              <a:t>B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HREE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2024-08-31T10:43:07Z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1cf5bb987b4e4808ad37ffbb14197c12</vt:lpwstr>
  </property>
</Properties>
</file>