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17" dt="2024-08-30T15:05:59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iya Raja" userId="818194662c786d8a" providerId="LiveId" clId="{760713B0-F036-4C77-94E1-93EF0B107D11}"/>
    <pc:docChg chg="custSel modSld">
      <pc:chgData name="Sandhiya Raja" userId="818194662c786d8a" providerId="LiveId" clId="{760713B0-F036-4C77-94E1-93EF0B107D11}" dt="2024-08-30T15:26:39.953" v="336" actId="20577"/>
      <pc:docMkLst>
        <pc:docMk/>
      </pc:docMkLst>
      <pc:sldChg chg="modSp mod">
        <pc:chgData name="Sandhiya Raja" userId="818194662c786d8a" providerId="LiveId" clId="{760713B0-F036-4C77-94E1-93EF0B107D11}" dt="2024-08-30T15:04:11.515" v="314" actId="27636"/>
        <pc:sldMkLst>
          <pc:docMk/>
          <pc:sldMk cId="556841213" sldId="256"/>
        </pc:sldMkLst>
        <pc:spChg chg="mod">
          <ac:chgData name="Sandhiya Raja" userId="818194662c786d8a" providerId="LiveId" clId="{760713B0-F036-4C77-94E1-93EF0B107D11}" dt="2024-08-30T15:04:11.515" v="314" actId="27636"/>
          <ac:spMkLst>
            <pc:docMk/>
            <pc:sldMk cId="556841213" sldId="256"/>
            <ac:spMk id="4" creationId="{594DFE20-4F09-62DF-844E-6BD82F761544}"/>
          </ac:spMkLst>
        </pc:spChg>
      </pc:sldChg>
      <pc:sldChg chg="modSp mod">
        <pc:chgData name="Sandhiya Raja" userId="818194662c786d8a" providerId="LiveId" clId="{760713B0-F036-4C77-94E1-93EF0B107D11}" dt="2024-08-30T15:26:39.953" v="336" actId="20577"/>
        <pc:sldMkLst>
          <pc:docMk/>
          <pc:sldMk cId="1149315110" sldId="257"/>
        </pc:sldMkLst>
        <pc:spChg chg="mod">
          <ac:chgData name="Sandhiya Raja" userId="818194662c786d8a" providerId="LiveId" clId="{760713B0-F036-4C77-94E1-93EF0B107D11}" dt="2024-08-30T15:26:39.953" v="336" actId="20577"/>
          <ac:spMkLst>
            <pc:docMk/>
            <pc:sldMk cId="1149315110" sldId="257"/>
            <ac:spMk id="5" creationId="{473D9C0F-39DE-75FA-5952-3DD9F3681470}"/>
          </ac:spMkLst>
        </pc:spChg>
      </pc:sldChg>
      <pc:sldChg chg="modSp mod">
        <pc:chgData name="Sandhiya Raja" userId="818194662c786d8a" providerId="LiveId" clId="{760713B0-F036-4C77-94E1-93EF0B107D11}" dt="2024-08-30T15:05:59.280" v="319" actId="27636"/>
        <pc:sldMkLst>
          <pc:docMk/>
          <pc:sldMk cId="504982410" sldId="259"/>
        </pc:sldMkLst>
        <pc:spChg chg="mod">
          <ac:chgData name="Sandhiya Raja" userId="818194662c786d8a" providerId="LiveId" clId="{760713B0-F036-4C77-94E1-93EF0B107D11}" dt="2024-08-30T15:05:59.280" v="319" actId="27636"/>
          <ac:spMkLst>
            <pc:docMk/>
            <pc:sldMk cId="504982410" sldId="259"/>
            <ac:spMk id="4" creationId="{89E9D732-491F-5048-9BD6-4E394F2F83B8}"/>
          </ac:spMkLst>
        </pc:spChg>
        <pc:spChg chg="mod">
          <ac:chgData name="Sandhiya Raja" userId="818194662c786d8a" providerId="LiveId" clId="{760713B0-F036-4C77-94E1-93EF0B107D11}" dt="2024-08-30T15:03:59.371" v="291" actId="27636"/>
          <ac:spMkLst>
            <pc:docMk/>
            <pc:sldMk cId="504982410" sldId="259"/>
            <ac:spMk id="5" creationId="{63510753-7F7F-C5BE-C22B-77FDD008EB5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1011092991" sldId="261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1011092991" sldId="261"/>
            <ac:spMk id="7" creationId="{EB3ABD3B-DF9E-CAFF-0071-A6D7CCD250F2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480970704" sldId="263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480970704" sldId="263"/>
            <ac:spMk id="3" creationId="{A82C3DD6-2DD1-FA7F-9CC7-636AD18D3B0D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2791225144" sldId="264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2791225144" sldId="264"/>
            <ac:spMk id="3" creationId="{72F41F17-6D09-F06F-0D01-5C08AF14FA4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3946633116" sldId="265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3946633116" sldId="265"/>
            <ac:spMk id="3" creationId="{C9560F7F-A3DD-69F6-79A5-8F0E304060C8}"/>
          </ac:spMkLst>
        </pc:spChg>
      </pc:sldChg>
      <pc:sldChg chg="modSp mod">
        <pc:chgData name="Sandhiya Raja" userId="818194662c786d8a" providerId="LiveId" clId="{760713B0-F036-4C77-94E1-93EF0B107D11}" dt="2024-08-30T15:05:59.287" v="320" actId="27636"/>
        <pc:sldMkLst>
          <pc:docMk/>
          <pc:sldMk cId="189571163" sldId="266"/>
        </pc:sldMkLst>
        <pc:spChg chg="mod">
          <ac:chgData name="Sandhiya Raja" userId="818194662c786d8a" providerId="LiveId" clId="{760713B0-F036-4C77-94E1-93EF0B107D11}" dt="2024-08-30T15:05:59.287" v="320" actId="27636"/>
          <ac:spMkLst>
            <pc:docMk/>
            <pc:sldMk cId="189571163" sldId="266"/>
            <ac:spMk id="2" creationId="{889FAD92-EEE1-5931-7972-5DDF37F81EDA}"/>
          </ac:spMkLst>
        </pc:spChg>
      </pc:sldChg>
      <pc:sldChg chg="modSp mod">
        <pc:chgData name="Sandhiya Raja" userId="818194662c786d8a" providerId="LiveId" clId="{760713B0-F036-4C77-94E1-93EF0B107D11}" dt="2024-08-30T15:05:59.295" v="321" actId="27636"/>
        <pc:sldMkLst>
          <pc:docMk/>
          <pc:sldMk cId="554620537" sldId="267"/>
        </pc:sldMkLst>
        <pc:spChg chg="mod">
          <ac:chgData name="Sandhiya Raja" userId="818194662c786d8a" providerId="LiveId" clId="{760713B0-F036-4C77-94E1-93EF0B107D11}" dt="2024-08-30T15:05:59.295" v="321" actId="27636"/>
          <ac:spMkLst>
            <pc:docMk/>
            <pc:sldMk cId="554620537" sldId="267"/>
            <ac:spMk id="2" creationId="{2D1FBD76-6454-BDA2-2A91-3951685EB506}"/>
          </ac:spMkLst>
        </pc:spChg>
        <pc:spChg chg="mod">
          <ac:chgData name="Sandhiya Raja" userId="818194662c786d8a" providerId="LiveId" clId="{760713B0-F036-4C77-94E1-93EF0B107D11}" dt="2024-08-30T15:03:59.386" v="294" actId="27636"/>
          <ac:spMkLst>
            <pc:docMk/>
            <pc:sldMk cId="554620537" sldId="267"/>
            <ac:spMk id="3" creationId="{2F0C7417-9BF2-32F8-298C-FCE7384469EC}"/>
          </ac:spMkLst>
        </pc:spChg>
      </pc:sldChg>
      <pc:sldChg chg="modSp mod">
        <pc:chgData name="Sandhiya Raja" userId="818194662c786d8a" providerId="LiveId" clId="{760713B0-F036-4C77-94E1-93EF0B107D11}" dt="2024-08-30T15:04:09.895" v="308" actId="27636"/>
        <pc:sldMkLst>
          <pc:docMk/>
          <pc:sldMk cId="3362344211" sldId="270"/>
        </pc:sldMkLst>
        <pc:spChg chg="mod">
          <ac:chgData name="Sandhiya Raja" userId="818194662c786d8a" providerId="LiveId" clId="{760713B0-F036-4C77-94E1-93EF0B107D11}" dt="2024-08-30T15:04:09.895" v="308" actId="27636"/>
          <ac:spMkLst>
            <pc:docMk/>
            <pc:sldMk cId="3362344211" sldId="270"/>
            <ac:spMk id="2" creationId="{3B756CEE-3776-62D1-4D11-76C11C5B2C1A}"/>
          </ac:spMkLst>
        </pc:spChg>
        <pc:spChg chg="mod">
          <ac:chgData name="Sandhiya Raja" userId="818194662c786d8a" providerId="LiveId" clId="{760713B0-F036-4C77-94E1-93EF0B107D11}" dt="2024-08-30T15:03:59.371" v="290" actId="27636"/>
          <ac:spMkLst>
            <pc:docMk/>
            <pc:sldMk cId="3362344211" sldId="270"/>
            <ac:spMk id="3" creationId="{63894686-5CE2-B93B-F1BB-288A19E29D92}"/>
          </ac:spMkLst>
        </pc:spChg>
      </pc:sldChg>
      <pc:sldChg chg="modSp mod">
        <pc:chgData name="Sandhiya Raja" userId="818194662c786d8a" providerId="LiveId" clId="{760713B0-F036-4C77-94E1-93EF0B107D11}" dt="2024-08-30T15:04:09.895" v="310" actId="27636"/>
        <pc:sldMkLst>
          <pc:docMk/>
          <pc:sldMk cId="2606648678" sldId="271"/>
        </pc:sldMkLst>
        <pc:spChg chg="mod">
          <ac:chgData name="Sandhiya Raja" userId="818194662c786d8a" providerId="LiveId" clId="{760713B0-F036-4C77-94E1-93EF0B107D11}" dt="2024-08-30T15:04:09.895" v="310" actId="27636"/>
          <ac:spMkLst>
            <pc:docMk/>
            <pc:sldMk cId="2606648678" sldId="271"/>
            <ac:spMk id="2" creationId="{82D8CD5A-52DF-E894-1820-70DB01E08DFE}"/>
          </ac:spMkLst>
        </pc:spChg>
        <pc:spChg chg="mod">
          <ac:chgData name="Sandhiya Raja" userId="818194662c786d8a" providerId="LiveId" clId="{760713B0-F036-4C77-94E1-93EF0B107D11}" dt="2024-08-30T15:03:59.386" v="292" actId="27636"/>
          <ac:spMkLst>
            <pc:docMk/>
            <pc:sldMk cId="2606648678" sldId="271"/>
            <ac:spMk id="3" creationId="{4C1E67E3-9C56-41F5-8B65-C006CEA76A1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13" y="1353845"/>
            <a:ext cx="9075174" cy="4532671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Subashree . J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 dirty="0"/>
              <a:t>:</a:t>
            </a:r>
            <a:r>
              <a:rPr lang="en-IN" sz="2000" dirty="0"/>
              <a:t>312203396</a:t>
            </a:r>
            <a:r>
              <a:rPr lang="en-IN" sz="2000"/>
              <a:t>,asunm161312203396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367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 Boardroom</vt:lpstr>
      <vt:lpstr>STUDENT NAME  :Subashree . J REGISTER NO      :312203396,asunm161312203396 DEPARTMENT      :B.COM,COMMERCE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2</cp:revision>
  <dcterms:created xsi:type="dcterms:W3CDTF">2024-08-30T13:40:32Z</dcterms:created>
  <dcterms:modified xsi:type="dcterms:W3CDTF">2024-08-30T15:26:45Z</dcterms:modified>
</cp:coreProperties>
</file>