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66" r:id="rId2"/>
    <p:sldId id="265" r:id="rId3"/>
    <p:sldId id="264" r:id="rId4"/>
    <p:sldId id="258" r:id="rId5"/>
    <p:sldId id="259" r:id="rId6"/>
    <p:sldId id="260" r:id="rId7"/>
    <p:sldId id="267" r:id="rId8"/>
    <p:sldId id="262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B8F"/>
    <a:srgbClr val="CCECFF"/>
    <a:srgbClr val="FF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1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5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13327DB-2388-43EB-ACEA-6F2979AC4305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1E9F1BA-CB54-46DD-9C26-5564BB4E9B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0823" y="1086829"/>
            <a:ext cx="10363200" cy="914400"/>
          </a:xfrm>
        </p:spPr>
        <p:txBody>
          <a:bodyPr/>
          <a:lstStyle/>
          <a:p>
            <a:pPr algn="ctr"/>
            <a:r>
              <a:rPr lang="en-IN" sz="3600" dirty="0" err="1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rajeshwari</a:t>
            </a:r>
            <a:r>
              <a:rPr lang="en-IN" sz="3600" dirty="0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 </a:t>
            </a:r>
            <a:r>
              <a:rPr lang="en-IN" sz="3600" dirty="0" err="1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vedachalam</a:t>
            </a:r>
            <a:r>
              <a:rPr lang="en-IN" sz="3600" dirty="0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 govt  arts college </a:t>
            </a:r>
            <a:br>
              <a:rPr lang="en-IN" sz="3600" dirty="0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</a:br>
            <a:r>
              <a:rPr lang="en-IN" sz="3600" dirty="0" err="1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chengalpattu</a:t>
            </a:r>
            <a:r>
              <a:rPr lang="en-IN" sz="3600" dirty="0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/>
            </a:r>
            <a:br>
              <a:rPr lang="en-IN" sz="3600" dirty="0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</a:br>
            <a:r>
              <a:rPr lang="en-IN" sz="3600" dirty="0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pg department of computer science</a:t>
            </a:r>
            <a:endParaRPr lang="en-US" sz="3600" dirty="0">
              <a:solidFill>
                <a:schemeClr val="tx1"/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3110" y="4506686"/>
            <a:ext cx="2965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pPr marL="342900" indent="-342900">
              <a:buAutoNum type="arabicPeriod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Subash.G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Lokesh.S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Joshwa.D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Parthiban.L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0639" y="3500846"/>
            <a:ext cx="372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Guide : Dr. T.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Vani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0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u="sng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the machine learning project using python programming language an the reports as shown the above </a:t>
            </a:r>
          </a:p>
        </p:txBody>
      </p:sp>
    </p:spTree>
    <p:extLst>
      <p:ext uri="{BB962C8B-B14F-4D97-AF65-F5344CB8AC3E}">
        <p14:creationId xmlns="" xmlns:p14="http://schemas.microsoft.com/office/powerpoint/2010/main" val="1310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3257" y="2575996"/>
            <a:ext cx="10363200" cy="924850"/>
          </a:xfrm>
        </p:spPr>
        <p:txBody>
          <a:bodyPr/>
          <a:lstStyle/>
          <a:p>
            <a:pPr algn="ctr"/>
            <a:r>
              <a:rPr lang="en-IN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1310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5326" y="2536806"/>
            <a:ext cx="10363200" cy="914400"/>
          </a:xfrm>
        </p:spPr>
        <p:txBody>
          <a:bodyPr/>
          <a:lstStyle/>
          <a:p>
            <a:pPr algn="ctr"/>
            <a:r>
              <a:rPr lang="en-IN" sz="4500" dirty="0" smtClean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Telecom Customer Retention Using Machine Learning</a:t>
            </a:r>
            <a:endParaRPr lang="en-US" sz="4500" dirty="0">
              <a:solidFill>
                <a:schemeClr val="tx1"/>
              </a:solidFill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0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u="sng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customer retention is a technique that uses machine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to analyze customer data and predict which customers are likely to churn.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technique can help telecom companies to take proactive measures to prevent customer churn, such as offering incentives, improving service quality, or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offerin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services that meet the needs of the customer. </a:t>
            </a:r>
          </a:p>
        </p:txBody>
      </p:sp>
    </p:spTree>
    <p:extLst>
      <p:ext uri="{BB962C8B-B14F-4D97-AF65-F5344CB8AC3E}">
        <p14:creationId xmlns="" xmlns:p14="http://schemas.microsoft.com/office/powerpoint/2010/main" val="1310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Problem / Problem Understanding</a:t>
            </a:r>
            <a:endParaRPr lang="en-IN" sz="3200" b="1" u="sng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8946541" cy="419548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bussiness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customer retention using machine learning is an effective way to predict and prevent customer churn in the telecom industry.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literature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survery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In recent years ML as a powerful          tool for predicting and enhancing customer retention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strateies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or Business Impact.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5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Preparation</a:t>
            </a:r>
            <a:endParaRPr lang="en-IN" sz="3200" b="1" u="sng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relevant data source</a:t>
            </a:r>
          </a:p>
          <a:p>
            <a:pPr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telecom customer churn.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necessary 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: Handling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</a:p>
          <a:p>
            <a:pPr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missing values, Categorical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Values, Imbalance Data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89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200" b="1" u="sng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8946541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 is to study the basic</a:t>
            </a:r>
          </a:p>
          <a:p>
            <a:pPr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features of data with the statistical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the process of using visual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representations, such as charts, plots, and graphs,</a:t>
            </a:r>
          </a:p>
          <a:p>
            <a:pPr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to explore and understand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analysis,</a:t>
            </a:r>
          </a:p>
          <a:p>
            <a:pPr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Multivariate analysis to represent in graph.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the data and Splitting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train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(6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706046"/>
            <a:ext cx="3553095" cy="2389852"/>
          </a:xfrm>
          <a:prstGeom prst="rect">
            <a:avLst/>
          </a:prstGeom>
        </p:spPr>
      </p:pic>
      <p:pic>
        <p:nvPicPr>
          <p:cNvPr id="6" name="Picture 5" descr="Screenshot (6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726" y="3633640"/>
            <a:ext cx="3727268" cy="2283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7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sz="3200" b="1" u="sng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in multiple algorithms to build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Random forest, KNN,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 are created and train and test data are passed as the parameters.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training an Artificial Neural Network(ANN) using the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mode.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0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 &amp; </a:t>
            </a:r>
            <a:r>
              <a:rPr lang="en-IN" sz="3200" b="1" u="sng" dirty="0" err="1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3200" b="1" u="sng" dirty="0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  <a:endParaRPr lang="en-IN" sz="3200" b="1" u="sng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886" y="1456988"/>
            <a:ext cx="103632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model with multiple evaluation metrics.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model accuracy before &amp; after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applyinghyperparameter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3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  <a:endParaRPr lang="en-IN" sz="3200" b="1" u="sng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60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the best model after comparing its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Web Framework : Building a web application that is integrated to the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HTML pages and Python codes and import libraries then finally run the web application into our system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06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297</TotalTime>
  <Words>399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rajeshwari vedachalam govt  arts college  chengalpattu pg department of computer science</vt:lpstr>
      <vt:lpstr>Telecom Customer Retention Using Machine Learning</vt:lpstr>
      <vt:lpstr>Introduction</vt:lpstr>
      <vt:lpstr>Define Problem / Problem Understanding</vt:lpstr>
      <vt:lpstr>Data Collection &amp; Preparation</vt:lpstr>
      <vt:lpstr>Exploratory Data Analysis</vt:lpstr>
      <vt:lpstr>Model Building</vt:lpstr>
      <vt:lpstr>Performance Testing &amp; Hyperparameter Tuning</vt:lpstr>
      <vt:lpstr>Model Deployment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ajaysagayam</dc:creator>
  <cp:lastModifiedBy>ELCOT</cp:lastModifiedBy>
  <cp:revision>43</cp:revision>
  <dcterms:created xsi:type="dcterms:W3CDTF">2023-04-09T05:12:22Z</dcterms:created>
  <dcterms:modified xsi:type="dcterms:W3CDTF">2023-04-19T20:20:27Z</dcterms:modified>
</cp:coreProperties>
</file>