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3BA7-9C7F-419A-B7C2-58515E89EF6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3E0E-3CE3-471D-A9BB-563D33B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1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3BA7-9C7F-419A-B7C2-58515E89EF6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3E0E-3CE3-471D-A9BB-563D33B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0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3BA7-9C7F-419A-B7C2-58515E89EF6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3E0E-3CE3-471D-A9BB-563D33B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3BA7-9C7F-419A-B7C2-58515E89EF6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3E0E-3CE3-471D-A9BB-563D33B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3BA7-9C7F-419A-B7C2-58515E89EF6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3E0E-3CE3-471D-A9BB-563D33B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3BA7-9C7F-419A-B7C2-58515E89EF6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3E0E-3CE3-471D-A9BB-563D33B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3BA7-9C7F-419A-B7C2-58515E89EF6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3E0E-3CE3-471D-A9BB-563D33B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2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3BA7-9C7F-419A-B7C2-58515E89EF6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3E0E-3CE3-471D-A9BB-563D33B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3BA7-9C7F-419A-B7C2-58515E89EF6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3E0E-3CE3-471D-A9BB-563D33B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6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3BA7-9C7F-419A-B7C2-58515E89EF6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3E0E-3CE3-471D-A9BB-563D33B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1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3BA7-9C7F-419A-B7C2-58515E89EF6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3E0E-3CE3-471D-A9BB-563D33B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33BA7-9C7F-419A-B7C2-58515E89EF6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3E0E-3CE3-471D-A9BB-563D33B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8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>
            <a:spLocks noGrp="1"/>
          </p:cNvSpPr>
          <p:nvPr>
            <p:ph type="ctrTitle"/>
          </p:nvPr>
        </p:nvSpPr>
        <p:spPr>
          <a:xfrm>
            <a:off x="609275" y="-22942"/>
            <a:ext cx="11064240" cy="68199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069927" y="569330"/>
            <a:ext cx="246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66" name="Diamond 65"/>
          <p:cNvSpPr/>
          <p:nvPr/>
        </p:nvSpPr>
        <p:spPr>
          <a:xfrm>
            <a:off x="1027141" y="120262"/>
            <a:ext cx="2613498" cy="12137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Is</a:t>
            </a:r>
          </a:p>
          <a:p>
            <a:pPr algn="ctr"/>
            <a:r>
              <a:rPr lang="en-US" sz="800" dirty="0" err="1" smtClean="0"/>
              <a:t>UserActionBy</a:t>
            </a:r>
            <a:r>
              <a:rPr lang="en-US" sz="800" dirty="0" smtClean="0"/>
              <a:t>==V7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OR</a:t>
            </a:r>
            <a:br>
              <a:rPr lang="en-US" sz="800" dirty="0" smtClean="0"/>
            </a:br>
            <a:r>
              <a:rPr lang="en-US" sz="800" dirty="0" err="1" smtClean="0"/>
              <a:t>UserActionBy</a:t>
            </a:r>
            <a:r>
              <a:rPr lang="en-US" sz="800" dirty="0" smtClean="0"/>
              <a:t>==V8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OR</a:t>
            </a:r>
          </a:p>
          <a:p>
            <a:pPr algn="ctr"/>
            <a:r>
              <a:rPr lang="en-US" sz="800" dirty="0" err="1" smtClean="0"/>
              <a:t>UserActionBy</a:t>
            </a:r>
            <a:r>
              <a:rPr lang="en-US" sz="800" dirty="0" smtClean="0"/>
              <a:t>==</a:t>
            </a:r>
            <a:r>
              <a:rPr lang="en-US" sz="800" dirty="0" err="1" smtClean="0"/>
              <a:t>AKVResponsible</a:t>
            </a:r>
            <a:endParaRPr lang="en-US" sz="800" dirty="0" smtClean="0"/>
          </a:p>
          <a:p>
            <a:pPr algn="ctr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3137" y="1442693"/>
            <a:ext cx="0" cy="26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913128" y="719487"/>
            <a:ext cx="825539" cy="1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742825" y="615841"/>
            <a:ext cx="804154" cy="24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Auto Approval</a:t>
            </a:r>
            <a:endParaRPr lang="en-US" sz="800" dirty="0"/>
          </a:p>
        </p:txBody>
      </p:sp>
      <p:sp>
        <p:nvSpPr>
          <p:cNvPr id="70" name="Diamond 69"/>
          <p:cNvSpPr/>
          <p:nvPr/>
        </p:nvSpPr>
        <p:spPr>
          <a:xfrm>
            <a:off x="5048661" y="1721552"/>
            <a:ext cx="1128409" cy="5058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Is</a:t>
            </a:r>
          </a:p>
          <a:p>
            <a:pPr algn="ctr"/>
            <a:r>
              <a:rPr lang="en-US" sz="800" dirty="0" err="1" smtClean="0"/>
              <a:t>NewUser</a:t>
            </a:r>
            <a:r>
              <a:rPr lang="en-US" sz="800" dirty="0" smtClean="0"/>
              <a:t> part of AKV</a:t>
            </a:r>
            <a:br>
              <a:rPr lang="en-US" sz="800" dirty="0" smtClean="0"/>
            </a:br>
            <a:endParaRPr lang="en-US" sz="800" dirty="0"/>
          </a:p>
        </p:txBody>
      </p:sp>
      <p:cxnSp>
        <p:nvCxnSpPr>
          <p:cNvPr id="71" name="Straight Arrow Connector 70"/>
          <p:cNvCxnSpPr>
            <a:endCxn id="74" idx="0"/>
          </p:cNvCxnSpPr>
          <p:nvPr/>
        </p:nvCxnSpPr>
        <p:spPr>
          <a:xfrm>
            <a:off x="5603136" y="2227391"/>
            <a:ext cx="9728" cy="2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155600" y="1967986"/>
            <a:ext cx="1072625" cy="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228225" y="1848012"/>
            <a:ext cx="804154" cy="24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Send OP to V7</a:t>
            </a:r>
            <a:endParaRPr lang="en-US" sz="800" dirty="0"/>
          </a:p>
        </p:txBody>
      </p:sp>
      <p:sp>
        <p:nvSpPr>
          <p:cNvPr id="74" name="Diamond 73"/>
          <p:cNvSpPr/>
          <p:nvPr/>
        </p:nvSpPr>
        <p:spPr>
          <a:xfrm>
            <a:off x="4869914" y="2527089"/>
            <a:ext cx="1485900" cy="5684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</a:t>
            </a:r>
          </a:p>
          <a:p>
            <a:pPr algn="ctr"/>
            <a:r>
              <a:rPr lang="en-US" sz="800" dirty="0" err="1" smtClean="0"/>
              <a:t>UserActionBy</a:t>
            </a:r>
            <a:r>
              <a:rPr lang="en-US" sz="800" dirty="0" smtClean="0"/>
              <a:t>==</a:t>
            </a:r>
          </a:p>
          <a:p>
            <a:pPr algn="ctr"/>
            <a:r>
              <a:rPr lang="en-US" sz="800" dirty="0" err="1" smtClean="0"/>
              <a:t>OldUser</a:t>
            </a:r>
            <a:endParaRPr lang="en-US" sz="800" dirty="0"/>
          </a:p>
        </p:txBody>
      </p:sp>
      <p:cxnSp>
        <p:nvCxnSpPr>
          <p:cNvPr id="75" name="Straight Arrow Connector 74"/>
          <p:cNvCxnSpPr>
            <a:stCxn id="94" idx="2"/>
          </p:cNvCxnSpPr>
          <p:nvPr/>
        </p:nvCxnSpPr>
        <p:spPr>
          <a:xfrm>
            <a:off x="5612864" y="4086607"/>
            <a:ext cx="0" cy="22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618430" y="2804812"/>
            <a:ext cx="329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960479" y="2655654"/>
            <a:ext cx="804154" cy="24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Send OP to </a:t>
            </a:r>
            <a:r>
              <a:rPr lang="en-US" sz="800" dirty="0" err="1" smtClean="0"/>
              <a:t>NewUser</a:t>
            </a:r>
            <a:endParaRPr lang="en-US" sz="800" dirty="0"/>
          </a:p>
        </p:txBody>
      </p:sp>
      <p:sp>
        <p:nvSpPr>
          <p:cNvPr id="78" name="Diamond 77"/>
          <p:cNvSpPr/>
          <p:nvPr/>
        </p:nvSpPr>
        <p:spPr>
          <a:xfrm>
            <a:off x="4860998" y="4312998"/>
            <a:ext cx="1494816" cy="7866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</a:t>
            </a:r>
          </a:p>
          <a:p>
            <a:pPr algn="ctr"/>
            <a:r>
              <a:rPr lang="en-US" sz="800" dirty="0" err="1" smtClean="0"/>
              <a:t>UserActionBy</a:t>
            </a:r>
            <a:endParaRPr lang="en-US" sz="800" dirty="0" smtClean="0"/>
          </a:p>
          <a:p>
            <a:pPr algn="ctr"/>
            <a:r>
              <a:rPr lang="en-US" sz="800" dirty="0" smtClean="0"/>
              <a:t>==</a:t>
            </a:r>
          </a:p>
          <a:p>
            <a:pPr algn="ctr"/>
            <a:r>
              <a:rPr lang="en-US" sz="800" dirty="0" err="1" smtClean="0"/>
              <a:t>NewUser</a:t>
            </a:r>
            <a:endParaRPr lang="en-US" sz="800" dirty="0"/>
          </a:p>
        </p:txBody>
      </p:sp>
      <p:cxnSp>
        <p:nvCxnSpPr>
          <p:cNvPr id="79" name="Straight Arrow Connector 78"/>
          <p:cNvCxnSpPr>
            <a:stCxn id="78" idx="3"/>
          </p:cNvCxnSpPr>
          <p:nvPr/>
        </p:nvCxnSpPr>
        <p:spPr>
          <a:xfrm>
            <a:off x="6355814" y="4706303"/>
            <a:ext cx="883184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228225" y="4583085"/>
            <a:ext cx="804154" cy="24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Send OP to </a:t>
            </a:r>
            <a:r>
              <a:rPr lang="en-US" sz="800" dirty="0" err="1" smtClean="0"/>
              <a:t>OldUser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6683193" y="1810458"/>
            <a:ext cx="246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5531801" y="1445164"/>
            <a:ext cx="246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70215" y="2619862"/>
            <a:ext cx="72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5606876" y="2255018"/>
            <a:ext cx="19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2863" y="4085362"/>
            <a:ext cx="129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6756148" y="4531018"/>
            <a:ext cx="136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603136" y="5872295"/>
            <a:ext cx="0" cy="26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12864" y="5875538"/>
            <a:ext cx="19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sp>
        <p:nvSpPr>
          <p:cNvPr id="89" name="Rectangle 88"/>
          <p:cNvSpPr/>
          <p:nvPr/>
        </p:nvSpPr>
        <p:spPr>
          <a:xfrm>
            <a:off x="5219707" y="6415313"/>
            <a:ext cx="804154" cy="24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Send OP to </a:t>
            </a:r>
            <a:r>
              <a:rPr lang="en-US" sz="800" dirty="0" err="1" smtClean="0"/>
              <a:t>OldUser</a:t>
            </a:r>
            <a:endParaRPr lang="en-US" sz="8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0536683" y="732571"/>
            <a:ext cx="304800" cy="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0841484" y="612597"/>
            <a:ext cx="804154" cy="24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Send NI to All</a:t>
            </a:r>
            <a:endParaRPr lang="en-US" sz="800" dirty="0"/>
          </a:p>
        </p:txBody>
      </p:sp>
      <p:cxnSp>
        <p:nvCxnSpPr>
          <p:cNvPr id="92" name="Elbow Connector 91"/>
          <p:cNvCxnSpPr>
            <a:stCxn id="73" idx="2"/>
            <a:endCxn id="84" idx="1"/>
          </p:cNvCxnSpPr>
          <p:nvPr/>
        </p:nvCxnSpPr>
        <p:spPr>
          <a:xfrm rot="5400000">
            <a:off x="6484443" y="1216880"/>
            <a:ext cx="268293" cy="2023426"/>
          </a:xfrm>
          <a:prstGeom prst="bentConnector4">
            <a:avLst>
              <a:gd name="adj1" fmla="val 75570"/>
              <a:gd name="adj2" fmla="val 11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iamond 93"/>
          <p:cNvSpPr/>
          <p:nvPr/>
        </p:nvSpPr>
        <p:spPr>
          <a:xfrm>
            <a:off x="4632843" y="3346345"/>
            <a:ext cx="1960041" cy="7402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</a:t>
            </a:r>
          </a:p>
          <a:p>
            <a:pPr algn="ctr"/>
            <a:r>
              <a:rPr lang="en-US" sz="800" dirty="0" err="1" smtClean="0"/>
              <a:t>UserActionBy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==</a:t>
            </a:r>
          </a:p>
          <a:p>
            <a:pPr algn="ctr"/>
            <a:r>
              <a:rPr lang="en-US" sz="800" dirty="0" err="1" smtClean="0"/>
              <a:t>DeputyOf</a:t>
            </a:r>
            <a:r>
              <a:rPr lang="en-US" sz="800" dirty="0" smtClean="0"/>
              <a:t>(</a:t>
            </a:r>
            <a:r>
              <a:rPr lang="en-US" sz="800" dirty="0" err="1" smtClean="0"/>
              <a:t>OldUser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5560984" y="3100044"/>
            <a:ext cx="1257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612863" y="3080456"/>
            <a:ext cx="0" cy="26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9" idx="1"/>
          </p:cNvCxnSpPr>
          <p:nvPr/>
        </p:nvCxnSpPr>
        <p:spPr>
          <a:xfrm>
            <a:off x="6586333" y="3714855"/>
            <a:ext cx="641892" cy="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28225" y="3593259"/>
            <a:ext cx="804154" cy="24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Send NI to </a:t>
            </a:r>
            <a:r>
              <a:rPr lang="en-US" sz="800" dirty="0" err="1" smtClean="0"/>
              <a:t>OldUser</a:t>
            </a:r>
            <a:endParaRPr lang="en-US" sz="800" dirty="0"/>
          </a:p>
        </p:txBody>
      </p:sp>
      <p:sp>
        <p:nvSpPr>
          <p:cNvPr id="104" name="Diamond 103"/>
          <p:cNvSpPr/>
          <p:nvPr/>
        </p:nvSpPr>
        <p:spPr>
          <a:xfrm>
            <a:off x="4564185" y="5341314"/>
            <a:ext cx="2115197" cy="8418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</a:t>
            </a:r>
          </a:p>
          <a:p>
            <a:pPr algn="ctr"/>
            <a:r>
              <a:rPr lang="en-US" sz="800" dirty="0" err="1" smtClean="0"/>
              <a:t>UserActionBy</a:t>
            </a:r>
            <a:endParaRPr lang="en-US" sz="800" dirty="0" smtClean="0"/>
          </a:p>
          <a:p>
            <a:pPr algn="ctr"/>
            <a:r>
              <a:rPr lang="en-US" sz="800" dirty="0" smtClean="0"/>
              <a:t>==</a:t>
            </a:r>
          </a:p>
          <a:p>
            <a:pPr algn="ctr"/>
            <a:r>
              <a:rPr lang="en-US" sz="800" dirty="0" err="1" smtClean="0"/>
              <a:t>DeputyOf</a:t>
            </a:r>
            <a:r>
              <a:rPr lang="en-US" sz="800" dirty="0" smtClean="0"/>
              <a:t>(</a:t>
            </a:r>
            <a:r>
              <a:rPr lang="en-US" sz="800" dirty="0" err="1" smtClean="0"/>
              <a:t>NewUser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05" name="Straight Arrow Connector 104"/>
          <p:cNvCxnSpPr>
            <a:stCxn id="104" idx="3"/>
          </p:cNvCxnSpPr>
          <p:nvPr/>
        </p:nvCxnSpPr>
        <p:spPr>
          <a:xfrm>
            <a:off x="6679382" y="5762222"/>
            <a:ext cx="560965" cy="1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28225" y="5639005"/>
            <a:ext cx="804154" cy="24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Send NI to </a:t>
            </a:r>
            <a:r>
              <a:rPr lang="en-US" sz="800" dirty="0" err="1" smtClean="0"/>
              <a:t>NewUser</a:t>
            </a:r>
            <a:endParaRPr 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612862" y="5064179"/>
            <a:ext cx="129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cxnSp>
        <p:nvCxnSpPr>
          <p:cNvPr id="116" name="Straight Arrow Connector 115"/>
          <p:cNvCxnSpPr>
            <a:endCxn id="104" idx="0"/>
          </p:cNvCxnSpPr>
          <p:nvPr/>
        </p:nvCxnSpPr>
        <p:spPr>
          <a:xfrm>
            <a:off x="5612663" y="5097834"/>
            <a:ext cx="9121" cy="24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21944" y="6130883"/>
            <a:ext cx="129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5621784" y="6188922"/>
            <a:ext cx="1" cy="22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726361" y="5589814"/>
            <a:ext cx="160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756148" y="3499077"/>
            <a:ext cx="136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398932" y="2950140"/>
            <a:ext cx="226062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i="1" dirty="0" smtClean="0"/>
              <a:t>v-</a:t>
            </a:r>
            <a:r>
              <a:rPr lang="en-US" sz="1600" dirty="0" smtClean="0"/>
              <a:t>ROLE WORKFLOW DESIGN</a:t>
            </a:r>
            <a:endParaRPr lang="en-US" sz="1600" dirty="0"/>
          </a:p>
        </p:txBody>
      </p:sp>
      <p:cxnSp>
        <p:nvCxnSpPr>
          <p:cNvPr id="145" name="Elbow Connector 144"/>
          <p:cNvCxnSpPr>
            <a:stCxn id="89" idx="3"/>
            <a:endCxn id="77" idx="3"/>
          </p:cNvCxnSpPr>
          <p:nvPr/>
        </p:nvCxnSpPr>
        <p:spPr>
          <a:xfrm flipV="1">
            <a:off x="6023861" y="2778872"/>
            <a:ext cx="3740772" cy="3759659"/>
          </a:xfrm>
          <a:prstGeom prst="bentConnector3">
            <a:avLst>
              <a:gd name="adj1" fmla="val 118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endCxn id="80" idx="3"/>
          </p:cNvCxnSpPr>
          <p:nvPr/>
        </p:nvCxnSpPr>
        <p:spPr>
          <a:xfrm rot="5400000" flipH="1" flipV="1">
            <a:off x="7388953" y="5123608"/>
            <a:ext cx="1060730" cy="226121"/>
          </a:xfrm>
          <a:prstGeom prst="bentConnector4">
            <a:avLst>
              <a:gd name="adj1" fmla="val 44192"/>
              <a:gd name="adj2" fmla="val 201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flipV="1">
            <a:off x="7446733" y="2901472"/>
            <a:ext cx="1760305" cy="783321"/>
          </a:xfrm>
          <a:prstGeom prst="bentConnector3">
            <a:avLst>
              <a:gd name="adj1" fmla="val 99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8194820" y="3342599"/>
            <a:ext cx="2048982" cy="6917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</a:t>
            </a:r>
          </a:p>
          <a:p>
            <a:pPr algn="ctr"/>
            <a:r>
              <a:rPr lang="en-US" sz="800" dirty="0" err="1" smtClean="0"/>
              <a:t>UserActionBy</a:t>
            </a:r>
            <a:endParaRPr lang="en-US" sz="800" dirty="0" smtClean="0"/>
          </a:p>
          <a:p>
            <a:pPr algn="ctr"/>
            <a:r>
              <a:rPr lang="en-US" sz="800" dirty="0" smtClean="0"/>
              <a:t>==</a:t>
            </a:r>
          </a:p>
          <a:p>
            <a:pPr algn="ctr"/>
            <a:r>
              <a:rPr lang="en-US" sz="800" dirty="0" err="1" smtClean="0"/>
              <a:t>DeputyOf</a:t>
            </a:r>
            <a:r>
              <a:rPr lang="en-US" sz="800" dirty="0" smtClean="0"/>
              <a:t>(</a:t>
            </a:r>
            <a:r>
              <a:rPr lang="en-US" sz="800" dirty="0" err="1" smtClean="0"/>
              <a:t>NewUser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049881" y="2972734"/>
            <a:ext cx="136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cxnSp>
        <p:nvCxnSpPr>
          <p:cNvPr id="55" name="Elbow Connector 54"/>
          <p:cNvCxnSpPr>
            <a:stCxn id="53" idx="2"/>
            <a:endCxn id="106" idx="3"/>
          </p:cNvCxnSpPr>
          <p:nvPr/>
        </p:nvCxnSpPr>
        <p:spPr>
          <a:xfrm rot="5400000">
            <a:off x="7761902" y="4304813"/>
            <a:ext cx="1727887" cy="1186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056497" y="4323048"/>
            <a:ext cx="129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00" name="Diamond 99"/>
          <p:cNvSpPr/>
          <p:nvPr/>
        </p:nvSpPr>
        <p:spPr>
          <a:xfrm>
            <a:off x="6521336" y="2390387"/>
            <a:ext cx="2115197" cy="8418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</a:t>
            </a:r>
          </a:p>
          <a:p>
            <a:pPr algn="ctr"/>
            <a:r>
              <a:rPr lang="en-US" sz="800" dirty="0" err="1" smtClean="0"/>
              <a:t>UserActionBy</a:t>
            </a:r>
            <a:endParaRPr lang="en-US" sz="800" dirty="0" smtClean="0"/>
          </a:p>
          <a:p>
            <a:pPr algn="ctr"/>
            <a:r>
              <a:rPr lang="en-US" sz="800" dirty="0" smtClean="0"/>
              <a:t>==</a:t>
            </a:r>
          </a:p>
          <a:p>
            <a:pPr algn="ctr"/>
            <a:r>
              <a:rPr lang="en-US" sz="800" dirty="0" err="1" smtClean="0"/>
              <a:t>DeputyOf</a:t>
            </a:r>
            <a:r>
              <a:rPr lang="en-US" sz="800" dirty="0" smtClean="0"/>
              <a:t>(</a:t>
            </a:r>
            <a:r>
              <a:rPr lang="en-US" sz="800" dirty="0" err="1" smtClean="0"/>
              <a:t>NewUser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676249" y="2566721"/>
            <a:ext cx="129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cxnSp>
        <p:nvCxnSpPr>
          <p:cNvPr id="103" name="Elbow Connector 102"/>
          <p:cNvCxnSpPr>
            <a:stCxn id="100" idx="0"/>
          </p:cNvCxnSpPr>
          <p:nvPr/>
        </p:nvCxnSpPr>
        <p:spPr>
          <a:xfrm rot="16200000" flipH="1">
            <a:off x="7519848" y="2449473"/>
            <a:ext cx="3383845" cy="3265672"/>
          </a:xfrm>
          <a:prstGeom prst="bentConnector3">
            <a:avLst>
              <a:gd name="adj1" fmla="val -6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205658" y="5758225"/>
            <a:ext cx="165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346247" y="2139396"/>
            <a:ext cx="136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6258539" y="2811295"/>
            <a:ext cx="323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6306520" y="2641248"/>
            <a:ext cx="19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cxnSp>
        <p:nvCxnSpPr>
          <p:cNvPr id="61" name="Straight Arrow Connector 60"/>
          <p:cNvCxnSpPr>
            <a:endCxn id="69" idx="1"/>
          </p:cNvCxnSpPr>
          <p:nvPr/>
        </p:nvCxnSpPr>
        <p:spPr>
          <a:xfrm flipV="1">
            <a:off x="8357238" y="739059"/>
            <a:ext cx="1385587" cy="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023623" y="583095"/>
            <a:ext cx="246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cxnSp>
        <p:nvCxnSpPr>
          <p:cNvPr id="4" name="Elbow Connector 3"/>
          <p:cNvCxnSpPr>
            <a:stCxn id="155" idx="2"/>
            <a:endCxn id="134" idx="0"/>
          </p:cNvCxnSpPr>
          <p:nvPr/>
        </p:nvCxnSpPr>
        <p:spPr>
          <a:xfrm rot="5400000">
            <a:off x="3694834" y="-342885"/>
            <a:ext cx="2978343" cy="6309328"/>
          </a:xfrm>
          <a:prstGeom prst="bentConnector3">
            <a:avLst>
              <a:gd name="adj1" fmla="val 8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283686" y="1366712"/>
            <a:ext cx="246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18" name="Diamond 117"/>
          <p:cNvSpPr/>
          <p:nvPr/>
        </p:nvSpPr>
        <p:spPr>
          <a:xfrm>
            <a:off x="4249572" y="23520"/>
            <a:ext cx="2701135" cy="1407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Is</a:t>
            </a:r>
          </a:p>
          <a:p>
            <a:pPr algn="ctr"/>
            <a:r>
              <a:rPr lang="en-US" sz="800" dirty="0" err="1" smtClean="0"/>
              <a:t>UserActionBy</a:t>
            </a:r>
            <a:r>
              <a:rPr lang="en-US" sz="800" dirty="0" smtClean="0"/>
              <a:t>==</a:t>
            </a:r>
            <a:r>
              <a:rPr lang="en-US" sz="800" dirty="0" smtClean="0"/>
              <a:t>Deputy(V7</a:t>
            </a:r>
            <a:r>
              <a:rPr lang="en-US" sz="800" dirty="0" smtClean="0"/>
              <a:t>)</a:t>
            </a:r>
          </a:p>
          <a:p>
            <a:pPr algn="ctr"/>
            <a:r>
              <a:rPr lang="en-US" sz="800" dirty="0" smtClean="0"/>
              <a:t>OR</a:t>
            </a:r>
            <a:br>
              <a:rPr lang="en-US" sz="800" dirty="0" smtClean="0"/>
            </a:br>
            <a:r>
              <a:rPr lang="en-US" sz="800" dirty="0" err="1" smtClean="0"/>
              <a:t>UserActionBy</a:t>
            </a:r>
            <a:r>
              <a:rPr lang="en-US" sz="800" dirty="0" smtClean="0"/>
              <a:t>==Deputy(V8)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OR</a:t>
            </a:r>
          </a:p>
          <a:p>
            <a:pPr algn="ctr"/>
            <a:r>
              <a:rPr lang="en-US" sz="800" dirty="0" err="1" smtClean="0"/>
              <a:t>UserActionBy</a:t>
            </a:r>
            <a:r>
              <a:rPr lang="en-US" sz="800" dirty="0" smtClean="0"/>
              <a:t>==</a:t>
            </a:r>
            <a:r>
              <a:rPr lang="en-US" sz="800" dirty="0" smtClean="0"/>
              <a:t>Deputy(</a:t>
            </a:r>
            <a:r>
              <a:rPr lang="en-US" sz="800" dirty="0" err="1" smtClean="0"/>
              <a:t>AKVResponsible</a:t>
            </a:r>
            <a:r>
              <a:rPr lang="en-US" sz="800" dirty="0" smtClean="0"/>
              <a:t>)</a:t>
            </a:r>
            <a:endParaRPr lang="en-US" sz="800" dirty="0" smtClean="0"/>
          </a:p>
          <a:p>
            <a:pPr algn="ctr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/>
          </a:p>
        </p:txBody>
      </p:sp>
      <p:cxnSp>
        <p:nvCxnSpPr>
          <p:cNvPr id="119" name="Straight Arrow Connector 118"/>
          <p:cNvCxnSpPr>
            <a:stCxn id="66" idx="3"/>
            <a:endCxn id="118" idx="1"/>
          </p:cNvCxnSpPr>
          <p:nvPr/>
        </p:nvCxnSpPr>
        <p:spPr>
          <a:xfrm>
            <a:off x="3640639" y="727155"/>
            <a:ext cx="608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830803" y="566595"/>
            <a:ext cx="246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2317655" y="2115855"/>
            <a:ext cx="804154" cy="24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Auto Approval</a:t>
            </a:r>
            <a:endParaRPr lang="en-US" sz="800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3111513" y="2232585"/>
            <a:ext cx="304800" cy="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416314" y="2112611"/>
            <a:ext cx="804154" cy="24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Send NI to </a:t>
            </a:r>
            <a:r>
              <a:rPr lang="en-US" sz="800" dirty="0" smtClean="0"/>
              <a:t>New User</a:t>
            </a:r>
            <a:endParaRPr lang="en-US" sz="800" dirty="0"/>
          </a:p>
        </p:txBody>
      </p:sp>
      <p:sp>
        <p:nvSpPr>
          <p:cNvPr id="129" name="Diamond 128"/>
          <p:cNvSpPr/>
          <p:nvPr/>
        </p:nvSpPr>
        <p:spPr>
          <a:xfrm>
            <a:off x="620274" y="1660608"/>
            <a:ext cx="1200004" cy="11506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V7 Role Changed?</a:t>
            </a:r>
            <a:endParaRPr lang="en-US" sz="800" dirty="0"/>
          </a:p>
        </p:txBody>
      </p:sp>
      <p:cxnSp>
        <p:nvCxnSpPr>
          <p:cNvPr id="130" name="Straight Arrow Connector 129"/>
          <p:cNvCxnSpPr>
            <a:stCxn id="129" idx="3"/>
          </p:cNvCxnSpPr>
          <p:nvPr/>
        </p:nvCxnSpPr>
        <p:spPr>
          <a:xfrm flipV="1">
            <a:off x="1820278" y="2231114"/>
            <a:ext cx="513612" cy="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828083" y="2067151"/>
            <a:ext cx="246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cxnSp>
        <p:nvCxnSpPr>
          <p:cNvPr id="34" name="Elbow Connector 33"/>
          <p:cNvCxnSpPr>
            <a:stCxn id="66" idx="1"/>
            <a:endCxn id="129" idx="0"/>
          </p:cNvCxnSpPr>
          <p:nvPr/>
        </p:nvCxnSpPr>
        <p:spPr>
          <a:xfrm rot="10800000" flipH="1" flipV="1">
            <a:off x="1027140" y="727154"/>
            <a:ext cx="193135" cy="933453"/>
          </a:xfrm>
          <a:prstGeom prst="bentConnector4">
            <a:avLst>
              <a:gd name="adj1" fmla="val -118363"/>
              <a:gd name="adj2" fmla="val 82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49052" y="1105454"/>
            <a:ext cx="246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cxnSp>
        <p:nvCxnSpPr>
          <p:cNvPr id="38" name="Elbow Connector 37"/>
          <p:cNvCxnSpPr>
            <a:stCxn id="129" idx="2"/>
            <a:endCxn id="134" idx="0"/>
          </p:cNvCxnSpPr>
          <p:nvPr/>
        </p:nvCxnSpPr>
        <p:spPr>
          <a:xfrm rot="16200000" flipH="1">
            <a:off x="879980" y="3151590"/>
            <a:ext cx="1489656" cy="809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/>
          <p:cNvSpPr/>
          <p:nvPr/>
        </p:nvSpPr>
        <p:spPr>
          <a:xfrm>
            <a:off x="1281933" y="4300951"/>
            <a:ext cx="1494816" cy="7866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</a:t>
            </a:r>
          </a:p>
          <a:p>
            <a:pPr algn="ctr"/>
            <a:r>
              <a:rPr lang="en-US" sz="800" dirty="0" err="1" smtClean="0"/>
              <a:t>UserActionBy</a:t>
            </a:r>
            <a:endParaRPr lang="en-US" sz="800" dirty="0" smtClean="0"/>
          </a:p>
          <a:p>
            <a:pPr algn="ctr"/>
            <a:r>
              <a:rPr lang="en-US" sz="800" dirty="0" smtClean="0"/>
              <a:t>==</a:t>
            </a:r>
          </a:p>
          <a:p>
            <a:pPr algn="ctr"/>
            <a:r>
              <a:rPr lang="en-US" sz="800" dirty="0" err="1" smtClean="0"/>
              <a:t>NewUser</a:t>
            </a:r>
            <a:endParaRPr lang="en-US" sz="800" dirty="0"/>
          </a:p>
        </p:txBody>
      </p:sp>
      <p:sp>
        <p:nvSpPr>
          <p:cNvPr id="135" name="Diamond 134"/>
          <p:cNvSpPr/>
          <p:nvPr/>
        </p:nvSpPr>
        <p:spPr>
          <a:xfrm>
            <a:off x="985120" y="5329267"/>
            <a:ext cx="2115197" cy="8418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</a:t>
            </a:r>
          </a:p>
          <a:p>
            <a:pPr algn="ctr"/>
            <a:r>
              <a:rPr lang="en-US" sz="800" dirty="0" err="1" smtClean="0"/>
              <a:t>UserActionBy</a:t>
            </a:r>
            <a:endParaRPr lang="en-US" sz="800" dirty="0" smtClean="0"/>
          </a:p>
          <a:p>
            <a:pPr algn="ctr"/>
            <a:r>
              <a:rPr lang="en-US" sz="800" dirty="0" smtClean="0"/>
              <a:t>==</a:t>
            </a:r>
          </a:p>
          <a:p>
            <a:pPr algn="ctr"/>
            <a:r>
              <a:rPr lang="en-US" sz="800" dirty="0" err="1" smtClean="0"/>
              <a:t>DeputyOf</a:t>
            </a:r>
            <a:r>
              <a:rPr lang="en-US" sz="800" dirty="0" smtClean="0"/>
              <a:t>(</a:t>
            </a:r>
            <a:r>
              <a:rPr lang="en-US" sz="800" dirty="0" err="1" smtClean="0"/>
              <a:t>NewUser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36" name="Straight Arrow Connector 135"/>
          <p:cNvCxnSpPr>
            <a:endCxn id="135" idx="0"/>
          </p:cNvCxnSpPr>
          <p:nvPr/>
        </p:nvCxnSpPr>
        <p:spPr>
          <a:xfrm>
            <a:off x="2033598" y="5085787"/>
            <a:ext cx="9121" cy="24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034732" y="5077372"/>
            <a:ext cx="129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2764215" y="4691209"/>
            <a:ext cx="956301" cy="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164549" y="4518656"/>
            <a:ext cx="136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066217" y="5553420"/>
            <a:ext cx="136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3710746" y="4567991"/>
            <a:ext cx="804154" cy="24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Auto Approval</a:t>
            </a:r>
            <a:endParaRPr lang="en-US" sz="800" dirty="0"/>
          </a:p>
        </p:txBody>
      </p:sp>
      <p:cxnSp>
        <p:nvCxnSpPr>
          <p:cNvPr id="43" name="Elbow Connector 42"/>
          <p:cNvCxnSpPr/>
          <p:nvPr/>
        </p:nvCxnSpPr>
        <p:spPr>
          <a:xfrm rot="16200000" flipV="1">
            <a:off x="1157899" y="3824085"/>
            <a:ext cx="3376763" cy="475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180559" y="2953096"/>
            <a:ext cx="246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153" name="Rectangle 152"/>
          <p:cNvSpPr/>
          <p:nvPr/>
        </p:nvSpPr>
        <p:spPr>
          <a:xfrm>
            <a:off x="1640642" y="6387920"/>
            <a:ext cx="804154" cy="24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Send OP to </a:t>
            </a:r>
            <a:r>
              <a:rPr lang="en-US" sz="800" dirty="0" smtClean="0"/>
              <a:t>New User</a:t>
            </a:r>
            <a:endParaRPr lang="en-US" sz="800" dirty="0"/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2042719" y="6161529"/>
            <a:ext cx="1" cy="22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Diamond 154"/>
          <p:cNvSpPr/>
          <p:nvPr/>
        </p:nvSpPr>
        <p:spPr>
          <a:xfrm>
            <a:off x="7738667" y="171921"/>
            <a:ext cx="1200004" cy="11506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V7 Role Changed?</a:t>
            </a:r>
            <a:endParaRPr 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14950" y="6174878"/>
            <a:ext cx="136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323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Mohapatra, Subasish (623)</dc:creator>
  <cp:lastModifiedBy>Mohapatra, Subasish (623)</cp:lastModifiedBy>
  <cp:revision>30</cp:revision>
  <dcterms:created xsi:type="dcterms:W3CDTF">2019-06-10T04:19:39Z</dcterms:created>
  <dcterms:modified xsi:type="dcterms:W3CDTF">2019-07-25T12:16:22Z</dcterms:modified>
</cp:coreProperties>
</file>