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3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10E56C-CEC3-B013-4BDC-156F82D745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8535650-8EAA-8C0F-152D-05ABA2846A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24D8A56-4BAC-7A36-FC8E-9EFACB8494C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1D28ED9-C87E-695E-7BEC-BFFDD12D2F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CFBA921-8CEC-1014-54CB-68915F0351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BA78660-AA18-972E-F14E-FD919F9C7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5727DB-5093-416F-96ED-4748CD0C736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7B87BE-F560-B6E9-D034-BE8B89839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69307-38F5-46AF-8315-BB2A870EA5E9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A9C2B7F-B802-56DB-E93A-1BEB6DD37E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D6EDC1-3020-BFC4-90A1-ACAAE24CE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AC81-2410-E32D-CA5F-3C47E8BA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71DA-1313-CFB2-97FB-9D4CC6D7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65EF-1860-79F5-D0C1-FD254DD8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6F1A-8F79-A896-D284-F92DBC93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1B9B-28A6-4C7D-3DF7-05C7BF96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4629B-EB4F-4063-A8D1-798F6CBFBA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15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CC80-A2B3-8286-0EB4-FFFDC8ED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ABF5-8353-FB04-CF2D-82D52200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64CF-93F7-A076-28E1-C9E438E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6250-B18F-9E17-F680-A07E98A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A851-1908-FDE0-5782-2CF41275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C94EB-7C02-4E97-AD0F-0D51D33869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30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5F126-31B8-BD44-9BF9-A7D6D470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CC5-C38C-2F55-6AC0-5A1BA0629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EE4E-B084-DFED-E6A0-6042610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B5BF-0454-00FF-E386-A078CAFB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992C-C43D-F601-C3FC-0C5C7D6C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B8EFC-3297-42FD-B04B-455B3F9682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20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9939-B701-A3EA-F571-8F096635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72B1-06F6-9FC5-0A98-8547B885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4D4B-4F74-4F8D-6F58-2AEEC20F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C1B7-F2D9-E577-B36C-DD0777A2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4A70-E582-3B06-EB18-299D0B9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6A41F-1BF5-4AA6-9467-B4BA05DCE0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94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B5B4-D275-A5C5-40BC-F13951E8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D5FF-4321-F277-5466-BCFD5C65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714C-7A6F-B781-D21A-F1D1863A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A6D-02A6-68FA-2CAE-A432115C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A56D-C2B0-AEAA-64F3-AF1477FC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B3941-8D27-482D-B21E-D07EDC448C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40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6A39-0D31-C9B7-61B6-3341A051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4A85-058A-BE70-65CD-301FFFB0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420AC-818B-7A5E-D993-A988E57F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39F4-FFE9-45A4-09B9-47C842AE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9688-A634-5B3A-2A09-4CEC47AA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2E768-5602-0655-81B6-411CAEDC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EE4D7-F1BD-465C-A924-C416B1ABECD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94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4823-7634-1F77-851D-435E73D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B9D5-4896-1358-27C3-6A9E79A5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2F372-E671-9702-FB7C-814CF4E09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6B05-7B86-DBB9-54CD-377B9EF4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A289C-CDEE-5009-DA89-C18066258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598B7-7B1A-3B31-20C2-829D761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35806-A016-CFE0-23CA-01DF9D41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6590F-57C7-A18C-C277-B502E2CD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DA112-FD84-49A7-82D6-A9A3F661C8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75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DEB6-5B1E-64F4-E122-4EA7F046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D7EED-834E-C723-36EE-735D502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C029E-CB19-11D3-F537-2AD3B9EC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3932-5B8B-2782-1BD6-F80DAEE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55B1A-6747-4552-8753-B30BB70FFF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76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1481C-C662-2FA9-BC9A-CDA96C3B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5CE0-CCAE-4949-720B-ABE21AF0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E663-03B2-303B-92BC-4ADCF8EB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B9F84-41DF-4417-8BB0-E1BC32E322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881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70F4-0ABB-CAED-F917-224027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1B36-C5D3-C6BD-DAD4-DC5D9A58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39C4-BCCA-B028-63D4-0CB4BB11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936EF-70DB-45C9-AF4A-655FA4C4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C1049-03E5-CD71-7504-84D9289B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5BFB-3E1E-C329-938F-E670EDCA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1159E-7582-46A7-8BD6-87B4350B88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36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0670-A9FB-24F0-9ACF-C243B02D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CDFE1-B612-047B-8F10-0EE1F95D0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BD738-23E7-F1B7-3416-046EB98D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4D75-AA80-D2D0-C1B6-FE635DFE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3870-5CCF-1982-7060-E18F0A09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152A2-4F02-DE2D-A99F-AE682A66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BF689-DC7E-493C-A12E-BC0B0E7FB8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008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2CE25E-19BF-E939-4B5A-9DF81D9B1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2F0B9F-C213-A8EE-59D6-6A0F9BF03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1675AE6-F275-B5C0-24BD-13A00E74C0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EA4D68-DE5D-79CF-BA83-3423648D2D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32CC48-049F-B37D-C232-DC20439C06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15C254-2FE3-497A-8721-40B2F5FDF6A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ofteach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53EF4F1-8B7F-A2FC-D25F-98A761E870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GB" altLang="en-US" sz="4000"/>
              <a:t>This powerpoint is hosted at </a:t>
            </a:r>
            <a:r>
              <a:rPr lang="en-GB" altLang="en-US" sz="4000">
                <a:hlinkClick r:id="rId3"/>
              </a:rPr>
              <a:t>www.worldofteaching.com</a:t>
            </a:r>
            <a:br>
              <a:rPr lang="en-GB" altLang="en-US" sz="4000"/>
            </a:br>
            <a:endParaRPr lang="en-GB" altLang="en-US" sz="40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7ECE6F2-9FF6-CD64-97F7-3F065959CA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3200"/>
              <a:t>1000’s of </a:t>
            </a:r>
            <a:r>
              <a:rPr lang="en-GB" altLang="en-US" sz="3200" b="1"/>
              <a:t>free</a:t>
            </a:r>
            <a:r>
              <a:rPr lang="en-GB" altLang="en-US" sz="3200"/>
              <a:t> powerpoints on every subject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This powerpoint is hosted at www.worldofteaching.com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powerpoint is hosted at www.worldofteaching.com </dc:title>
  <dc:creator>gareth</dc:creator>
  <cp:lastModifiedBy>Nayan GRIFFITHS</cp:lastModifiedBy>
  <cp:revision>1</cp:revision>
  <dcterms:created xsi:type="dcterms:W3CDTF">2011-11-07T23:30:23Z</dcterms:created>
  <dcterms:modified xsi:type="dcterms:W3CDTF">2023-03-14T10:31:39Z</dcterms:modified>
</cp:coreProperties>
</file>