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56E0-8244-FD64-B820-A0EAE4DC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2EA76-84E0-3AD8-9DC3-9C1BA94BE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684E-EA71-1E89-74B9-C12B13B4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C595-A3F1-2DB4-3870-EFB3F8E9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B13E-C2B4-CA57-3B36-9DAFD18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A2B2-A3DA-2C89-14FB-0AC3D627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8F75C-8D44-96EA-EF26-BD68051D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17E5B-9A43-C902-5918-AD36DF3F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AB77-E745-1DDB-87A6-791925BF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29D0-772E-6308-F30F-4C5A6A99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728A0-16E1-779C-4D56-B08C4D5B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A7492-50E0-E291-A80B-C7A4533C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FBA4-4DE7-09E0-FE65-7C4E526F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04FD-1703-C95D-98E1-FFE10FA9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91BF-F268-28B0-9972-0D0C5A0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CEE6-2A9F-F06F-B5AA-AC50240C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582B-3B97-9A7E-7DB7-7FD2A85A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DE6B-9616-875F-97A9-25217E2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C229-948E-4849-7F47-697BFBFC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D8AC-B922-8808-E2B0-DD2F056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F9E1-12B1-FDC9-F03B-71F20C6F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6129-71FA-51D1-4E8F-ECDA48D4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E1AD-8382-811D-8F57-C07369DE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2AE9-DD3B-EA51-5A90-99751F08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4B6F-ADC5-0264-69A3-31BDAA7D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CBBB-8396-5C12-CE95-AC41D023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9489-A5D5-C3E7-0A2B-43D8CA894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E5557-0AA5-08D0-41C4-AB99B29B9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E41D9-1420-B2E1-1E19-558CEE9C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029B4-DFF6-1F24-4A58-31D229B3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AED7-432D-B0FC-E7CF-27B2E646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4C38-5C52-719E-C51F-879946A6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96E6-4FD7-4AA4-129C-5C2CFB28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B21BB-7154-A0F1-DA19-FCD1A2D3E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AF82E-47B9-27BC-553F-C8C4C9006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DD19D-CCB1-AA28-DAA0-C54CAF9F2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A7B76-195E-DD23-06F2-AD2616E1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3F8DC-9A07-F59A-53AE-EA0FC2EA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370E2-A46E-6348-B504-327A63A6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6F6B-AF60-175B-6AF5-4CA76A6C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63E2-321A-3303-42D3-61607921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DB8EE-5F00-B6B9-D19A-0EF76E29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ACE0B-0EAD-0364-5A27-CA5ABD97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DCC6E-AEC8-C40D-003A-4FF39577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3C9E5-4470-47F2-E1C9-33A495A9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6B622-1102-5B80-8A95-23AEC679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E9A-02A6-945C-9730-EFA99D1E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B04D-3106-202B-C064-506CA3C9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965E-536B-8406-BB3D-DDBC7781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A889-62CA-F3E3-B54B-2A663D2B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03308-47D3-A103-EDB2-A34FFBD3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0E90-82E8-7222-C7A7-E91941E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9E94-78C9-2178-8C96-49EE8FCD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2B44B-C6AF-B8C7-BD57-14D71E89E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6ECE-9DF9-22C3-6B97-EB2222AE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37045-56AF-82CD-7B2B-EB0FFDAD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2F791-572D-00FD-A16F-AABF68A8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F445E-EA40-8EE9-5D68-A1ACC2E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4DEF-980F-184C-7C73-F6609CCE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D9D7-15AD-1D02-2843-F0F9DA9C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E3F3-FBEC-1791-AA0D-791396CB7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9BBF-3C2D-4641-84DC-05A0E653760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5EC65-A79A-A083-2BC1-A17C36444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BC79-0CDA-FEC5-9E95-083609D2A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CECD-C774-A749-BA40-7AD05370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EF9B-DD93-60BC-8C48-07F63FA1E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0625" y="-1050925"/>
            <a:ext cx="9144000" cy="2387600"/>
          </a:xfrm>
        </p:spPr>
        <p:txBody>
          <a:bodyPr/>
          <a:lstStyle/>
          <a:p>
            <a:r>
              <a:rPr lang="en-US" b="1" dirty="0"/>
              <a:t>Project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CE0D-87AD-0203-29E6-F4F3451B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797" y="1908174"/>
            <a:ext cx="10668000" cy="3041652"/>
          </a:xfrm>
        </p:spPr>
        <p:txBody>
          <a:bodyPr>
            <a:noAutofit/>
          </a:bodyPr>
          <a:lstStyle/>
          <a:p>
            <a:r>
              <a:rPr lang="en-US" sz="3200"/>
              <a:t>The objective of the project is to enhance user engagement and storytelling through the integration of Al-generated captions using IBM Cloud Visual Recognition. This involves applying design thinking principles to create a user-friendly interface and implementing the technical components required for image analysis and caption generation.</a:t>
            </a:r>
          </a:p>
        </p:txBody>
      </p:sp>
    </p:spTree>
    <p:extLst>
      <p:ext uri="{BB962C8B-B14F-4D97-AF65-F5344CB8AC3E}">
        <p14:creationId xmlns:p14="http://schemas.microsoft.com/office/powerpoint/2010/main" val="266337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A115-C051-63A8-9210-9ADDDE3A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10" y="347267"/>
            <a:ext cx="10515600" cy="1027906"/>
          </a:xfrm>
        </p:spPr>
        <p:txBody>
          <a:bodyPr>
            <a:normAutofit/>
          </a:bodyPr>
          <a:lstStyle/>
          <a:p>
            <a:r>
              <a:rPr lang="en-US" sz="6000" b="1" dirty="0"/>
              <a:t>Design thinking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196E-A2EF-4D08-8BC1-0F0EF4A3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17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1.*Empathize:**Understand user needs and preferences for engaging storytelling.</a:t>
            </a:r>
          </a:p>
          <a:p>
            <a:pPr marL="0" indent="0">
              <a:buNone/>
            </a:pPr>
            <a:r>
              <a:rPr lang="en-US" sz="3200" dirty="0"/>
              <a:t>2. **Define:** Clearly define the problem and identify opportunities for improvement in user engagement.</a:t>
            </a:r>
          </a:p>
          <a:p>
            <a:pPr marL="0" indent="0">
              <a:buNone/>
            </a:pPr>
            <a:r>
              <a:rPr lang="en-US" sz="3200" dirty="0"/>
              <a:t>3. **Ideate:** Generate creative ideas for integrating AI-generated captions using IBM Cloud Visual Recognition.</a:t>
            </a:r>
          </a:p>
          <a:p>
            <a:pPr marL="0" indent="0">
              <a:buNone/>
            </a:pPr>
            <a:r>
              <a:rPr lang="en-US" sz="3200" dirty="0"/>
              <a:t>4. **Prototype:** Develop a prototype of the user interface and test its usability.</a:t>
            </a:r>
          </a:p>
          <a:p>
            <a:pPr marL="0" indent="0">
              <a:buNone/>
            </a:pPr>
            <a:r>
              <a:rPr lang="en-US" sz="3200" dirty="0"/>
              <a:t>5. **Test:** Gather user feedback on the prototype to refine and improve the design.</a:t>
            </a:r>
          </a:p>
        </p:txBody>
      </p:sp>
    </p:spTree>
    <p:extLst>
      <p:ext uri="{BB962C8B-B14F-4D97-AF65-F5344CB8AC3E}">
        <p14:creationId xmlns:p14="http://schemas.microsoft.com/office/powerpoint/2010/main" val="223824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F678-683C-DC1E-4B74-3CA90009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53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EFC4-F3EB-3C71-9F05-4D346580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1.*PLANNING:*Define project scope, </a:t>
            </a:r>
            <a:r>
              <a:rPr lang="en-US" sz="3200" dirty="0" err="1"/>
              <a:t>requirements,and</a:t>
            </a:r>
            <a:r>
              <a:rPr lang="en-US" sz="3200" dirty="0"/>
              <a:t> timeline.</a:t>
            </a:r>
          </a:p>
          <a:p>
            <a:pPr marL="0" indent="0">
              <a:buNone/>
            </a:pPr>
            <a:r>
              <a:rPr lang="en-US" sz="3200" dirty="0"/>
              <a:t>2.*UI/UX Design:*create wireframes and design the user interface for optimal user experience.</a:t>
            </a:r>
          </a:p>
          <a:p>
            <a:pPr marL="0" indent="0">
              <a:buNone/>
            </a:pPr>
            <a:r>
              <a:rPr lang="en-US" sz="3200" dirty="0"/>
              <a:t>3.*BACKEND DEVELOPMENT:*Implement the technical infrastructure, including integration with IBM cloud visual recognition</a:t>
            </a:r>
          </a:p>
        </p:txBody>
      </p:sp>
    </p:spTree>
    <p:extLst>
      <p:ext uri="{BB962C8B-B14F-4D97-AF65-F5344CB8AC3E}">
        <p14:creationId xmlns:p14="http://schemas.microsoft.com/office/powerpoint/2010/main" val="25673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8A88-5499-8127-6698-A8DAE257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User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83B2-E8B8-A80D-E654-ACB7305A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106" y="1690688"/>
            <a:ext cx="83236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
The user interface is designed to be intuitive, with a focus on visual storytelling. Users can upload images, and AI-generated captions enhance the narrative, creating a more engaging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43696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6E3-F9AB-AFD8-686D-639E6DC2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Technical implementation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1456-2EE4-89CE-8DC4-9480287C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372" y="1690688"/>
            <a:ext cx="94309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Backend is developed using a suitable programming language (e.g., Python), with a server handling requests. The frontend is built using web technologies (HTML, CSS, JavaScript). IBM Cloud Visual Recognition APIs are integrated to analyze images and generate relevant captions.</a:t>
            </a:r>
          </a:p>
        </p:txBody>
      </p:sp>
    </p:spTree>
    <p:extLst>
      <p:ext uri="{BB962C8B-B14F-4D97-AF65-F5344CB8AC3E}">
        <p14:creationId xmlns:p14="http://schemas.microsoft.com/office/powerpoint/2010/main" val="185115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Objective</vt:lpstr>
      <vt:lpstr>Design thinking process </vt:lpstr>
      <vt:lpstr>Development phases</vt:lpstr>
      <vt:lpstr>User interface </vt:lpstr>
      <vt:lpstr>Technical implementation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</dc:title>
  <dc:creator>SOWMIYA M</dc:creator>
  <cp:lastModifiedBy>SOWMIYA M</cp:lastModifiedBy>
  <cp:revision>1</cp:revision>
  <dcterms:created xsi:type="dcterms:W3CDTF">2023-11-16T09:11:23Z</dcterms:created>
  <dcterms:modified xsi:type="dcterms:W3CDTF">2023-11-16T09:20:41Z</dcterms:modified>
</cp:coreProperties>
</file>