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73"/>
    <p:restoredTop sz="93828"/>
  </p:normalViewPr>
  <p:slideViewPr>
    <p:cSldViewPr snapToGrid="0">
      <p:cViewPr varScale="1">
        <p:scale>
          <a:sx n="61" d="100"/>
          <a:sy n="61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2F459-E021-7446-BA20-4E98BE7ABC6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9465F-E2E2-0F4D-8C30-F0BA66A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H2O2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465F-E2E2-0F4D-8C30-F0BA66A42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465F-E2E2-0F4D-8C30-F0BA66A42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465F-E2E2-0F4D-8C30-F0BA66A42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3024-E5C3-C314-F9D1-FE6C84CCD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CF08-C6C7-8E79-925C-D024E9AE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7E6D-B795-F437-545A-91BC9388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2468-D8F6-4EB7-C836-22C243CB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B48E-458B-C655-E85B-655FF6E5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7E3-B8FF-B10C-B908-473E9638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14DD5-C610-C62F-2D15-EB0E02542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B720-121E-94A7-5AB6-B654E2B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DD2C-74F0-252B-1424-118FD09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CA5D-DF02-F360-8FB4-F28D0CCD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2B946-D4FA-D7F3-1F4E-24A301B6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C04B-EFFE-96AA-6AEB-73CB53E2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A153-6B80-9FE1-6F83-19EA569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7C83-5619-DF2B-ACD5-07F8950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5EF8-483B-9EAC-C772-73D54D03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428-0045-9721-6B4D-97521FE8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B157-C858-D790-C693-5E78DCCB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250E-D716-B100-72D5-C061511C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5293-4C6A-E0A9-9E22-14083E42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F8D2-848B-37C7-61E1-312019E3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BA10-B3E7-DE36-82A2-62FF9EB6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FCF9-A74F-36E1-9E5F-54D7E637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A3F0-1B25-EE3D-592D-B28E7D9D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AF50-01ED-AC86-8034-AB73758E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6024-FEE8-EA30-5D1A-25548626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630-9A5A-7A0B-A6DE-40FAF0F1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3349-0645-1CFC-1A6F-5C4F556A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B3F0A-E8D1-91E2-9AC7-0F10EEB1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129B-4DF0-A4BE-0FB7-8942ECDF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939AF-CA2C-C44C-E448-1303E827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768E-5C91-B896-6A87-7FCC211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BD5C-2855-C93A-BDF4-C8E5E2E6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1371-167C-D34D-D764-F47BFCC17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575EB-8A96-BA6E-98A4-9BAFF9A9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A0743-65E8-157F-4F5E-FC0AC1C7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250C-423F-4E90-9C1C-EA7E5C2A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B2B85-E355-259C-F96B-A532B0F2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CECB4-E0C0-0E69-FB02-C24B8A24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F1D7C-FBB5-7713-B2B5-FFBCA638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7688-9C32-9DE4-70F6-36E377E8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1B728-9753-0EAA-94C8-9C9A9498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805B-8B99-9267-F7E0-0D45BA1F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2699D-1B81-D689-6696-4134BCA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8C99B-9A98-FDAB-ECC1-9483BD90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39A3C-1050-E0A9-EE37-08022203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FE65-B690-D9D0-A894-7FE0A19A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517-E1DA-DBD2-1884-6DB502B2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7C6B-E9DE-7652-CF00-A36DC7BD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05F6-B7C9-29CD-312A-3B7F6850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4BFD4-2FBF-497C-439A-1ED87F0D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6A2E-9D67-45BF-FE61-BF75A74D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CAA9-1EA6-59C3-E4D4-F9723467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086B-7FF1-BD14-2613-7C19B4A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77100-EC3C-75E4-CEAC-E9FF79B50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EC60-9E6E-5067-8ECC-A1E5A966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998C-FDBA-1711-D2B5-A4DD87CB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9575-423E-CAE4-926F-B37D086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2200-9419-9363-24A8-DC54849B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5280E-79EF-6A09-5EAE-432C9ACA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4A89-A4FB-F4F2-398C-09BFDD7B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90F8-A3D2-7617-B67B-AF3D60F6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9CB6-E55E-3F4D-9F9B-2C8BF080CFF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D0DE-B850-538F-7A9F-B09709AE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C684-34CB-0DA5-BCCE-56375EB5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89CC-A4B5-6C49-AD46-3027F0C7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27-C01E-109C-D370-366E7D318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Heatmaps and </a:t>
            </a:r>
            <a:r>
              <a:rPr lang="en-US"/>
              <a:t>budget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BD37-5DBD-AB76-E100-7FDD43810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20B66-0487-848D-C719-51A71A70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215900"/>
            <a:ext cx="74676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774AC-8F0D-F713-54A9-580E7ED41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71" y="3619500"/>
            <a:ext cx="7759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8B77B-0E9C-A45A-B3FA-CF631050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15900"/>
            <a:ext cx="75311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868CE-9DD2-9041-06BC-716FD170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3429000"/>
            <a:ext cx="7467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17985-40D0-E4BD-AE77-1CA0EEC2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7" y="215900"/>
            <a:ext cx="73025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934D0-83ED-D6C5-2706-F4C8823BB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28" y="3619500"/>
            <a:ext cx="7188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15279-D7F2-36E6-1A8D-90D61427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09750"/>
            <a:ext cx="701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BF79B6-D326-C5C8-039D-88DC3F36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76149"/>
            <a:ext cx="5855734" cy="2805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493B3-611C-AE04-EAA8-351677C3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8123274" cy="37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462D1-CFD0-5DE4-0E28-2930303D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2" y="3622144"/>
            <a:ext cx="7194697" cy="3152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0BA28-79FD-30D6-C32C-55FD6A3F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301"/>
            <a:ext cx="7676708" cy="35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6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D1F9D6-BC02-5977-D9E2-1DC645BC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77" y="4006699"/>
            <a:ext cx="7772400" cy="283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CF777-C49E-4746-C634-84D0D5A4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4" y="184266"/>
            <a:ext cx="7772400" cy="35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8393D-6D98-40F3-8221-BBFAE7A3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36" y="3633127"/>
            <a:ext cx="7341564" cy="3224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0A20F-79A6-635A-B8BD-8F149674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26"/>
            <a:ext cx="7016496" cy="32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5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Macintosh PowerPoint</Application>
  <PresentationFormat>Widescreen</PresentationFormat>
  <Paragraphs>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Heatmaps and budget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SUBASREE S</dc:creator>
  <cp:lastModifiedBy>SUBASREE S</cp:lastModifiedBy>
  <cp:revision>2</cp:revision>
  <dcterms:created xsi:type="dcterms:W3CDTF">2025-04-01T11:52:55Z</dcterms:created>
  <dcterms:modified xsi:type="dcterms:W3CDTF">2025-04-01T13:15:12Z</dcterms:modified>
</cp:coreProperties>
</file>