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30BACA3-6FEF-4E46-818F-254A258F6AC3}" type="datetimeFigureOut">
              <a:rPr lang="en-US" smtClean="0"/>
              <a:t>01-Oct-19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88B9B25-3936-49A1-98D6-24E99E8A5D1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 smtClean="0"/>
              <a:t>Pregafit  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b="1" dirty="0" smtClean="0"/>
              <a:t>A goto place for all pregatastic women!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895600"/>
            <a:ext cx="3200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Made By: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She who must BOT be named</a:t>
            </a:r>
          </a:p>
          <a:p>
            <a:endParaRPr lang="en-US" sz="2800" b="1" dirty="0" smtClean="0">
              <a:solidFill>
                <a:schemeClr val="bg1"/>
              </a:solidFill>
            </a:endParaRPr>
          </a:p>
          <a:p>
            <a:r>
              <a:rPr lang="en-US" sz="2800" b="1" dirty="0" smtClean="0">
                <a:solidFill>
                  <a:schemeClr val="bg1"/>
                </a:solidFill>
              </a:rPr>
              <a:t>Aarushi Singh 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Subasree Arvind 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Surmayi Sharma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Nimisha Gupta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8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An all in one portal  for pregnant Women  where they can clear  all their doubts and misconceptions about pregnancy.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It’s a platform where they can ask the simplest of questions anonymously.</a:t>
            </a:r>
          </a:p>
          <a:p>
            <a:pPr marL="0" indent="0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6465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Chatbot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5"/>
          <a:stretch/>
        </p:blipFill>
        <p:spPr bwMode="auto">
          <a:xfrm>
            <a:off x="76200" y="1066800"/>
            <a:ext cx="9067800" cy="473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6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CHATBOT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7"/>
          <a:stretch/>
        </p:blipFill>
        <p:spPr bwMode="auto">
          <a:xfrm>
            <a:off x="67732" y="990600"/>
            <a:ext cx="9076267" cy="473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83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Due date calculator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Bots for prediction of other congenital diseases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Appointment booking via bot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Widen our data set for improved analysis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Improved ML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270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348</TotalTime>
  <Words>90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Angles</vt:lpstr>
      <vt:lpstr>Pregafit  </vt:lpstr>
      <vt:lpstr>INTRODUCTION</vt:lpstr>
      <vt:lpstr>Chatbot 1</vt:lpstr>
      <vt:lpstr>CHATBOT 2</vt:lpstr>
      <vt:lpstr>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Pregafit-</dc:title>
  <dc:creator>Windows User</dc:creator>
  <cp:lastModifiedBy>Windows User</cp:lastModifiedBy>
  <cp:revision>7</cp:revision>
  <dcterms:created xsi:type="dcterms:W3CDTF">2019-10-01T08:53:28Z</dcterms:created>
  <dcterms:modified xsi:type="dcterms:W3CDTF">2019-10-01T14:41:29Z</dcterms:modified>
</cp:coreProperties>
</file>