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6" r:id="rId12"/>
    <p:sldId id="265" r:id="rId13"/>
    <p:sldId id="274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lory\Downloads\employee_data%20(2).csv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AA-4E4A-B358-A85B912FEA36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AA-4E4A-B358-A85B912FEA36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AA-4E4A-B358-A85B912FEA36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AA-4E4A-B358-A85B912FE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09218807"/>
        <c:axId val="975974469"/>
      </c:barChart>
      <c:catAx>
        <c:axId val="7092188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974469"/>
        <c:crosses val="autoZero"/>
        <c:auto val="1"/>
        <c:lblAlgn val="ctr"/>
        <c:lblOffset val="100"/>
        <c:noMultiLvlLbl val="0"/>
      </c:catAx>
      <c:valAx>
        <c:axId val="9759744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218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22-284E-98CB-57B45020C25C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22-284E-98CB-57B45020C25C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22-284E-98CB-57B45020C25C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22-284E-98CB-57B45020C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876300" y="3200399"/>
            <a:ext cx="9432926" cy="1724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NAME : SUBASRI VS</a:t>
            </a:r>
          </a:p>
          <a:p>
            <a:r>
              <a:rPr lang="en-US" sz="2400" dirty="0"/>
              <a:t>REGISTER NO      : 22BOMG68/4E88413677F4D7AAAC247D7A1BDEE3A2</a:t>
            </a:r>
          </a:p>
          <a:p>
            <a:r>
              <a:rPr lang="en-US" sz="2400" dirty="0"/>
              <a:t>DEPARTMENT     : COMMERCE </a:t>
            </a:r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050290" y="1936750"/>
            <a:ext cx="656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47800" y="2647950"/>
            <a:ext cx="7127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2739</Words>
  <Application>Microsoft Office PowerPoint</Application>
  <PresentationFormat>Widescreen</PresentationFormat>
  <Paragraphs>145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subasri.vs242004@gmail.com</cp:lastModifiedBy>
  <cp:revision>17</cp:revision>
  <dcterms:created xsi:type="dcterms:W3CDTF">2024-03-29T15:07:00Z</dcterms:created>
  <dcterms:modified xsi:type="dcterms:W3CDTF">2024-09-10T07:52:18Z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