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U</a:t>
            </a:r>
            <a:r>
              <a:rPr sz="2400" lang="en-US" smtClean="0"/>
              <a:t>B</a:t>
            </a:r>
            <a:r>
              <a:rPr sz="2400" lang="en-US" smtClean="0"/>
              <a:t>A</a:t>
            </a:r>
            <a:r>
              <a:rPr sz="2400" lang="en-US" smtClean="0"/>
              <a:t>S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1</a:t>
            </a:r>
            <a:r>
              <a:rPr dirty="0" sz="2400" lang="en-US" smtClean="0"/>
              <a:t>(</a:t>
            </a:r>
            <a:r>
              <a:rPr dirty="0" sz="2400" lang="en-US" smtClean="0"/>
              <a:t>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2024-10-30T06:04:21Z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2278ac9ea2da4fa0b9dcf0de4cb9fd67</vt:lpwstr>
  </property>
</Properties>
</file>