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30" y="86"/>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124200"/>
            <a:ext cx="9190990" cy="2677656"/>
          </a:xfrm>
          <a:prstGeom prst="rect">
            <a:avLst/>
          </a:prstGeom>
          <a:noFill/>
          <a:ln>
            <a:solidFill>
              <a:schemeClr val="tx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IN" altLang="en-US" sz="2400" b="1" dirty="0">
                <a:latin typeface="Times New Roman" panose="02020603050405020304" pitchFamily="18" charset="0"/>
                <a:cs typeface="Times New Roman" panose="02020603050405020304" pitchFamily="18" charset="0"/>
              </a:rPr>
              <a:t>	: SUBASRI R</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a:t>
            </a:r>
            <a:r>
              <a:rPr lang="en-IN" altLang="en-US" sz="2400" b="1" dirty="0">
                <a:latin typeface="Times New Roman" panose="02020603050405020304" pitchFamily="18" charset="0"/>
                <a:cs typeface="Times New Roman" panose="02020603050405020304" pitchFamily="18" charset="0"/>
              </a:rPr>
              <a:t>.	: 312219313/ asunm170931229313</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a:t>
            </a:r>
            <a:r>
              <a:rPr lang="en-IN" altLang="en-US" sz="2400" b="1" dirty="0">
                <a:latin typeface="Times New Roman" panose="02020603050405020304" pitchFamily="18" charset="0"/>
                <a:cs typeface="Times New Roman" panose="02020603050405020304" pitchFamily="18" charset="0"/>
              </a:rPr>
              <a:t>	: COMMERCE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COLLEGE</a:t>
            </a:r>
            <a:r>
              <a:rPr lang="en-IN" altLang="en-US" sz="2400" b="1" dirty="0">
                <a:latin typeface="Times New Roman" panose="02020603050405020304" pitchFamily="18" charset="0"/>
                <a:cs typeface="Times New Roman" panose="02020603050405020304" pitchFamily="18" charset="0"/>
              </a:rPr>
              <a:t>		: LAKSHMI BANGARU ARTS AND SCIENCE COLLEGE</a:t>
            </a:r>
          </a:p>
          <a:p>
            <a:pPr marL="2286000" lvl="5" indent="457200"/>
            <a:r>
              <a:rPr lang="en-IN" alt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8" name="Picture 7" descr="Screenshot 2024-08-27 085918"/>
          <p:cNvPicPr>
            <a:picLocks noChangeAspect="1"/>
          </p:cNvPicPr>
          <p:nvPr/>
        </p:nvPicPr>
        <p:blipFill>
          <a:blip r:embed="rId4"/>
          <a:stretch>
            <a:fillRect/>
          </a:stretch>
        </p:blipFill>
        <p:spPr>
          <a:xfrm>
            <a:off x="2133601" y="1765151"/>
            <a:ext cx="5867400" cy="3264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816</Words>
  <Application>Microsoft Office PowerPoint</Application>
  <PresentationFormat>Widescreen</PresentationFormat>
  <Paragraphs>91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subasriraja0330@gmail.com</cp:lastModifiedBy>
  <cp:revision>21</cp:revision>
  <dcterms:created xsi:type="dcterms:W3CDTF">2024-03-29T15:07:00Z</dcterms:created>
  <dcterms:modified xsi:type="dcterms:W3CDTF">2024-09-18T03:43:10Z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