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88B02-1147-4E8B-8DA1-8BC934BD945A}" v="74" dt="2022-06-03T12:26:36.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athra Kaliamoorthy" userId="ecdf12aa-840e-4b3b-8ab4-a927171369fb" providerId="ADAL" clId="{4BE88B02-1147-4E8B-8DA1-8BC934BD945A}"/>
    <pc:docChg chg="undo custSel addSld delSld modSld">
      <pc:chgData name="Subathra Kaliamoorthy" userId="ecdf12aa-840e-4b3b-8ab4-a927171369fb" providerId="ADAL" clId="{4BE88B02-1147-4E8B-8DA1-8BC934BD945A}" dt="2022-06-03T12:30:14.182" v="753" actId="1076"/>
      <pc:docMkLst>
        <pc:docMk/>
      </pc:docMkLst>
      <pc:sldChg chg="addSp delSp modSp mod">
        <pc:chgData name="Subathra Kaliamoorthy" userId="ecdf12aa-840e-4b3b-8ab4-a927171369fb" providerId="ADAL" clId="{4BE88B02-1147-4E8B-8DA1-8BC934BD945A}" dt="2022-06-03T12:30:14.182" v="753" actId="1076"/>
        <pc:sldMkLst>
          <pc:docMk/>
          <pc:sldMk cId="2177023865" sldId="258"/>
        </pc:sldMkLst>
        <pc:spChg chg="mod">
          <ac:chgData name="Subathra Kaliamoorthy" userId="ecdf12aa-840e-4b3b-8ab4-a927171369fb" providerId="ADAL" clId="{4BE88B02-1147-4E8B-8DA1-8BC934BD945A}" dt="2022-06-03T09:17:13.403" v="474" actId="1076"/>
          <ac:spMkLst>
            <pc:docMk/>
            <pc:sldMk cId="2177023865" sldId="258"/>
            <ac:spMk id="2" creationId="{C39B2BA4-2816-409A-A394-183B63844BAC}"/>
          </ac:spMkLst>
        </pc:spChg>
        <pc:spChg chg="mod">
          <ac:chgData name="Subathra Kaliamoorthy" userId="ecdf12aa-840e-4b3b-8ab4-a927171369fb" providerId="ADAL" clId="{4BE88B02-1147-4E8B-8DA1-8BC934BD945A}" dt="2022-06-03T12:30:14.182" v="753" actId="1076"/>
          <ac:spMkLst>
            <pc:docMk/>
            <pc:sldMk cId="2177023865" sldId="258"/>
            <ac:spMk id="3" creationId="{E42EECE2-F9BC-4D5D-BA62-2D986DF1B363}"/>
          </ac:spMkLst>
        </pc:spChg>
        <pc:spChg chg="mod">
          <ac:chgData name="Subathra Kaliamoorthy" userId="ecdf12aa-840e-4b3b-8ab4-a927171369fb" providerId="ADAL" clId="{4BE88B02-1147-4E8B-8DA1-8BC934BD945A}" dt="2022-06-03T09:17:13.403" v="474" actId="1076"/>
          <ac:spMkLst>
            <pc:docMk/>
            <pc:sldMk cId="2177023865" sldId="258"/>
            <ac:spMk id="4" creationId="{110B6A69-B6EC-4099-937F-3971CB939CFA}"/>
          </ac:spMkLst>
        </pc:spChg>
        <pc:spChg chg="add del mod">
          <ac:chgData name="Subathra Kaliamoorthy" userId="ecdf12aa-840e-4b3b-8ab4-a927171369fb" providerId="ADAL" clId="{4BE88B02-1147-4E8B-8DA1-8BC934BD945A}" dt="2022-06-03T10:46:08.426" v="648" actId="21"/>
          <ac:spMkLst>
            <pc:docMk/>
            <pc:sldMk cId="2177023865" sldId="258"/>
            <ac:spMk id="5" creationId="{EBD8F429-098C-4651-A4AF-7CFB673FDDB3}"/>
          </ac:spMkLst>
        </pc:spChg>
        <pc:graphicFrameChg chg="add del">
          <ac:chgData name="Subathra Kaliamoorthy" userId="ecdf12aa-840e-4b3b-8ab4-a927171369fb" providerId="ADAL" clId="{4BE88B02-1147-4E8B-8DA1-8BC934BD945A}" dt="2022-06-03T08:33:11.168" v="116" actId="478"/>
          <ac:graphicFrameMkLst>
            <pc:docMk/>
            <pc:sldMk cId="2177023865" sldId="258"/>
            <ac:graphicFrameMk id="6" creationId="{C96E76DF-0625-4CA1-8648-A4AAED2BF2A0}"/>
          </ac:graphicFrameMkLst>
        </pc:graphicFrameChg>
        <pc:graphicFrameChg chg="add del mod modGraphic">
          <ac:chgData name="Subathra Kaliamoorthy" userId="ecdf12aa-840e-4b3b-8ab4-a927171369fb" providerId="ADAL" clId="{4BE88B02-1147-4E8B-8DA1-8BC934BD945A}" dt="2022-06-03T10:46:08.426" v="648" actId="21"/>
          <ac:graphicFrameMkLst>
            <pc:docMk/>
            <pc:sldMk cId="2177023865" sldId="258"/>
            <ac:graphicFrameMk id="7" creationId="{A7811A4F-46CD-477B-8C26-3C710B0037E8}"/>
          </ac:graphicFrameMkLst>
        </pc:graphicFrameChg>
        <pc:graphicFrameChg chg="add del mod modGraphic">
          <ac:chgData name="Subathra Kaliamoorthy" userId="ecdf12aa-840e-4b3b-8ab4-a927171369fb" providerId="ADAL" clId="{4BE88B02-1147-4E8B-8DA1-8BC934BD945A}" dt="2022-06-03T10:46:08.426" v="648" actId="21"/>
          <ac:graphicFrameMkLst>
            <pc:docMk/>
            <pc:sldMk cId="2177023865" sldId="258"/>
            <ac:graphicFrameMk id="8" creationId="{CFF737A0-FED6-4974-875A-EE09D066819A}"/>
          </ac:graphicFrameMkLst>
        </pc:graphicFrameChg>
        <pc:graphicFrameChg chg="add mod modGraphic">
          <ac:chgData name="Subathra Kaliamoorthy" userId="ecdf12aa-840e-4b3b-8ab4-a927171369fb" providerId="ADAL" clId="{4BE88B02-1147-4E8B-8DA1-8BC934BD945A}" dt="2022-06-03T09:17:13.403" v="474" actId="1076"/>
          <ac:graphicFrameMkLst>
            <pc:docMk/>
            <pc:sldMk cId="2177023865" sldId="258"/>
            <ac:graphicFrameMk id="9" creationId="{415A8C54-D41F-4329-86B3-A5EBAEDE11A6}"/>
          </ac:graphicFrameMkLst>
        </pc:graphicFrameChg>
        <pc:graphicFrameChg chg="add del mod modGraphic">
          <ac:chgData name="Subathra Kaliamoorthy" userId="ecdf12aa-840e-4b3b-8ab4-a927171369fb" providerId="ADAL" clId="{4BE88B02-1147-4E8B-8DA1-8BC934BD945A}" dt="2022-06-03T10:46:08.426" v="648" actId="21"/>
          <ac:graphicFrameMkLst>
            <pc:docMk/>
            <pc:sldMk cId="2177023865" sldId="258"/>
            <ac:graphicFrameMk id="10" creationId="{6092BC20-CE5A-46E2-BAF9-AAEC539064BD}"/>
          </ac:graphicFrameMkLst>
        </pc:graphicFrameChg>
        <pc:graphicFrameChg chg="add del">
          <ac:chgData name="Subathra Kaliamoorthy" userId="ecdf12aa-840e-4b3b-8ab4-a927171369fb" providerId="ADAL" clId="{4BE88B02-1147-4E8B-8DA1-8BC934BD945A}" dt="2022-06-03T09:01:18.608" v="332" actId="478"/>
          <ac:graphicFrameMkLst>
            <pc:docMk/>
            <pc:sldMk cId="2177023865" sldId="258"/>
            <ac:graphicFrameMk id="11" creationId="{A4DABB7D-ED1D-4E55-97C7-8502E1E11507}"/>
          </ac:graphicFrameMkLst>
        </pc:graphicFrameChg>
        <pc:graphicFrameChg chg="add del mod modGraphic">
          <ac:chgData name="Subathra Kaliamoorthy" userId="ecdf12aa-840e-4b3b-8ab4-a927171369fb" providerId="ADAL" clId="{4BE88B02-1147-4E8B-8DA1-8BC934BD945A}" dt="2022-06-03T10:46:08.426" v="648" actId="21"/>
          <ac:graphicFrameMkLst>
            <pc:docMk/>
            <pc:sldMk cId="2177023865" sldId="258"/>
            <ac:graphicFrameMk id="12" creationId="{FDF150CE-ACD3-4DB0-B0C1-0FB0312822B8}"/>
          </ac:graphicFrameMkLst>
        </pc:graphicFrameChg>
        <pc:graphicFrameChg chg="add del mod modGraphic">
          <ac:chgData name="Subathra Kaliamoorthy" userId="ecdf12aa-840e-4b3b-8ab4-a927171369fb" providerId="ADAL" clId="{4BE88B02-1147-4E8B-8DA1-8BC934BD945A}" dt="2022-06-03T10:46:08.426" v="648" actId="21"/>
          <ac:graphicFrameMkLst>
            <pc:docMk/>
            <pc:sldMk cId="2177023865" sldId="258"/>
            <ac:graphicFrameMk id="13" creationId="{CB10C2C2-A381-493C-9959-EC84524A46A4}"/>
          </ac:graphicFrameMkLst>
        </pc:graphicFrameChg>
        <pc:picChg chg="add del mod">
          <ac:chgData name="Subathra Kaliamoorthy" userId="ecdf12aa-840e-4b3b-8ab4-a927171369fb" providerId="ADAL" clId="{4BE88B02-1147-4E8B-8DA1-8BC934BD945A}" dt="2022-06-03T10:46:08.426" v="648" actId="21"/>
          <ac:picMkLst>
            <pc:docMk/>
            <pc:sldMk cId="2177023865" sldId="258"/>
            <ac:picMk id="1040" creationId="{8A3C7616-62B2-4D17-8726-FC7A9D24C3C4}"/>
          </ac:picMkLst>
        </pc:picChg>
        <pc:picChg chg="add del mod">
          <ac:chgData name="Subathra Kaliamoorthy" userId="ecdf12aa-840e-4b3b-8ab4-a927171369fb" providerId="ADAL" clId="{4BE88B02-1147-4E8B-8DA1-8BC934BD945A}" dt="2022-06-03T10:46:08.426" v="648" actId="21"/>
          <ac:picMkLst>
            <pc:docMk/>
            <pc:sldMk cId="2177023865" sldId="258"/>
            <ac:picMk id="1044" creationId="{F81C04B8-8F38-4333-9931-1073950C90B3}"/>
          </ac:picMkLst>
        </pc:picChg>
        <pc:picChg chg="mod">
          <ac:chgData name="Subathra Kaliamoorthy" userId="ecdf12aa-840e-4b3b-8ab4-a927171369fb" providerId="ADAL" clId="{4BE88B02-1147-4E8B-8DA1-8BC934BD945A}" dt="2022-06-03T11:49:13.743" v="690" actId="14100"/>
          <ac:picMkLst>
            <pc:docMk/>
            <pc:sldMk cId="2177023865" sldId="258"/>
            <ac:picMk id="1046" creationId="{CD767E4C-A587-471F-A7F5-CDA79A829482}"/>
          </ac:picMkLst>
        </pc:picChg>
        <pc:picChg chg="add del mod">
          <ac:chgData name="Subathra Kaliamoorthy" userId="ecdf12aa-840e-4b3b-8ab4-a927171369fb" providerId="ADAL" clId="{4BE88B02-1147-4E8B-8DA1-8BC934BD945A}" dt="2022-06-03T10:46:08.426" v="648" actId="21"/>
          <ac:picMkLst>
            <pc:docMk/>
            <pc:sldMk cId="2177023865" sldId="258"/>
            <ac:picMk id="1048" creationId="{65ADA8B4-3A17-4F04-9C8B-E5BC4EDFD4DA}"/>
          </ac:picMkLst>
        </pc:picChg>
        <pc:cxnChg chg="add del mod">
          <ac:chgData name="Subathra Kaliamoorthy" userId="ecdf12aa-840e-4b3b-8ab4-a927171369fb" providerId="ADAL" clId="{4BE88B02-1147-4E8B-8DA1-8BC934BD945A}" dt="2022-06-03T10:46:08.426" v="648" actId="21"/>
          <ac:cxnSpMkLst>
            <pc:docMk/>
            <pc:sldMk cId="2177023865" sldId="258"/>
            <ac:cxnSpMk id="23" creationId="{1ED52EBE-F304-4BA7-A1D7-233F3ABCFD79}"/>
          </ac:cxnSpMkLst>
        </pc:cxnChg>
        <pc:cxnChg chg="add del mod">
          <ac:chgData name="Subathra Kaliamoorthy" userId="ecdf12aa-840e-4b3b-8ab4-a927171369fb" providerId="ADAL" clId="{4BE88B02-1147-4E8B-8DA1-8BC934BD945A}" dt="2022-06-03T10:46:08.426" v="648" actId="21"/>
          <ac:cxnSpMkLst>
            <pc:docMk/>
            <pc:sldMk cId="2177023865" sldId="258"/>
            <ac:cxnSpMk id="26" creationId="{6EBA1264-D628-40E8-997C-5CF108096EAE}"/>
          </ac:cxnSpMkLst>
        </pc:cxnChg>
        <pc:cxnChg chg="add del mod">
          <ac:chgData name="Subathra Kaliamoorthy" userId="ecdf12aa-840e-4b3b-8ab4-a927171369fb" providerId="ADAL" clId="{4BE88B02-1147-4E8B-8DA1-8BC934BD945A}" dt="2022-06-03T10:46:08.426" v="648" actId="21"/>
          <ac:cxnSpMkLst>
            <pc:docMk/>
            <pc:sldMk cId="2177023865" sldId="258"/>
            <ac:cxnSpMk id="30" creationId="{0212B815-F96D-4ADA-B42D-91F8C4E86AB3}"/>
          </ac:cxnSpMkLst>
        </pc:cxnChg>
      </pc:sldChg>
      <pc:sldChg chg="addSp delSp modSp mod">
        <pc:chgData name="Subathra Kaliamoorthy" userId="ecdf12aa-840e-4b3b-8ab4-a927171369fb" providerId="ADAL" clId="{4BE88B02-1147-4E8B-8DA1-8BC934BD945A}" dt="2022-06-03T12:29:32.118" v="748" actId="1076"/>
        <pc:sldMkLst>
          <pc:docMk/>
          <pc:sldMk cId="1272672537" sldId="261"/>
        </pc:sldMkLst>
        <pc:spChg chg="mod">
          <ac:chgData name="Subathra Kaliamoorthy" userId="ecdf12aa-840e-4b3b-8ab4-a927171369fb" providerId="ADAL" clId="{4BE88B02-1147-4E8B-8DA1-8BC934BD945A}" dt="2022-06-03T12:29:32.118" v="748" actId="1076"/>
          <ac:spMkLst>
            <pc:docMk/>
            <pc:sldMk cId="1272672537" sldId="261"/>
            <ac:spMk id="3" creationId="{E42EECE2-F9BC-4D5D-BA62-2D986DF1B363}"/>
          </ac:spMkLst>
        </pc:spChg>
        <pc:spChg chg="mod">
          <ac:chgData name="Subathra Kaliamoorthy" userId="ecdf12aa-840e-4b3b-8ab4-a927171369fb" providerId="ADAL" clId="{4BE88B02-1147-4E8B-8DA1-8BC934BD945A}" dt="2022-06-03T10:47:10.870" v="662" actId="20577"/>
          <ac:spMkLst>
            <pc:docMk/>
            <pc:sldMk cId="1272672537" sldId="261"/>
            <ac:spMk id="5" creationId="{EBD8F429-098C-4651-A4AF-7CFB673FDDB3}"/>
          </ac:spMkLst>
        </pc:spChg>
        <pc:spChg chg="add del mod">
          <ac:chgData name="Subathra Kaliamoorthy" userId="ecdf12aa-840e-4b3b-8ab4-a927171369fb" providerId="ADAL" clId="{4BE88B02-1147-4E8B-8DA1-8BC934BD945A}" dt="2022-06-03T11:27:48.465" v="671" actId="26606"/>
          <ac:spMkLst>
            <pc:docMk/>
            <pc:sldMk cId="1272672537" sldId="261"/>
            <ac:spMk id="14" creationId="{62FFA40F-D8E6-4A3A-A4E9-B9F3E49698EE}"/>
          </ac:spMkLst>
        </pc:spChg>
        <pc:graphicFrameChg chg="add mod">
          <ac:chgData name="Subathra Kaliamoorthy" userId="ecdf12aa-840e-4b3b-8ab4-a927171369fb" providerId="ADAL" clId="{4BE88B02-1147-4E8B-8DA1-8BC934BD945A}" dt="2022-06-03T10:47:26.246" v="669"/>
          <ac:graphicFrameMkLst>
            <pc:docMk/>
            <pc:sldMk cId="1272672537" sldId="261"/>
            <ac:graphicFrameMk id="21" creationId="{9689E2D3-6AB5-42AC-ACFF-5246C26FA0C4}"/>
          </ac:graphicFrameMkLst>
        </pc:graphicFrameChg>
        <pc:graphicFrameChg chg="add mod">
          <ac:chgData name="Subathra Kaliamoorthy" userId="ecdf12aa-840e-4b3b-8ab4-a927171369fb" providerId="ADAL" clId="{4BE88B02-1147-4E8B-8DA1-8BC934BD945A}" dt="2022-06-03T10:47:26.246" v="669"/>
          <ac:graphicFrameMkLst>
            <pc:docMk/>
            <pc:sldMk cId="1272672537" sldId="261"/>
            <ac:graphicFrameMk id="22" creationId="{11F4FDB5-8726-4974-854F-42640233F483}"/>
          </ac:graphicFrameMkLst>
        </pc:graphicFrameChg>
        <pc:graphicFrameChg chg="add mod">
          <ac:chgData name="Subathra Kaliamoorthy" userId="ecdf12aa-840e-4b3b-8ab4-a927171369fb" providerId="ADAL" clId="{4BE88B02-1147-4E8B-8DA1-8BC934BD945A}" dt="2022-06-03T10:47:26.246" v="669"/>
          <ac:graphicFrameMkLst>
            <pc:docMk/>
            <pc:sldMk cId="1272672537" sldId="261"/>
            <ac:graphicFrameMk id="24" creationId="{FEA532E5-408D-4688-A090-A0503E7A70BF}"/>
          </ac:graphicFrameMkLst>
        </pc:graphicFrameChg>
        <pc:graphicFrameChg chg="add mod">
          <ac:chgData name="Subathra Kaliamoorthy" userId="ecdf12aa-840e-4b3b-8ab4-a927171369fb" providerId="ADAL" clId="{4BE88B02-1147-4E8B-8DA1-8BC934BD945A}" dt="2022-06-03T10:47:26.246" v="669"/>
          <ac:graphicFrameMkLst>
            <pc:docMk/>
            <pc:sldMk cId="1272672537" sldId="261"/>
            <ac:graphicFrameMk id="25" creationId="{B81E4CAD-8033-43FD-A044-CC029B7F2BDC}"/>
          </ac:graphicFrameMkLst>
        </pc:graphicFrameChg>
        <pc:graphicFrameChg chg="add mod">
          <ac:chgData name="Subathra Kaliamoorthy" userId="ecdf12aa-840e-4b3b-8ab4-a927171369fb" providerId="ADAL" clId="{4BE88B02-1147-4E8B-8DA1-8BC934BD945A}" dt="2022-06-03T10:47:26.246" v="669"/>
          <ac:graphicFrameMkLst>
            <pc:docMk/>
            <pc:sldMk cId="1272672537" sldId="261"/>
            <ac:graphicFrameMk id="27" creationId="{E034221F-ADA5-4A39-8930-2D5F44F457E4}"/>
          </ac:graphicFrameMkLst>
        </pc:graphicFrameChg>
        <pc:graphicFrameChg chg="add del">
          <ac:chgData name="Subathra Kaliamoorthy" userId="ecdf12aa-840e-4b3b-8ab4-a927171369fb" providerId="ADAL" clId="{4BE88B02-1147-4E8B-8DA1-8BC934BD945A}" dt="2022-06-03T11:27:48.465" v="671" actId="26606"/>
          <ac:graphicFrameMkLst>
            <pc:docMk/>
            <pc:sldMk cId="1272672537" sldId="261"/>
            <ac:graphicFrameMk id="29" creationId="{68A67026-1A5E-1549-BF7D-B83449E69215}"/>
          </ac:graphicFrameMkLst>
        </pc:graphicFrameChg>
        <pc:picChg chg="mod">
          <ac:chgData name="Subathra Kaliamoorthy" userId="ecdf12aa-840e-4b3b-8ab4-a927171369fb" providerId="ADAL" clId="{4BE88B02-1147-4E8B-8DA1-8BC934BD945A}" dt="2022-06-03T11:49:03.630" v="689" actId="14100"/>
          <ac:picMkLst>
            <pc:docMk/>
            <pc:sldMk cId="1272672537" sldId="261"/>
            <ac:picMk id="13" creationId="{A67D2A4A-62F8-43D9-BE7A-22D78C8E19DE}"/>
          </ac:picMkLst>
        </pc:picChg>
        <pc:picChg chg="add mod">
          <ac:chgData name="Subathra Kaliamoorthy" userId="ecdf12aa-840e-4b3b-8ab4-a927171369fb" providerId="ADAL" clId="{4BE88B02-1147-4E8B-8DA1-8BC934BD945A}" dt="2022-06-03T10:47:26.246" v="669"/>
          <ac:picMkLst>
            <pc:docMk/>
            <pc:sldMk cId="1272672537" sldId="261"/>
            <ac:picMk id="17" creationId="{19EFC233-7B76-4E3C-82E4-5469CF76B253}"/>
          </ac:picMkLst>
        </pc:picChg>
        <pc:picChg chg="add mod">
          <ac:chgData name="Subathra Kaliamoorthy" userId="ecdf12aa-840e-4b3b-8ab4-a927171369fb" providerId="ADAL" clId="{4BE88B02-1147-4E8B-8DA1-8BC934BD945A}" dt="2022-06-03T10:47:26.246" v="669"/>
          <ac:picMkLst>
            <pc:docMk/>
            <pc:sldMk cId="1272672537" sldId="261"/>
            <ac:picMk id="19" creationId="{4144E420-B7C0-472B-AB82-58020C90BEC8}"/>
          </ac:picMkLst>
        </pc:picChg>
        <pc:picChg chg="add mod">
          <ac:chgData name="Subathra Kaliamoorthy" userId="ecdf12aa-840e-4b3b-8ab4-a927171369fb" providerId="ADAL" clId="{4BE88B02-1147-4E8B-8DA1-8BC934BD945A}" dt="2022-06-03T10:47:26.246" v="669"/>
          <ac:picMkLst>
            <pc:docMk/>
            <pc:sldMk cId="1272672537" sldId="261"/>
            <ac:picMk id="20" creationId="{33E3C04E-E5D9-49C4-A90F-8AAAC27DDD55}"/>
          </ac:picMkLst>
        </pc:picChg>
        <pc:picChg chg="del">
          <ac:chgData name="Subathra Kaliamoorthy" userId="ecdf12aa-840e-4b3b-8ab4-a927171369fb" providerId="ADAL" clId="{4BE88B02-1147-4E8B-8DA1-8BC934BD945A}" dt="2022-06-03T10:47:18.914" v="664" actId="478"/>
          <ac:picMkLst>
            <pc:docMk/>
            <pc:sldMk cId="1272672537" sldId="261"/>
            <ac:picMk id="1040" creationId="{8A3C7616-62B2-4D17-8726-FC7A9D24C3C4}"/>
          </ac:picMkLst>
        </pc:picChg>
        <pc:picChg chg="del">
          <ac:chgData name="Subathra Kaliamoorthy" userId="ecdf12aa-840e-4b3b-8ab4-a927171369fb" providerId="ADAL" clId="{4BE88B02-1147-4E8B-8DA1-8BC934BD945A}" dt="2022-06-03T10:47:21.552" v="667" actId="478"/>
          <ac:picMkLst>
            <pc:docMk/>
            <pc:sldMk cId="1272672537" sldId="261"/>
            <ac:picMk id="1044" creationId="{F81C04B8-8F38-4333-9931-1073950C90B3}"/>
          </ac:picMkLst>
        </pc:picChg>
        <pc:picChg chg="del">
          <ac:chgData name="Subathra Kaliamoorthy" userId="ecdf12aa-840e-4b3b-8ab4-a927171369fb" providerId="ADAL" clId="{4BE88B02-1147-4E8B-8DA1-8BC934BD945A}" dt="2022-06-03T10:47:19.919" v="665" actId="478"/>
          <ac:picMkLst>
            <pc:docMk/>
            <pc:sldMk cId="1272672537" sldId="261"/>
            <ac:picMk id="1048" creationId="{65ADA8B4-3A17-4F04-9C8B-E5BC4EDFD4DA}"/>
          </ac:picMkLst>
        </pc:picChg>
        <pc:cxnChg chg="add mod">
          <ac:chgData name="Subathra Kaliamoorthy" userId="ecdf12aa-840e-4b3b-8ab4-a927171369fb" providerId="ADAL" clId="{4BE88B02-1147-4E8B-8DA1-8BC934BD945A}" dt="2022-06-03T10:47:26.246" v="669"/>
          <ac:cxnSpMkLst>
            <pc:docMk/>
            <pc:sldMk cId="1272672537" sldId="261"/>
            <ac:cxnSpMk id="15" creationId="{6A6EEC87-3EA2-44A6-BCBF-0F385BCD9CAE}"/>
          </ac:cxnSpMkLst>
        </pc:cxnChg>
        <pc:cxnChg chg="add mod">
          <ac:chgData name="Subathra Kaliamoorthy" userId="ecdf12aa-840e-4b3b-8ab4-a927171369fb" providerId="ADAL" clId="{4BE88B02-1147-4E8B-8DA1-8BC934BD945A}" dt="2022-06-03T10:47:26.246" v="669"/>
          <ac:cxnSpMkLst>
            <pc:docMk/>
            <pc:sldMk cId="1272672537" sldId="261"/>
            <ac:cxnSpMk id="16" creationId="{C890DAF5-B29E-4E4E-A2B1-5F7F6A9BD3B2}"/>
          </ac:cxnSpMkLst>
        </pc:cxnChg>
        <pc:cxnChg chg="add mod">
          <ac:chgData name="Subathra Kaliamoorthy" userId="ecdf12aa-840e-4b3b-8ab4-a927171369fb" providerId="ADAL" clId="{4BE88B02-1147-4E8B-8DA1-8BC934BD945A}" dt="2022-06-03T10:47:26.246" v="669"/>
          <ac:cxnSpMkLst>
            <pc:docMk/>
            <pc:sldMk cId="1272672537" sldId="261"/>
            <ac:cxnSpMk id="18" creationId="{9CA548DF-0E4F-438B-87A6-4F8A2835D020}"/>
          </ac:cxnSpMkLst>
        </pc:cxnChg>
        <pc:cxnChg chg="del">
          <ac:chgData name="Subathra Kaliamoorthy" userId="ecdf12aa-840e-4b3b-8ab4-a927171369fb" providerId="ADAL" clId="{4BE88B02-1147-4E8B-8DA1-8BC934BD945A}" dt="2022-06-03T10:47:22.422" v="668" actId="478"/>
          <ac:cxnSpMkLst>
            <pc:docMk/>
            <pc:sldMk cId="1272672537" sldId="261"/>
            <ac:cxnSpMk id="23" creationId="{1ED52EBE-F304-4BA7-A1D7-233F3ABCFD79}"/>
          </ac:cxnSpMkLst>
        </pc:cxnChg>
        <pc:cxnChg chg="del">
          <ac:chgData name="Subathra Kaliamoorthy" userId="ecdf12aa-840e-4b3b-8ab4-a927171369fb" providerId="ADAL" clId="{4BE88B02-1147-4E8B-8DA1-8BC934BD945A}" dt="2022-06-03T10:47:20.765" v="666" actId="478"/>
          <ac:cxnSpMkLst>
            <pc:docMk/>
            <pc:sldMk cId="1272672537" sldId="261"/>
            <ac:cxnSpMk id="26" creationId="{6EBA1264-D628-40E8-997C-5CF108096EAE}"/>
          </ac:cxnSpMkLst>
        </pc:cxnChg>
        <pc:cxnChg chg="del">
          <ac:chgData name="Subathra Kaliamoorthy" userId="ecdf12aa-840e-4b3b-8ab4-a927171369fb" providerId="ADAL" clId="{4BE88B02-1147-4E8B-8DA1-8BC934BD945A}" dt="2022-06-03T10:47:15.367" v="663" actId="478"/>
          <ac:cxnSpMkLst>
            <pc:docMk/>
            <pc:sldMk cId="1272672537" sldId="261"/>
            <ac:cxnSpMk id="30" creationId="{0212B815-F96D-4ADA-B42D-91F8C4E86AB3}"/>
          </ac:cxnSpMkLst>
        </pc:cxnChg>
      </pc:sldChg>
      <pc:sldChg chg="addSp delSp modSp mod">
        <pc:chgData name="Subathra Kaliamoorthy" userId="ecdf12aa-840e-4b3b-8ab4-a927171369fb" providerId="ADAL" clId="{4BE88B02-1147-4E8B-8DA1-8BC934BD945A}" dt="2022-06-03T12:29:42.557" v="750" actId="1076"/>
        <pc:sldMkLst>
          <pc:docMk/>
          <pc:sldMk cId="990391794" sldId="262"/>
        </pc:sldMkLst>
        <pc:spChg chg="mod">
          <ac:chgData name="Subathra Kaliamoorthy" userId="ecdf12aa-840e-4b3b-8ab4-a927171369fb" providerId="ADAL" clId="{4BE88B02-1147-4E8B-8DA1-8BC934BD945A}" dt="2022-06-03T12:29:42.557" v="750" actId="1076"/>
          <ac:spMkLst>
            <pc:docMk/>
            <pc:sldMk cId="990391794" sldId="262"/>
            <ac:spMk id="3" creationId="{E42EECE2-F9BC-4D5D-BA62-2D986DF1B363}"/>
          </ac:spMkLst>
        </pc:spChg>
        <pc:spChg chg="mod">
          <ac:chgData name="Subathra Kaliamoorthy" userId="ecdf12aa-840e-4b3b-8ab4-a927171369fb" providerId="ADAL" clId="{4BE88B02-1147-4E8B-8DA1-8BC934BD945A}" dt="2022-06-03T11:32:14.078" v="672" actId="20577"/>
          <ac:spMkLst>
            <pc:docMk/>
            <pc:sldMk cId="990391794" sldId="262"/>
            <ac:spMk id="5" creationId="{EBD8F429-098C-4651-A4AF-7CFB673FDDB3}"/>
          </ac:spMkLst>
        </pc:spChg>
        <pc:spChg chg="add mod">
          <ac:chgData name="Subathra Kaliamoorthy" userId="ecdf12aa-840e-4b3b-8ab4-a927171369fb" providerId="ADAL" clId="{4BE88B02-1147-4E8B-8DA1-8BC934BD945A}" dt="2022-06-03T11:33:13.533" v="679"/>
          <ac:spMkLst>
            <pc:docMk/>
            <pc:sldMk cId="990391794" sldId="262"/>
            <ac:spMk id="13" creationId="{9FE0C81E-B10B-41D4-860A-A03935684342}"/>
          </ac:spMkLst>
        </pc:spChg>
        <pc:graphicFrameChg chg="add mod">
          <ac:chgData name="Subathra Kaliamoorthy" userId="ecdf12aa-840e-4b3b-8ab4-a927171369fb" providerId="ADAL" clId="{4BE88B02-1147-4E8B-8DA1-8BC934BD945A}" dt="2022-06-03T12:25:13.889" v="737" actId="1076"/>
          <ac:graphicFrameMkLst>
            <pc:docMk/>
            <pc:sldMk cId="990391794" sldId="262"/>
            <ac:graphicFrameMk id="20" creationId="{03E7078B-954C-45A9-BE1B-97F056C249BA}"/>
          </ac:graphicFrameMkLst>
        </pc:graphicFrameChg>
        <pc:graphicFrameChg chg="add mod modGraphic">
          <ac:chgData name="Subathra Kaliamoorthy" userId="ecdf12aa-840e-4b3b-8ab4-a927171369fb" providerId="ADAL" clId="{4BE88B02-1147-4E8B-8DA1-8BC934BD945A}" dt="2022-06-03T12:19:20.654" v="695" actId="2166"/>
          <ac:graphicFrameMkLst>
            <pc:docMk/>
            <pc:sldMk cId="990391794" sldId="262"/>
            <ac:graphicFrameMk id="21" creationId="{6136E7AC-C2DB-4465-BFC2-55D75EAEF44E}"/>
          </ac:graphicFrameMkLst>
        </pc:graphicFrameChg>
        <pc:graphicFrameChg chg="add mod">
          <ac:chgData name="Subathra Kaliamoorthy" userId="ecdf12aa-840e-4b3b-8ab4-a927171369fb" providerId="ADAL" clId="{4BE88B02-1147-4E8B-8DA1-8BC934BD945A}" dt="2022-06-03T12:19:38.160" v="696" actId="1076"/>
          <ac:graphicFrameMkLst>
            <pc:docMk/>
            <pc:sldMk cId="990391794" sldId="262"/>
            <ac:graphicFrameMk id="22" creationId="{6591328B-6C82-4623-B02A-C3B18D73565F}"/>
          </ac:graphicFrameMkLst>
        </pc:graphicFrameChg>
        <pc:graphicFrameChg chg="add mod modGraphic">
          <ac:chgData name="Subathra Kaliamoorthy" userId="ecdf12aa-840e-4b3b-8ab4-a927171369fb" providerId="ADAL" clId="{4BE88B02-1147-4E8B-8DA1-8BC934BD945A}" dt="2022-06-03T12:26:19.451" v="738" actId="207"/>
          <ac:graphicFrameMkLst>
            <pc:docMk/>
            <pc:sldMk cId="990391794" sldId="262"/>
            <ac:graphicFrameMk id="24" creationId="{72505806-B49B-45C4-BE8A-5EA5F4CB2E4F}"/>
          </ac:graphicFrameMkLst>
        </pc:graphicFrameChg>
        <pc:graphicFrameChg chg="add mod modGraphic">
          <ac:chgData name="Subathra Kaliamoorthy" userId="ecdf12aa-840e-4b3b-8ab4-a927171369fb" providerId="ADAL" clId="{4BE88B02-1147-4E8B-8DA1-8BC934BD945A}" dt="2022-06-03T12:27:19.174" v="746" actId="14734"/>
          <ac:graphicFrameMkLst>
            <pc:docMk/>
            <pc:sldMk cId="990391794" sldId="262"/>
            <ac:graphicFrameMk id="25" creationId="{9DBE430B-9D54-497E-A706-C2EAE71663D5}"/>
          </ac:graphicFrameMkLst>
        </pc:graphicFrameChg>
        <pc:picChg chg="add mod">
          <ac:chgData name="Subathra Kaliamoorthy" userId="ecdf12aa-840e-4b3b-8ab4-a927171369fb" providerId="ADAL" clId="{4BE88B02-1147-4E8B-8DA1-8BC934BD945A}" dt="2022-06-03T12:20:55.433" v="702" actId="1076"/>
          <ac:picMkLst>
            <pc:docMk/>
            <pc:sldMk cId="990391794" sldId="262"/>
            <ac:picMk id="16" creationId="{8A9C3D5D-B364-4DD0-927E-24BC3119A31A}"/>
          </ac:picMkLst>
        </pc:picChg>
        <pc:picChg chg="add mod">
          <ac:chgData name="Subathra Kaliamoorthy" userId="ecdf12aa-840e-4b3b-8ab4-a927171369fb" providerId="ADAL" clId="{4BE88B02-1147-4E8B-8DA1-8BC934BD945A}" dt="2022-06-03T11:33:13.533" v="679"/>
          <ac:picMkLst>
            <pc:docMk/>
            <pc:sldMk cId="990391794" sldId="262"/>
            <ac:picMk id="18" creationId="{355BEAA7-A47C-4A1A-B59A-755579DD9EF7}"/>
          </ac:picMkLst>
        </pc:picChg>
        <pc:picChg chg="add mod">
          <ac:chgData name="Subathra Kaliamoorthy" userId="ecdf12aa-840e-4b3b-8ab4-a927171369fb" providerId="ADAL" clId="{4BE88B02-1147-4E8B-8DA1-8BC934BD945A}" dt="2022-06-03T12:20:26.379" v="699" actId="1076"/>
          <ac:picMkLst>
            <pc:docMk/>
            <pc:sldMk cId="990391794" sldId="262"/>
            <ac:picMk id="19" creationId="{7778A833-3D94-45DF-B543-4C0C9ED79F41}"/>
          </ac:picMkLst>
        </pc:picChg>
        <pc:picChg chg="del">
          <ac:chgData name="Subathra Kaliamoorthy" userId="ecdf12aa-840e-4b3b-8ab4-a927171369fb" providerId="ADAL" clId="{4BE88B02-1147-4E8B-8DA1-8BC934BD945A}" dt="2022-06-03T11:33:05.821" v="676" actId="478"/>
          <ac:picMkLst>
            <pc:docMk/>
            <pc:sldMk cId="990391794" sldId="262"/>
            <ac:picMk id="1040" creationId="{8A3C7616-62B2-4D17-8726-FC7A9D24C3C4}"/>
          </ac:picMkLst>
        </pc:picChg>
        <pc:picChg chg="del">
          <ac:chgData name="Subathra Kaliamoorthy" userId="ecdf12aa-840e-4b3b-8ab4-a927171369fb" providerId="ADAL" clId="{4BE88B02-1147-4E8B-8DA1-8BC934BD945A}" dt="2022-06-03T11:32:40.745" v="673" actId="478"/>
          <ac:picMkLst>
            <pc:docMk/>
            <pc:sldMk cId="990391794" sldId="262"/>
            <ac:picMk id="1044" creationId="{F81C04B8-8F38-4333-9931-1073950C90B3}"/>
          </ac:picMkLst>
        </pc:picChg>
        <pc:picChg chg="del">
          <ac:chgData name="Subathra Kaliamoorthy" userId="ecdf12aa-840e-4b3b-8ab4-a927171369fb" providerId="ADAL" clId="{4BE88B02-1147-4E8B-8DA1-8BC934BD945A}" dt="2022-06-03T11:33:04.735" v="675" actId="478"/>
          <ac:picMkLst>
            <pc:docMk/>
            <pc:sldMk cId="990391794" sldId="262"/>
            <ac:picMk id="1048" creationId="{65ADA8B4-3A17-4F04-9C8B-E5BC4EDFD4DA}"/>
          </ac:picMkLst>
        </pc:picChg>
        <pc:picChg chg="mod">
          <ac:chgData name="Subathra Kaliamoorthy" userId="ecdf12aa-840e-4b3b-8ab4-a927171369fb" providerId="ADAL" clId="{4BE88B02-1147-4E8B-8DA1-8BC934BD945A}" dt="2022-06-03T11:48:26.927" v="686" actId="14100"/>
          <ac:picMkLst>
            <pc:docMk/>
            <pc:sldMk cId="990391794" sldId="262"/>
            <ac:picMk id="4098" creationId="{1F215F63-1DB6-49AB-94A6-7951719C7118}"/>
          </ac:picMkLst>
        </pc:picChg>
        <pc:cxnChg chg="add mod">
          <ac:chgData name="Subathra Kaliamoorthy" userId="ecdf12aa-840e-4b3b-8ab4-a927171369fb" providerId="ADAL" clId="{4BE88B02-1147-4E8B-8DA1-8BC934BD945A}" dt="2022-06-03T11:33:13.533" v="679"/>
          <ac:cxnSpMkLst>
            <pc:docMk/>
            <pc:sldMk cId="990391794" sldId="262"/>
            <ac:cxnSpMk id="14" creationId="{0C93935C-574E-481A-85B3-648E63A75A68}"/>
          </ac:cxnSpMkLst>
        </pc:cxnChg>
        <pc:cxnChg chg="add mod">
          <ac:chgData name="Subathra Kaliamoorthy" userId="ecdf12aa-840e-4b3b-8ab4-a927171369fb" providerId="ADAL" clId="{4BE88B02-1147-4E8B-8DA1-8BC934BD945A}" dt="2022-06-03T12:20:23.122" v="698" actId="1076"/>
          <ac:cxnSpMkLst>
            <pc:docMk/>
            <pc:sldMk cId="990391794" sldId="262"/>
            <ac:cxnSpMk id="15" creationId="{E88F715E-E710-49A0-8415-E9B33B13503E}"/>
          </ac:cxnSpMkLst>
        </pc:cxnChg>
        <pc:cxnChg chg="add mod">
          <ac:chgData name="Subathra Kaliamoorthy" userId="ecdf12aa-840e-4b3b-8ab4-a927171369fb" providerId="ADAL" clId="{4BE88B02-1147-4E8B-8DA1-8BC934BD945A}" dt="2022-06-03T12:20:51.837" v="701" actId="1076"/>
          <ac:cxnSpMkLst>
            <pc:docMk/>
            <pc:sldMk cId="990391794" sldId="262"/>
            <ac:cxnSpMk id="17" creationId="{3A89FCCD-0CF2-4641-AD89-B3178E5C3EC1}"/>
          </ac:cxnSpMkLst>
        </pc:cxnChg>
        <pc:cxnChg chg="del">
          <ac:chgData name="Subathra Kaliamoorthy" userId="ecdf12aa-840e-4b3b-8ab4-a927171369fb" providerId="ADAL" clId="{4BE88B02-1147-4E8B-8DA1-8BC934BD945A}" dt="2022-06-03T11:32:47.340" v="674" actId="478"/>
          <ac:cxnSpMkLst>
            <pc:docMk/>
            <pc:sldMk cId="990391794" sldId="262"/>
            <ac:cxnSpMk id="23" creationId="{1ED52EBE-F304-4BA7-A1D7-233F3ABCFD79}"/>
          </ac:cxnSpMkLst>
        </pc:cxnChg>
        <pc:cxnChg chg="del">
          <ac:chgData name="Subathra Kaliamoorthy" userId="ecdf12aa-840e-4b3b-8ab4-a927171369fb" providerId="ADAL" clId="{4BE88B02-1147-4E8B-8DA1-8BC934BD945A}" dt="2022-06-03T11:33:08.028" v="678" actId="478"/>
          <ac:cxnSpMkLst>
            <pc:docMk/>
            <pc:sldMk cId="990391794" sldId="262"/>
            <ac:cxnSpMk id="26" creationId="{6EBA1264-D628-40E8-997C-5CF108096EAE}"/>
          </ac:cxnSpMkLst>
        </pc:cxnChg>
        <pc:cxnChg chg="del">
          <ac:chgData name="Subathra Kaliamoorthy" userId="ecdf12aa-840e-4b3b-8ab4-a927171369fb" providerId="ADAL" clId="{4BE88B02-1147-4E8B-8DA1-8BC934BD945A}" dt="2022-06-03T11:33:06.940" v="677" actId="478"/>
          <ac:cxnSpMkLst>
            <pc:docMk/>
            <pc:sldMk cId="990391794" sldId="262"/>
            <ac:cxnSpMk id="30" creationId="{0212B815-F96D-4ADA-B42D-91F8C4E86AB3}"/>
          </ac:cxnSpMkLst>
        </pc:cxnChg>
      </pc:sldChg>
      <pc:sldChg chg="addSp delSp modSp new del mod">
        <pc:chgData name="Subathra Kaliamoorthy" userId="ecdf12aa-840e-4b3b-8ab4-a927171369fb" providerId="ADAL" clId="{4BE88B02-1147-4E8B-8DA1-8BC934BD945A}" dt="2022-06-03T11:49:26.470" v="691" actId="47"/>
        <pc:sldMkLst>
          <pc:docMk/>
          <pc:sldMk cId="1241453375" sldId="263"/>
        </pc:sldMkLst>
        <pc:spChg chg="del mod">
          <ac:chgData name="Subathra Kaliamoorthy" userId="ecdf12aa-840e-4b3b-8ab4-a927171369fb" providerId="ADAL" clId="{4BE88B02-1147-4E8B-8DA1-8BC934BD945A}" dt="2022-06-03T10:46:28.561" v="655" actId="478"/>
          <ac:spMkLst>
            <pc:docMk/>
            <pc:sldMk cId="1241453375" sldId="263"/>
            <ac:spMk id="3" creationId="{69D95812-6D3B-41D6-AF60-BA217D1EEE67}"/>
          </ac:spMkLst>
        </pc:spChg>
        <pc:spChg chg="add mod">
          <ac:chgData name="Subathra Kaliamoorthy" userId="ecdf12aa-840e-4b3b-8ab4-a927171369fb" providerId="ADAL" clId="{4BE88B02-1147-4E8B-8DA1-8BC934BD945A}" dt="2022-06-03T10:46:47.677" v="659" actId="1076"/>
          <ac:spMkLst>
            <pc:docMk/>
            <pc:sldMk cId="1241453375" sldId="263"/>
            <ac:spMk id="12" creationId="{4127883E-8BCE-4F13-9824-9C6FF5C7AC6A}"/>
          </ac:spMkLst>
        </pc:spChg>
        <pc:graphicFrameChg chg="add del mod">
          <ac:chgData name="Subathra Kaliamoorthy" userId="ecdf12aa-840e-4b3b-8ab4-a927171369fb" providerId="ADAL" clId="{4BE88B02-1147-4E8B-8DA1-8BC934BD945A}" dt="2022-06-03T10:46:18.453" v="653"/>
          <ac:graphicFrameMkLst>
            <pc:docMk/>
            <pc:sldMk cId="1241453375" sldId="263"/>
            <ac:graphicFrameMk id="9" creationId="{D1A07EAC-3420-4C98-9DB8-91C98E0DCE82}"/>
          </ac:graphicFrameMkLst>
        </pc:graphicFrameChg>
        <pc:graphicFrameChg chg="add del mod">
          <ac:chgData name="Subathra Kaliamoorthy" userId="ecdf12aa-840e-4b3b-8ab4-a927171369fb" providerId="ADAL" clId="{4BE88B02-1147-4E8B-8DA1-8BC934BD945A}" dt="2022-06-03T10:46:18.453" v="653"/>
          <ac:graphicFrameMkLst>
            <pc:docMk/>
            <pc:sldMk cId="1241453375" sldId="263"/>
            <ac:graphicFrameMk id="10" creationId="{5327D613-1F9C-44BE-B260-F466962105A2}"/>
          </ac:graphicFrameMkLst>
        </pc:graphicFrameChg>
        <pc:graphicFrameChg chg="add del mod">
          <ac:chgData name="Subathra Kaliamoorthy" userId="ecdf12aa-840e-4b3b-8ab4-a927171369fb" providerId="ADAL" clId="{4BE88B02-1147-4E8B-8DA1-8BC934BD945A}" dt="2022-06-03T10:46:18.453" v="653"/>
          <ac:graphicFrameMkLst>
            <pc:docMk/>
            <pc:sldMk cId="1241453375" sldId="263"/>
            <ac:graphicFrameMk id="11" creationId="{47B8C529-5040-4FB8-8BE4-C3633FCA5FC5}"/>
          </ac:graphicFrameMkLst>
        </pc:graphicFrameChg>
        <pc:graphicFrameChg chg="add mod">
          <ac:chgData name="Subathra Kaliamoorthy" userId="ecdf12aa-840e-4b3b-8ab4-a927171369fb" providerId="ADAL" clId="{4BE88B02-1147-4E8B-8DA1-8BC934BD945A}" dt="2022-06-03T10:46:19.625" v="654"/>
          <ac:graphicFrameMkLst>
            <pc:docMk/>
            <pc:sldMk cId="1241453375" sldId="263"/>
            <ac:graphicFrameMk id="19" creationId="{91F8FF2C-E552-46F9-9EB4-C7E8D771BCA1}"/>
          </ac:graphicFrameMkLst>
        </pc:graphicFrameChg>
        <pc:graphicFrameChg chg="add mod">
          <ac:chgData name="Subathra Kaliamoorthy" userId="ecdf12aa-840e-4b3b-8ab4-a927171369fb" providerId="ADAL" clId="{4BE88B02-1147-4E8B-8DA1-8BC934BD945A}" dt="2022-06-03T10:46:19.625" v="654"/>
          <ac:graphicFrameMkLst>
            <pc:docMk/>
            <pc:sldMk cId="1241453375" sldId="263"/>
            <ac:graphicFrameMk id="20" creationId="{C65A744F-A1A6-44A7-9FCE-7F44DE9B868A}"/>
          </ac:graphicFrameMkLst>
        </pc:graphicFrameChg>
        <pc:graphicFrameChg chg="add mod">
          <ac:chgData name="Subathra Kaliamoorthy" userId="ecdf12aa-840e-4b3b-8ab4-a927171369fb" providerId="ADAL" clId="{4BE88B02-1147-4E8B-8DA1-8BC934BD945A}" dt="2022-06-03T10:46:19.625" v="654"/>
          <ac:graphicFrameMkLst>
            <pc:docMk/>
            <pc:sldMk cId="1241453375" sldId="263"/>
            <ac:graphicFrameMk id="21" creationId="{70956849-71A2-4BDE-A9DB-9614BA0EB0AC}"/>
          </ac:graphicFrameMkLst>
        </pc:graphicFrameChg>
        <pc:graphicFrameChg chg="add mod">
          <ac:chgData name="Subathra Kaliamoorthy" userId="ecdf12aa-840e-4b3b-8ab4-a927171369fb" providerId="ADAL" clId="{4BE88B02-1147-4E8B-8DA1-8BC934BD945A}" dt="2022-06-03T10:46:19.625" v="654"/>
          <ac:graphicFrameMkLst>
            <pc:docMk/>
            <pc:sldMk cId="1241453375" sldId="263"/>
            <ac:graphicFrameMk id="22" creationId="{2275890D-FF6F-42C0-A10A-597E1B4C1F01}"/>
          </ac:graphicFrameMkLst>
        </pc:graphicFrameChg>
        <pc:graphicFrameChg chg="add mod">
          <ac:chgData name="Subathra Kaliamoorthy" userId="ecdf12aa-840e-4b3b-8ab4-a927171369fb" providerId="ADAL" clId="{4BE88B02-1147-4E8B-8DA1-8BC934BD945A}" dt="2022-06-03T10:46:19.625" v="654"/>
          <ac:graphicFrameMkLst>
            <pc:docMk/>
            <pc:sldMk cId="1241453375" sldId="263"/>
            <ac:graphicFrameMk id="23" creationId="{7E3F8627-7187-4286-B2A6-D48BA276C64B}"/>
          </ac:graphicFrameMkLst>
        </pc:graphicFrameChg>
        <pc:picChg chg="add del mod">
          <ac:chgData name="Subathra Kaliamoorthy" userId="ecdf12aa-840e-4b3b-8ab4-a927171369fb" providerId="ADAL" clId="{4BE88B02-1147-4E8B-8DA1-8BC934BD945A}" dt="2022-06-03T10:46:18.453" v="653"/>
          <ac:picMkLst>
            <pc:docMk/>
            <pc:sldMk cId="1241453375" sldId="263"/>
            <ac:picMk id="7" creationId="{020E1849-AA08-4D4A-9938-E603524FE5AA}"/>
          </ac:picMkLst>
        </pc:picChg>
        <pc:picChg chg="add del mod">
          <ac:chgData name="Subathra Kaliamoorthy" userId="ecdf12aa-840e-4b3b-8ab4-a927171369fb" providerId="ADAL" clId="{4BE88B02-1147-4E8B-8DA1-8BC934BD945A}" dt="2022-06-03T10:46:18.453" v="653"/>
          <ac:picMkLst>
            <pc:docMk/>
            <pc:sldMk cId="1241453375" sldId="263"/>
            <ac:picMk id="8" creationId="{FE40B421-0957-4246-B460-E8B3DE3C4DAE}"/>
          </ac:picMkLst>
        </pc:picChg>
        <pc:picChg chg="add mod">
          <ac:chgData name="Subathra Kaliamoorthy" userId="ecdf12aa-840e-4b3b-8ab4-a927171369fb" providerId="ADAL" clId="{4BE88B02-1147-4E8B-8DA1-8BC934BD945A}" dt="2022-06-03T10:46:19.625" v="654"/>
          <ac:picMkLst>
            <pc:docMk/>
            <pc:sldMk cId="1241453375" sldId="263"/>
            <ac:picMk id="15" creationId="{7FA6C225-9534-48A4-8C2F-A575593FB31F}"/>
          </ac:picMkLst>
        </pc:picChg>
        <pc:picChg chg="add mod">
          <ac:chgData name="Subathra Kaliamoorthy" userId="ecdf12aa-840e-4b3b-8ab4-a927171369fb" providerId="ADAL" clId="{4BE88B02-1147-4E8B-8DA1-8BC934BD945A}" dt="2022-06-03T10:46:19.625" v="654"/>
          <ac:picMkLst>
            <pc:docMk/>
            <pc:sldMk cId="1241453375" sldId="263"/>
            <ac:picMk id="17" creationId="{E4A0E70B-E8A2-41BF-A3D2-504F99512918}"/>
          </ac:picMkLst>
        </pc:picChg>
        <pc:picChg chg="add mod">
          <ac:chgData name="Subathra Kaliamoorthy" userId="ecdf12aa-840e-4b3b-8ab4-a927171369fb" providerId="ADAL" clId="{4BE88B02-1147-4E8B-8DA1-8BC934BD945A}" dt="2022-06-03T10:46:19.625" v="654"/>
          <ac:picMkLst>
            <pc:docMk/>
            <pc:sldMk cId="1241453375" sldId="263"/>
            <ac:picMk id="18" creationId="{9D4D26D1-4215-4C4C-A5E2-4E320D28C221}"/>
          </ac:picMkLst>
        </pc:picChg>
        <pc:cxnChg chg="add del mod">
          <ac:chgData name="Subathra Kaliamoorthy" userId="ecdf12aa-840e-4b3b-8ab4-a927171369fb" providerId="ADAL" clId="{4BE88B02-1147-4E8B-8DA1-8BC934BD945A}" dt="2022-06-03T10:46:18.453" v="653"/>
          <ac:cxnSpMkLst>
            <pc:docMk/>
            <pc:sldMk cId="1241453375" sldId="263"/>
            <ac:cxnSpMk id="4" creationId="{8A5EEDC0-6262-469B-A392-65DE68F7826C}"/>
          </ac:cxnSpMkLst>
        </pc:cxnChg>
        <pc:cxnChg chg="add del mod">
          <ac:chgData name="Subathra Kaliamoorthy" userId="ecdf12aa-840e-4b3b-8ab4-a927171369fb" providerId="ADAL" clId="{4BE88B02-1147-4E8B-8DA1-8BC934BD945A}" dt="2022-06-03T10:46:18.453" v="653"/>
          <ac:cxnSpMkLst>
            <pc:docMk/>
            <pc:sldMk cId="1241453375" sldId="263"/>
            <ac:cxnSpMk id="5" creationId="{2E410FA7-0332-4F95-9C66-44B705EB3CD9}"/>
          </ac:cxnSpMkLst>
        </pc:cxnChg>
        <pc:cxnChg chg="add del mod">
          <ac:chgData name="Subathra Kaliamoorthy" userId="ecdf12aa-840e-4b3b-8ab4-a927171369fb" providerId="ADAL" clId="{4BE88B02-1147-4E8B-8DA1-8BC934BD945A}" dt="2022-06-03T10:46:18.453" v="653"/>
          <ac:cxnSpMkLst>
            <pc:docMk/>
            <pc:sldMk cId="1241453375" sldId="263"/>
            <ac:cxnSpMk id="6" creationId="{4CB2374D-9FA3-4CAD-96CF-51A3E7F9BADC}"/>
          </ac:cxnSpMkLst>
        </pc:cxnChg>
        <pc:cxnChg chg="add mod">
          <ac:chgData name="Subathra Kaliamoorthy" userId="ecdf12aa-840e-4b3b-8ab4-a927171369fb" providerId="ADAL" clId="{4BE88B02-1147-4E8B-8DA1-8BC934BD945A}" dt="2022-06-03T10:46:19.625" v="654"/>
          <ac:cxnSpMkLst>
            <pc:docMk/>
            <pc:sldMk cId="1241453375" sldId="263"/>
            <ac:cxnSpMk id="13" creationId="{6F460431-DDAC-475A-88CF-4324CF5C84B2}"/>
          </ac:cxnSpMkLst>
        </pc:cxnChg>
        <pc:cxnChg chg="add mod">
          <ac:chgData name="Subathra Kaliamoorthy" userId="ecdf12aa-840e-4b3b-8ab4-a927171369fb" providerId="ADAL" clId="{4BE88B02-1147-4E8B-8DA1-8BC934BD945A}" dt="2022-06-03T10:46:19.625" v="654"/>
          <ac:cxnSpMkLst>
            <pc:docMk/>
            <pc:sldMk cId="1241453375" sldId="263"/>
            <ac:cxnSpMk id="14" creationId="{56DD1A58-0E55-42F6-93A7-201A041CB581}"/>
          </ac:cxnSpMkLst>
        </pc:cxnChg>
        <pc:cxnChg chg="add mod">
          <ac:chgData name="Subathra Kaliamoorthy" userId="ecdf12aa-840e-4b3b-8ab4-a927171369fb" providerId="ADAL" clId="{4BE88B02-1147-4E8B-8DA1-8BC934BD945A}" dt="2022-06-03T10:46:19.625" v="654"/>
          <ac:cxnSpMkLst>
            <pc:docMk/>
            <pc:sldMk cId="1241453375" sldId="263"/>
            <ac:cxnSpMk id="16" creationId="{D5F17D2E-64F9-4296-9F69-28131B7DEC7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E9AC-B943-422F-A032-27CC539CC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D5E102-67DC-41E0-BA99-13BAFDEA29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257FE8-2915-4B2D-8067-8FE7A78F54A9}"/>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5" name="Footer Placeholder 4">
            <a:extLst>
              <a:ext uri="{FF2B5EF4-FFF2-40B4-BE49-F238E27FC236}">
                <a16:creationId xmlns:a16="http://schemas.microsoft.com/office/drawing/2014/main" id="{D73331D6-FDEF-4CCB-82B5-D98F00C15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3478B-C3B4-4A5B-AD36-2EDD3CE7ABB4}"/>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165161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AACD-2A2F-4D1A-A203-3CC557813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57412-CFE5-4551-9CFA-66ABBCE1E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4BA33-2E85-44E9-B2BC-6E74DAF71276}"/>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5" name="Footer Placeholder 4">
            <a:extLst>
              <a:ext uri="{FF2B5EF4-FFF2-40B4-BE49-F238E27FC236}">
                <a16:creationId xmlns:a16="http://schemas.microsoft.com/office/drawing/2014/main" id="{BAC33B66-3AE9-4292-BD59-DBF4F224D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6395-C91E-4767-97B1-C14266414783}"/>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18378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0D3E7-894A-4530-B3C8-6F5E00F270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53F09C-9865-4871-A591-A3E9093A22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C3FAB-B217-42E2-9B64-A81C63E2E3AC}"/>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5" name="Footer Placeholder 4">
            <a:extLst>
              <a:ext uri="{FF2B5EF4-FFF2-40B4-BE49-F238E27FC236}">
                <a16:creationId xmlns:a16="http://schemas.microsoft.com/office/drawing/2014/main" id="{C5040623-CE36-4227-BFBB-A9D39F41B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72B49-756E-4C1B-B099-7D017E4CBF2E}"/>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289291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B396-8198-431C-8C5E-717CE9529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1D9AA-2A87-44F6-AC0D-C084156F3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EF0ED-21A0-45CE-A03B-200737357EDE}"/>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5" name="Footer Placeholder 4">
            <a:extLst>
              <a:ext uri="{FF2B5EF4-FFF2-40B4-BE49-F238E27FC236}">
                <a16:creationId xmlns:a16="http://schemas.microsoft.com/office/drawing/2014/main" id="{0AE24371-CC74-479B-8B32-28966E63C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CE1AE-5820-4131-A688-013B5A1B4B05}"/>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249292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4D9F3-FC73-4344-B1EE-981288762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254337-F5AB-4CB1-A4C7-604832E3B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879E5-1803-41C8-96E1-E556A1D3BE27}"/>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5" name="Footer Placeholder 4">
            <a:extLst>
              <a:ext uri="{FF2B5EF4-FFF2-40B4-BE49-F238E27FC236}">
                <a16:creationId xmlns:a16="http://schemas.microsoft.com/office/drawing/2014/main" id="{DBB8FDF5-36D3-418D-B532-6A0553A69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2069E-8AF5-4AAD-97EE-2BE324420C71}"/>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234598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9472-CF3A-4715-A088-1B50FC788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03EDA-9A5D-4A9D-A3B7-3A568F6CA5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69962-EEAA-4CAE-A329-67382E759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13F7CD-55CF-4CD3-B0C0-364E739374B1}"/>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6" name="Footer Placeholder 5">
            <a:extLst>
              <a:ext uri="{FF2B5EF4-FFF2-40B4-BE49-F238E27FC236}">
                <a16:creationId xmlns:a16="http://schemas.microsoft.com/office/drawing/2014/main" id="{28B42EF1-81B0-47BA-862A-AEE58238A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C40D5-137B-4A73-9931-A5C2442D2EAB}"/>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349375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2FB5-3685-463F-A2F1-EC3A1BA43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EE797C-D623-451E-A803-F21A92F8F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E37A64-CFF4-4209-B49D-D3AB902C96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C74525-15E9-456D-9AF4-B59384EAD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ED288C-68D7-4B82-A83E-23DC8B212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4707F7-355F-48E5-9EAA-013AF4D22B90}"/>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8" name="Footer Placeholder 7">
            <a:extLst>
              <a:ext uri="{FF2B5EF4-FFF2-40B4-BE49-F238E27FC236}">
                <a16:creationId xmlns:a16="http://schemas.microsoft.com/office/drawing/2014/main" id="{3A2B3932-4F96-4777-8DCC-73B72F804C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AF1F1-713E-4526-9CFD-9F6995527FD2}"/>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288401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ED17-2F21-462E-81A9-EB02872022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E31902-2808-4C59-84DD-371BB8094047}"/>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4" name="Footer Placeholder 3">
            <a:extLst>
              <a:ext uri="{FF2B5EF4-FFF2-40B4-BE49-F238E27FC236}">
                <a16:creationId xmlns:a16="http://schemas.microsoft.com/office/drawing/2014/main" id="{5ABF618A-5398-4C10-8F40-A4BD16EAE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A16A7-796C-4817-9252-B0E4404A235E}"/>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30545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23971-F8B3-46F6-8416-FF6E7F114C40}"/>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3" name="Footer Placeholder 2">
            <a:extLst>
              <a:ext uri="{FF2B5EF4-FFF2-40B4-BE49-F238E27FC236}">
                <a16:creationId xmlns:a16="http://schemas.microsoft.com/office/drawing/2014/main" id="{7BD1CF2D-1100-424F-995E-561A75E560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DCB360-3F69-4901-B557-B2FB63EA099A}"/>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1272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590A-2882-4F5B-BB81-49B6FF6AC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18810-601F-4C15-8D82-A45FEAE9D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7D62F7-845D-4E93-8821-301CBD83F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E04AD-EAFB-4B22-8F19-3352DBEBC50D}"/>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6" name="Footer Placeholder 5">
            <a:extLst>
              <a:ext uri="{FF2B5EF4-FFF2-40B4-BE49-F238E27FC236}">
                <a16:creationId xmlns:a16="http://schemas.microsoft.com/office/drawing/2014/main" id="{D822D3D8-A88E-4981-B75F-662B6E033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94420-E5F1-4C10-A14B-E991DBBAA388}"/>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270963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6AD3-4A12-49A9-A50E-C482FB2C3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87A709-6B2B-442D-8B65-52645C0B6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71E78-5801-483E-B5FC-FCA995A76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F8C88-0C0B-4EA1-82F7-F425BC5C602C}"/>
              </a:ext>
            </a:extLst>
          </p:cNvPr>
          <p:cNvSpPr>
            <a:spLocks noGrp="1"/>
          </p:cNvSpPr>
          <p:nvPr>
            <p:ph type="dt" sz="half" idx="10"/>
          </p:nvPr>
        </p:nvSpPr>
        <p:spPr/>
        <p:txBody>
          <a:bodyPr/>
          <a:lstStyle/>
          <a:p>
            <a:fld id="{55B30E86-B9AB-40B8-8077-87057E96D05D}" type="datetimeFigureOut">
              <a:rPr lang="en-US" smtClean="0"/>
              <a:t>6/15/2022</a:t>
            </a:fld>
            <a:endParaRPr lang="en-US"/>
          </a:p>
        </p:txBody>
      </p:sp>
      <p:sp>
        <p:nvSpPr>
          <p:cNvPr id="6" name="Footer Placeholder 5">
            <a:extLst>
              <a:ext uri="{FF2B5EF4-FFF2-40B4-BE49-F238E27FC236}">
                <a16:creationId xmlns:a16="http://schemas.microsoft.com/office/drawing/2014/main" id="{1765B964-26D9-49F3-9B2B-261EB1582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DCDA4-541B-45CA-B015-45D089F9173A}"/>
              </a:ext>
            </a:extLst>
          </p:cNvPr>
          <p:cNvSpPr>
            <a:spLocks noGrp="1"/>
          </p:cNvSpPr>
          <p:nvPr>
            <p:ph type="sldNum" sz="quarter" idx="12"/>
          </p:nvPr>
        </p:nvSpPr>
        <p:spPr/>
        <p:txBody>
          <a:bodyPr/>
          <a:lstStyle/>
          <a:p>
            <a:fld id="{4542F688-F78D-4F84-9748-D1D4C442B7A0}" type="slidenum">
              <a:rPr lang="en-US" smtClean="0"/>
              <a:t>‹#›</a:t>
            </a:fld>
            <a:endParaRPr lang="en-US"/>
          </a:p>
        </p:txBody>
      </p:sp>
    </p:spTree>
    <p:extLst>
      <p:ext uri="{BB962C8B-B14F-4D97-AF65-F5344CB8AC3E}">
        <p14:creationId xmlns:p14="http://schemas.microsoft.com/office/powerpoint/2010/main" val="64045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6BD79-7796-4D26-9536-DC96DAA71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AAB97A-0AA8-4D42-B26C-2B083C66E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E9B56-C880-4C0A-A79D-7D317CDC1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30E86-B9AB-40B8-8077-87057E96D05D}" type="datetimeFigureOut">
              <a:rPr lang="en-US" smtClean="0"/>
              <a:t>6/15/2022</a:t>
            </a:fld>
            <a:endParaRPr lang="en-US"/>
          </a:p>
        </p:txBody>
      </p:sp>
      <p:sp>
        <p:nvSpPr>
          <p:cNvPr id="5" name="Footer Placeholder 4">
            <a:extLst>
              <a:ext uri="{FF2B5EF4-FFF2-40B4-BE49-F238E27FC236}">
                <a16:creationId xmlns:a16="http://schemas.microsoft.com/office/drawing/2014/main" id="{7C582AC3-FCA2-4F13-B66F-0B026057B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1A42E3-8892-4F5C-BEDA-85C9DFF7A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2F688-F78D-4F84-9748-D1D4C442B7A0}" type="slidenum">
              <a:rPr lang="en-US" smtClean="0"/>
              <a:t>‹#›</a:t>
            </a:fld>
            <a:endParaRPr lang="en-US"/>
          </a:p>
        </p:txBody>
      </p:sp>
    </p:spTree>
    <p:extLst>
      <p:ext uri="{BB962C8B-B14F-4D97-AF65-F5344CB8AC3E}">
        <p14:creationId xmlns:p14="http://schemas.microsoft.com/office/powerpoint/2010/main" val="289391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F6D7-B2C7-48AE-AEBE-FB4996D24758}"/>
              </a:ext>
            </a:extLst>
          </p:cNvPr>
          <p:cNvSpPr>
            <a:spLocks noGrp="1"/>
          </p:cNvSpPr>
          <p:nvPr>
            <p:ph type="ctrTitle"/>
          </p:nvPr>
        </p:nvSpPr>
        <p:spPr>
          <a:xfrm>
            <a:off x="1190625" y="1693863"/>
            <a:ext cx="9810750" cy="2387600"/>
          </a:xfrm>
        </p:spPr>
        <p:txBody>
          <a:bodyPr>
            <a:noAutofit/>
          </a:bodyPr>
          <a:lstStyle/>
          <a:p>
            <a:r>
              <a:rPr lang="en-US" b="1" i="0" dirty="0">
                <a:solidFill>
                  <a:srgbClr val="0070C0"/>
                </a:solidFill>
                <a:effectLst/>
                <a:latin typeface="Open Sans" panose="020B0604020202020204" pitchFamily="34" charset="0"/>
              </a:rPr>
              <a:t>Most Popular Components</a:t>
            </a:r>
            <a:br>
              <a:rPr lang="en-US" b="1" i="0" dirty="0">
                <a:solidFill>
                  <a:srgbClr val="0070C0"/>
                </a:solidFill>
                <a:effectLst/>
                <a:latin typeface="Open Sans" panose="020B0604020202020204" pitchFamily="34" charset="0"/>
              </a:rPr>
            </a:br>
            <a:r>
              <a:rPr lang="en-US" b="1" i="0" dirty="0">
                <a:solidFill>
                  <a:srgbClr val="0070C0"/>
                </a:solidFill>
                <a:effectLst/>
                <a:latin typeface="Open Sans" panose="020B0604020202020204" pitchFamily="34" charset="0"/>
              </a:rPr>
              <a:t>in 	</a:t>
            </a:r>
            <a:br>
              <a:rPr lang="en-US" b="1" i="0" dirty="0">
                <a:solidFill>
                  <a:srgbClr val="0070C0"/>
                </a:solidFill>
                <a:effectLst/>
                <a:latin typeface="Open Sans" panose="020B0604020202020204" pitchFamily="34" charset="0"/>
              </a:rPr>
            </a:br>
            <a:r>
              <a:rPr lang="en-US" b="1" i="0" dirty="0">
                <a:solidFill>
                  <a:srgbClr val="0070C0"/>
                </a:solidFill>
                <a:effectLst/>
                <a:latin typeface="Open Sans" panose="020B0604020202020204" pitchFamily="34" charset="0"/>
              </a:rPr>
              <a:t>SYNCFUSION</a:t>
            </a:r>
            <a:endParaRPr lang="en-US" dirty="0">
              <a:solidFill>
                <a:srgbClr val="0070C0"/>
              </a:solidFill>
            </a:endParaRPr>
          </a:p>
        </p:txBody>
      </p:sp>
      <p:sp>
        <p:nvSpPr>
          <p:cNvPr id="3" name="Subtitle 2">
            <a:extLst>
              <a:ext uri="{FF2B5EF4-FFF2-40B4-BE49-F238E27FC236}">
                <a16:creationId xmlns:a16="http://schemas.microsoft.com/office/drawing/2014/main" id="{22A47BA3-0FFA-4219-943A-137B001E69E3}"/>
              </a:ext>
            </a:extLst>
          </p:cNvPr>
          <p:cNvSpPr>
            <a:spLocks noGrp="1"/>
          </p:cNvSpPr>
          <p:nvPr>
            <p:ph type="subTitle" idx="1"/>
          </p:nvPr>
        </p:nvSpPr>
        <p:spPr>
          <a:xfrm>
            <a:off x="7048499" y="4708525"/>
            <a:ext cx="4238625" cy="1655762"/>
          </a:xfrm>
        </p:spPr>
        <p:txBody>
          <a:bodyPr/>
          <a:lstStyle/>
          <a:p>
            <a:pPr algn="l"/>
            <a:r>
              <a:rPr lang="en-US" b="1" dirty="0"/>
              <a:t>Done by,</a:t>
            </a:r>
          </a:p>
          <a:p>
            <a:pPr algn="l"/>
            <a:r>
              <a:rPr lang="en-US" b="1" dirty="0"/>
              <a:t>Subathra Kaliamoorthy</a:t>
            </a:r>
          </a:p>
          <a:p>
            <a:pPr algn="l"/>
            <a:r>
              <a:rPr lang="en-US" b="1" dirty="0"/>
              <a:t>Software Engineer</a:t>
            </a:r>
          </a:p>
        </p:txBody>
      </p:sp>
    </p:spTree>
    <p:extLst>
      <p:ext uri="{BB962C8B-B14F-4D97-AF65-F5344CB8AC3E}">
        <p14:creationId xmlns:p14="http://schemas.microsoft.com/office/powerpoint/2010/main" val="110255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1BCB-6308-43C3-82E3-063C42D52540}"/>
              </a:ext>
            </a:extLst>
          </p:cNvPr>
          <p:cNvSpPr>
            <a:spLocks noGrp="1"/>
          </p:cNvSpPr>
          <p:nvPr>
            <p:ph type="title"/>
          </p:nvPr>
        </p:nvSpPr>
        <p:spPr>
          <a:xfrm>
            <a:off x="838200" y="346075"/>
            <a:ext cx="10515600" cy="1325563"/>
          </a:xfrm>
        </p:spPr>
        <p:txBody>
          <a:bodyPr/>
          <a:lstStyle/>
          <a:p>
            <a:r>
              <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rPr>
              <a:t>List of most popular components:</a:t>
            </a:r>
          </a:p>
        </p:txBody>
      </p:sp>
      <p:sp>
        <p:nvSpPr>
          <p:cNvPr id="3" name="Content Placeholder 2">
            <a:extLst>
              <a:ext uri="{FF2B5EF4-FFF2-40B4-BE49-F238E27FC236}">
                <a16:creationId xmlns:a16="http://schemas.microsoft.com/office/drawing/2014/main" id="{59914911-0B9C-4C3A-92CA-707ED8B1640F}"/>
              </a:ext>
            </a:extLst>
          </p:cNvPr>
          <p:cNvSpPr>
            <a:spLocks noGrp="1"/>
          </p:cNvSpPr>
          <p:nvPr>
            <p:ph idx="1"/>
          </p:nvPr>
        </p:nvSpPr>
        <p:spPr/>
        <p:txBody>
          <a:bodyPr>
            <a:normAutofit/>
          </a:bodyPr>
          <a:lstStyle/>
          <a:p>
            <a:r>
              <a:rPr lang="en-US" dirty="0">
                <a:latin typeface="Open Sans" panose="020B0606030504020204" pitchFamily="34" charset="0"/>
                <a:ea typeface="Open Sans" panose="020B0606030504020204" pitchFamily="34" charset="0"/>
                <a:cs typeface="Open Sans" panose="020B0606030504020204" pitchFamily="34" charset="0"/>
              </a:rPr>
              <a:t>DataGrid</a:t>
            </a:r>
          </a:p>
          <a:p>
            <a:r>
              <a:rPr lang="en-US" dirty="0">
                <a:latin typeface="Open Sans" panose="020B0606030504020204" pitchFamily="34" charset="0"/>
                <a:ea typeface="Open Sans" panose="020B0606030504020204" pitchFamily="34" charset="0"/>
                <a:cs typeface="Open Sans" panose="020B0606030504020204" pitchFamily="34" charset="0"/>
              </a:rPr>
              <a:t>Charts </a:t>
            </a:r>
          </a:p>
          <a:p>
            <a:r>
              <a:rPr lang="en-US"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ListView</a:t>
            </a:r>
          </a:p>
          <a:p>
            <a:pPr algn="l"/>
            <a:r>
              <a:rPr lang="en-US"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Scheduler</a:t>
            </a:r>
          </a:p>
          <a:p>
            <a:pPr algn="l"/>
            <a:r>
              <a:rPr lang="en-US"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Diagram</a:t>
            </a:r>
          </a:p>
          <a:p>
            <a:pPr algn="l"/>
            <a:r>
              <a:rPr lang="en-US"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PDF Viewer</a:t>
            </a:r>
          </a:p>
          <a:p>
            <a:pPr algn="l"/>
            <a:r>
              <a:rPr lang="en-US"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Excel Library</a:t>
            </a:r>
            <a:br>
              <a:rPr lang="en-US" dirty="0">
                <a:latin typeface="Open Sans" panose="020B0606030504020204" pitchFamily="34" charset="0"/>
                <a:ea typeface="Open Sans" panose="020B0606030504020204" pitchFamily="34" charset="0"/>
                <a:cs typeface="Open Sans" panose="020B0606030504020204" pitchFamily="34" charset="0"/>
              </a:rPr>
            </a:br>
            <a:br>
              <a:rPr lang="en-US" dirty="0">
                <a:latin typeface="Open Sans" panose="020B0606030504020204" pitchFamily="34" charset="0"/>
                <a:ea typeface="Open Sans" panose="020B0606030504020204" pitchFamily="34" charset="0"/>
                <a:cs typeface="Open Sans" panose="020B0606030504020204" pitchFamily="34" charset="0"/>
              </a:rPr>
            </a:b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1793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2BA4-2816-409A-A394-183B63844BAC}"/>
              </a:ext>
            </a:extLst>
          </p:cNvPr>
          <p:cNvSpPr>
            <a:spLocks noGrp="1"/>
          </p:cNvSpPr>
          <p:nvPr>
            <p:ph type="title"/>
          </p:nvPr>
        </p:nvSpPr>
        <p:spPr>
          <a:xfrm>
            <a:off x="590547" y="0"/>
            <a:ext cx="10515600" cy="1325563"/>
          </a:xfrm>
        </p:spPr>
        <p:txBody>
          <a:bodyPr>
            <a:norm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DataGrid</a:t>
            </a:r>
          </a:p>
        </p:txBody>
      </p:sp>
      <p:sp>
        <p:nvSpPr>
          <p:cNvPr id="3" name="Content Placeholder 2">
            <a:extLst>
              <a:ext uri="{FF2B5EF4-FFF2-40B4-BE49-F238E27FC236}">
                <a16:creationId xmlns:a16="http://schemas.microsoft.com/office/drawing/2014/main" id="{E42EECE2-F9BC-4D5D-BA62-2D986DF1B363}"/>
              </a:ext>
            </a:extLst>
          </p:cNvPr>
          <p:cNvSpPr>
            <a:spLocks noGrp="1"/>
          </p:cNvSpPr>
          <p:nvPr>
            <p:ph idx="1"/>
          </p:nvPr>
        </p:nvSpPr>
        <p:spPr>
          <a:xfrm>
            <a:off x="590547" y="968208"/>
            <a:ext cx="6192012" cy="2648386"/>
          </a:xfrm>
        </p:spPr>
        <p:txBody>
          <a:bodyPr>
            <a:normAutofit/>
          </a:bodyPr>
          <a:lstStyle/>
          <a:p>
            <a:pPr marL="0" indent="0">
              <a:lnSpc>
                <a:spcPct val="150000"/>
              </a:lnSpc>
              <a:spcBef>
                <a:spcPts val="600"/>
              </a:spcBef>
              <a:buNone/>
            </a:pPr>
            <a:r>
              <a:rPr lang="en-US" sz="16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10B6A69-B6EC-4099-937F-3971CB939CFA}"/>
              </a:ext>
            </a:extLst>
          </p:cNvPr>
          <p:cNvSpPr txBox="1"/>
          <p:nvPr/>
        </p:nvSpPr>
        <p:spPr>
          <a:xfrm>
            <a:off x="8210550" y="1912620"/>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EBD8F429-098C-4651-A4AF-7CFB673FDDB3}"/>
              </a:ext>
            </a:extLst>
          </p:cNvPr>
          <p:cNvSpPr txBox="1"/>
          <p:nvPr/>
        </p:nvSpPr>
        <p:spPr>
          <a:xfrm>
            <a:off x="581527" y="3653918"/>
            <a:ext cx="6448427" cy="3204082"/>
          </a:xfrm>
          <a:prstGeom prst="rect">
            <a:avLst/>
          </a:prstGeom>
          <a:noFill/>
        </p:spPr>
        <p:txBody>
          <a:bodyPr wrap="square" rtlCol="0">
            <a:spAutoFit/>
          </a:bodyPr>
          <a:lstStyle/>
          <a:p>
            <a:pPr algn="l"/>
            <a:r>
              <a:rPr lang="en-US" sz="1600" b="0" i="0" dirty="0">
                <a:solidFill>
                  <a:srgbClr val="666666"/>
                </a:solidFill>
                <a:effectLst/>
                <a:latin typeface="Open Sans" panose="020B0606030504020204" pitchFamily="34" charset="0"/>
              </a:rPr>
              <a:t> </a:t>
            </a:r>
          </a:p>
          <a:p>
            <a:pPr algn="l"/>
            <a:endParaRPr lang="en-US" sz="1600" b="0" i="0" dirty="0">
              <a:solidFill>
                <a:srgbClr val="666666"/>
              </a:solidFill>
              <a:effectLst/>
              <a:latin typeface="Open Sans" panose="020B0606030504020204" pitchFamily="34" charset="0"/>
            </a:endParaRPr>
          </a:p>
          <a:p>
            <a:r>
              <a:rPr lang="en-US" sz="1400" b="1" i="0" dirty="0">
                <a:solidFill>
                  <a:srgbClr val="1A1A1A"/>
                </a:solidFill>
                <a:effectLst/>
                <a:latin typeface="Open Sans" panose="020B0606030504020204" pitchFamily="34" charset="0"/>
              </a:rPr>
              <a:t>SUPPORTED PLATFORMS</a:t>
            </a:r>
          </a:p>
          <a:p>
            <a:r>
              <a:rPr lang="en-US" sz="1400" b="0" i="0" dirty="0">
                <a:solidFill>
                  <a:srgbClr val="666666"/>
                </a:solidFill>
                <a:effectLst/>
                <a:latin typeface="Open Sans" panose="020B0606030504020204" pitchFamily="34" charset="0"/>
              </a:rPr>
              <a:t>           </a:t>
            </a:r>
          </a:p>
          <a:p>
            <a:r>
              <a:rPr lang="en-US" sz="1400" dirty="0">
                <a:solidFill>
                  <a:srgbClr val="666666"/>
                </a:solidFill>
                <a:latin typeface="Open Sans" panose="020B0606030504020204" pitchFamily="34" charset="0"/>
              </a:rPr>
              <a:t>             </a:t>
            </a:r>
            <a:r>
              <a:rPr lang="en-US" sz="1400" b="0" i="0" dirty="0">
                <a:solidFill>
                  <a:srgbClr val="666666"/>
                </a:solidFill>
                <a:effectLst/>
                <a:latin typeface="Open Sans" panose="020B0606030504020204" pitchFamily="34" charset="0"/>
              </a:rPr>
              <a:t> </a:t>
            </a:r>
          </a:p>
          <a:p>
            <a:r>
              <a:rPr lang="en-US" sz="1400" dirty="0">
                <a:solidFill>
                  <a:srgbClr val="666666"/>
                </a:solidFill>
                <a:latin typeface="Open Sans" panose="020B0606030504020204" pitchFamily="34" charset="0"/>
              </a:rPr>
              <a:t>              </a:t>
            </a:r>
            <a:br>
              <a:rPr lang="en-US" sz="1400" b="0" i="0" dirty="0">
                <a:solidFill>
                  <a:srgbClr val="666666"/>
                </a:solidFill>
                <a:effectLst/>
                <a:latin typeface="Open Sans" panose="020B0606030504020204" pitchFamily="34" charset="0"/>
              </a:rPr>
            </a:br>
            <a:r>
              <a:rPr lang="en-US" sz="1400" b="0" i="0" dirty="0">
                <a:solidFill>
                  <a:srgbClr val="666666"/>
                </a:solidFill>
                <a:effectLst/>
                <a:latin typeface="Open Sans" panose="020B0606030504020204" pitchFamily="34" charset="0"/>
              </a:rPr>
              <a:t> </a:t>
            </a:r>
          </a:p>
          <a:p>
            <a:endParaRPr lang="en-US" sz="1400" dirty="0">
              <a:solidFill>
                <a:srgbClr val="666666"/>
              </a:solidFill>
              <a:latin typeface="Open Sans" panose="020B0606030504020204" pitchFamily="34" charset="0"/>
            </a:endParaRPr>
          </a:p>
          <a:p>
            <a:endParaRPr lang="en-US" sz="1400" b="0" i="0" dirty="0">
              <a:solidFill>
                <a:srgbClr val="666666"/>
              </a:solidFill>
              <a:effectLst/>
              <a:latin typeface="Open Sans" panose="020B0606030504020204" pitchFamily="34" charset="0"/>
            </a:endParaRPr>
          </a:p>
          <a:p>
            <a:pPr>
              <a:lnSpc>
                <a:spcPct val="150000"/>
              </a:lnSpc>
            </a:pPr>
            <a:endParaRPr lang="en-US" sz="1400" b="0" i="0" dirty="0">
              <a:solidFill>
                <a:srgbClr val="666666"/>
              </a:solidFill>
              <a:effectLst/>
              <a:latin typeface="Open Sans" panose="020B0606030504020204" pitchFamily="34" charset="0"/>
            </a:endParaRPr>
          </a:p>
          <a:p>
            <a:pPr>
              <a:lnSpc>
                <a:spcPct val="150000"/>
              </a:lnSpc>
            </a:pPr>
            <a:br>
              <a:rPr lang="en-US" b="0" i="0" dirty="0">
                <a:solidFill>
                  <a:srgbClr val="666666"/>
                </a:solidFill>
                <a:effectLst/>
                <a:latin typeface="Open Sans" panose="020B0606030504020204" pitchFamily="34" charset="0"/>
              </a:rPr>
            </a:br>
            <a:endParaRPr lang="en-US" dirty="0"/>
          </a:p>
        </p:txBody>
      </p:sp>
      <p:cxnSp>
        <p:nvCxnSpPr>
          <p:cNvPr id="23" name="Straight Connector 22">
            <a:extLst>
              <a:ext uri="{FF2B5EF4-FFF2-40B4-BE49-F238E27FC236}">
                <a16:creationId xmlns:a16="http://schemas.microsoft.com/office/drawing/2014/main" id="{1ED52EBE-F304-4BA7-A1D7-233F3ABCFD79}"/>
              </a:ext>
            </a:extLst>
          </p:cNvPr>
          <p:cNvCxnSpPr>
            <a:cxnSpLocks/>
          </p:cNvCxnSpPr>
          <p:nvPr/>
        </p:nvCxnSpPr>
        <p:spPr>
          <a:xfrm>
            <a:off x="1057267" y="4732084"/>
            <a:ext cx="0" cy="52387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EBA1264-D628-40E8-997C-5CF108096EAE}"/>
              </a:ext>
            </a:extLst>
          </p:cNvPr>
          <p:cNvCxnSpPr/>
          <p:nvPr/>
        </p:nvCxnSpPr>
        <p:spPr>
          <a:xfrm>
            <a:off x="1038221" y="5702893"/>
            <a:ext cx="0" cy="266700"/>
          </a:xfrm>
          <a:prstGeom prst="line">
            <a:avLst/>
          </a:prstGeom>
        </p:spPr>
        <p:style>
          <a:lnRef idx="1">
            <a:schemeClr val="dk1"/>
          </a:lnRef>
          <a:fillRef idx="0">
            <a:schemeClr val="dk1"/>
          </a:fillRef>
          <a:effectRef idx="0">
            <a:schemeClr val="dk1"/>
          </a:effectRef>
          <a:fontRef idx="minor">
            <a:schemeClr val="tx1"/>
          </a:fontRef>
        </p:style>
      </p:cxnSp>
      <p:pic>
        <p:nvPicPr>
          <p:cNvPr id="1040" name="Picture 16" descr="Mobile, phone, smartphone, iphone icon - Download on Iconfinder | Iphone  icon, Custom icons, Smartphone">
            <a:extLst>
              <a:ext uri="{FF2B5EF4-FFF2-40B4-BE49-F238E27FC236}">
                <a16:creationId xmlns:a16="http://schemas.microsoft.com/office/drawing/2014/main" id="{8A3C7616-62B2-4D17-8726-FC7A9D24C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14" y="6044241"/>
            <a:ext cx="580007" cy="58000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0212B815-F96D-4ADA-B42D-91F8C4E86AB3}"/>
              </a:ext>
            </a:extLst>
          </p:cNvPr>
          <p:cNvCxnSpPr/>
          <p:nvPr/>
        </p:nvCxnSpPr>
        <p:spPr>
          <a:xfrm>
            <a:off x="1038221" y="6197706"/>
            <a:ext cx="0" cy="261938"/>
          </a:xfrm>
          <a:prstGeom prst="line">
            <a:avLst/>
          </a:prstGeom>
        </p:spPr>
        <p:style>
          <a:lnRef idx="1">
            <a:schemeClr val="dk1"/>
          </a:lnRef>
          <a:fillRef idx="0">
            <a:schemeClr val="dk1"/>
          </a:fillRef>
          <a:effectRef idx="0">
            <a:schemeClr val="dk1"/>
          </a:effectRef>
          <a:fontRef idx="minor">
            <a:schemeClr val="tx1"/>
          </a:fontRef>
        </p:style>
      </p:cxnSp>
      <p:pic>
        <p:nvPicPr>
          <p:cNvPr id="1044" name="Picture 20" descr="Gray globe symbol (png icon)">
            <a:extLst>
              <a:ext uri="{FF2B5EF4-FFF2-40B4-BE49-F238E27FC236}">
                <a16:creationId xmlns:a16="http://schemas.microsoft.com/office/drawing/2014/main" id="{F81C04B8-8F38-4333-9931-1073950C9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27" y="4804591"/>
            <a:ext cx="333378" cy="33337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Syncfusion Essential DataGrid">
            <a:extLst>
              <a:ext uri="{FF2B5EF4-FFF2-40B4-BE49-F238E27FC236}">
                <a16:creationId xmlns:a16="http://schemas.microsoft.com/office/drawing/2014/main" id="{CD767E4C-A587-471F-A7F5-CDA79A829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774" y="642004"/>
            <a:ext cx="5424322" cy="465829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18+ Computer Icon Transparent White Png | Computer logo, Computer icon,  Image icon">
            <a:extLst>
              <a:ext uri="{FF2B5EF4-FFF2-40B4-BE49-F238E27FC236}">
                <a16:creationId xmlns:a16="http://schemas.microsoft.com/office/drawing/2014/main" id="{65ADA8B4-3A17-4F04-9C8B-E5BC4EDFD4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88" y="5710312"/>
            <a:ext cx="246857" cy="2468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7811A4F-46CD-477B-8C26-3C710B0037E8}"/>
              </a:ext>
            </a:extLst>
          </p:cNvPr>
          <p:cNvGraphicFramePr>
            <a:graphicFrameLocks noGrp="1"/>
          </p:cNvGraphicFramePr>
          <p:nvPr>
            <p:extLst>
              <p:ext uri="{D42A27DB-BD31-4B8C-83A1-F6EECF244321}">
                <p14:modId xmlns:p14="http://schemas.microsoft.com/office/powerpoint/2010/main" val="3009730142"/>
              </p:ext>
            </p:extLst>
          </p:nvPr>
        </p:nvGraphicFramePr>
        <p:xfrm>
          <a:off x="1204797" y="4651715"/>
          <a:ext cx="7136985" cy="457200"/>
        </p:xfrm>
        <a:graphic>
          <a:graphicData uri="http://schemas.openxmlformats.org/drawingml/2006/table">
            <a:tbl>
              <a:tblPr firstRow="1" bandRow="1">
                <a:tableStyleId>{2D5ABB26-0587-4C30-8999-92F81FD0307C}</a:tableStyleId>
              </a:tblPr>
              <a:tblGrid>
                <a:gridCol w="1183864">
                  <a:extLst>
                    <a:ext uri="{9D8B030D-6E8A-4147-A177-3AD203B41FA5}">
                      <a16:colId xmlns:a16="http://schemas.microsoft.com/office/drawing/2014/main" val="2301983700"/>
                    </a:ext>
                  </a:extLst>
                </a:gridCol>
                <a:gridCol w="1038225">
                  <a:extLst>
                    <a:ext uri="{9D8B030D-6E8A-4147-A177-3AD203B41FA5}">
                      <a16:colId xmlns:a16="http://schemas.microsoft.com/office/drawing/2014/main" val="3561529730"/>
                    </a:ext>
                  </a:extLst>
                </a:gridCol>
                <a:gridCol w="866775">
                  <a:extLst>
                    <a:ext uri="{9D8B030D-6E8A-4147-A177-3AD203B41FA5}">
                      <a16:colId xmlns:a16="http://schemas.microsoft.com/office/drawing/2014/main" val="2610182626"/>
                    </a:ext>
                  </a:extLst>
                </a:gridCol>
                <a:gridCol w="742950">
                  <a:extLst>
                    <a:ext uri="{9D8B030D-6E8A-4147-A177-3AD203B41FA5}">
                      <a16:colId xmlns:a16="http://schemas.microsoft.com/office/drawing/2014/main" val="3063231091"/>
                    </a:ext>
                  </a:extLst>
                </a:gridCol>
                <a:gridCol w="3305171">
                  <a:extLst>
                    <a:ext uri="{9D8B030D-6E8A-4147-A177-3AD203B41FA5}">
                      <a16:colId xmlns:a16="http://schemas.microsoft.com/office/drawing/2014/main" val="2982623976"/>
                    </a:ext>
                  </a:extLst>
                </a:gridCol>
              </a:tblGrid>
              <a:tr h="385872">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JavaScript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Angular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React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Vue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err="1">
                          <a:solidFill>
                            <a:srgbClr val="0073DC"/>
                          </a:solidFill>
                          <a:latin typeface="Open Sans" panose="020B0606030504020204" pitchFamily="34" charset="0"/>
                        </a:rPr>
                        <a:t>Blazor</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825748"/>
                  </a:ext>
                </a:extLst>
              </a:tr>
            </a:tbl>
          </a:graphicData>
        </a:graphic>
      </p:graphicFrame>
      <p:graphicFrame>
        <p:nvGraphicFramePr>
          <p:cNvPr id="8" name="Table 8">
            <a:extLst>
              <a:ext uri="{FF2B5EF4-FFF2-40B4-BE49-F238E27FC236}">
                <a16:creationId xmlns:a16="http://schemas.microsoft.com/office/drawing/2014/main" id="{CFF737A0-FED6-4974-875A-EE09D066819A}"/>
              </a:ext>
            </a:extLst>
          </p:cNvPr>
          <p:cNvGraphicFramePr>
            <a:graphicFrameLocks noGrp="1"/>
          </p:cNvGraphicFramePr>
          <p:nvPr>
            <p:extLst>
              <p:ext uri="{D42A27DB-BD31-4B8C-83A1-F6EECF244321}">
                <p14:modId xmlns:p14="http://schemas.microsoft.com/office/powerpoint/2010/main" val="3487722540"/>
              </p:ext>
            </p:extLst>
          </p:nvPr>
        </p:nvGraphicFramePr>
        <p:xfrm>
          <a:off x="1204797" y="4967557"/>
          <a:ext cx="5467348" cy="370840"/>
        </p:xfrm>
        <a:graphic>
          <a:graphicData uri="http://schemas.openxmlformats.org/drawingml/2006/table">
            <a:tbl>
              <a:tblPr firstRow="1" bandRow="1">
                <a:tableStyleId>{2D5ABB26-0587-4C30-8999-92F81FD0307C}</a:tableStyleId>
              </a:tblPr>
              <a:tblGrid>
                <a:gridCol w="955262">
                  <a:extLst>
                    <a:ext uri="{9D8B030D-6E8A-4147-A177-3AD203B41FA5}">
                      <a16:colId xmlns:a16="http://schemas.microsoft.com/office/drawing/2014/main" val="1014881227"/>
                    </a:ext>
                  </a:extLst>
                </a:gridCol>
                <a:gridCol w="1047750">
                  <a:extLst>
                    <a:ext uri="{9D8B030D-6E8A-4147-A177-3AD203B41FA5}">
                      <a16:colId xmlns:a16="http://schemas.microsoft.com/office/drawing/2014/main" val="228538339"/>
                    </a:ext>
                  </a:extLst>
                </a:gridCol>
                <a:gridCol w="1495425">
                  <a:extLst>
                    <a:ext uri="{9D8B030D-6E8A-4147-A177-3AD203B41FA5}">
                      <a16:colId xmlns:a16="http://schemas.microsoft.com/office/drawing/2014/main" val="556946646"/>
                    </a:ext>
                  </a:extLst>
                </a:gridCol>
                <a:gridCol w="1968911">
                  <a:extLst>
                    <a:ext uri="{9D8B030D-6E8A-4147-A177-3AD203B41FA5}">
                      <a16:colId xmlns:a16="http://schemas.microsoft.com/office/drawing/2014/main" val="1899915290"/>
                    </a:ext>
                  </a:extLst>
                </a:gridCol>
              </a:tblGrid>
              <a:tr h="370840">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Flutter</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jQuery</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ASP.NET MVC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ASP.NET Core</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1447244"/>
                  </a:ext>
                </a:extLst>
              </a:tr>
            </a:tbl>
          </a:graphicData>
        </a:graphic>
      </p:graphicFrame>
      <p:graphicFrame>
        <p:nvGraphicFramePr>
          <p:cNvPr id="9" name="Table 9">
            <a:extLst>
              <a:ext uri="{FF2B5EF4-FFF2-40B4-BE49-F238E27FC236}">
                <a16:creationId xmlns:a16="http://schemas.microsoft.com/office/drawing/2014/main" id="{415A8C54-D41F-4329-86B3-A5EBAEDE11A6}"/>
              </a:ext>
            </a:extLst>
          </p:cNvPr>
          <p:cNvGraphicFramePr>
            <a:graphicFrameLocks noGrp="1"/>
          </p:cNvGraphicFramePr>
          <p:nvPr>
            <p:extLst>
              <p:ext uri="{D42A27DB-BD31-4B8C-83A1-F6EECF244321}">
                <p14:modId xmlns:p14="http://schemas.microsoft.com/office/powerpoint/2010/main" val="3918985829"/>
              </p:ext>
            </p:extLst>
          </p:nvPr>
        </p:nvGraphicFramePr>
        <p:xfrm>
          <a:off x="2041525" y="670136"/>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481804931"/>
                    </a:ext>
                  </a:extLst>
                </a:gridCol>
              </a:tblGrid>
              <a:tr h="370840">
                <a:tc>
                  <a:txBody>
                    <a:bodyPr/>
                    <a:lstStyle/>
                    <a:p>
                      <a:endParaRPr lang="en-US" dirty="0"/>
                    </a:p>
                  </a:txBody>
                  <a:tcPr/>
                </a:tc>
                <a:extLst>
                  <a:ext uri="{0D108BD9-81ED-4DB2-BD59-A6C34878D82A}">
                    <a16:rowId xmlns:a16="http://schemas.microsoft.com/office/drawing/2014/main" val="3765444531"/>
                  </a:ext>
                </a:extLst>
              </a:tr>
            </a:tbl>
          </a:graphicData>
        </a:graphic>
      </p:graphicFrame>
      <p:graphicFrame>
        <p:nvGraphicFramePr>
          <p:cNvPr id="10" name="Table 10">
            <a:extLst>
              <a:ext uri="{FF2B5EF4-FFF2-40B4-BE49-F238E27FC236}">
                <a16:creationId xmlns:a16="http://schemas.microsoft.com/office/drawing/2014/main" id="{6092BC20-CE5A-46E2-BAF9-AAEC539064BD}"/>
              </a:ext>
            </a:extLst>
          </p:cNvPr>
          <p:cNvGraphicFramePr>
            <a:graphicFrameLocks noGrp="1"/>
          </p:cNvGraphicFramePr>
          <p:nvPr>
            <p:extLst>
              <p:ext uri="{D42A27DB-BD31-4B8C-83A1-F6EECF244321}">
                <p14:modId xmlns:p14="http://schemas.microsoft.com/office/powerpoint/2010/main" val="333916738"/>
              </p:ext>
            </p:extLst>
          </p:nvPr>
        </p:nvGraphicFramePr>
        <p:xfrm>
          <a:off x="1206913" y="5221397"/>
          <a:ext cx="2178050" cy="370840"/>
        </p:xfrm>
        <a:graphic>
          <a:graphicData uri="http://schemas.openxmlformats.org/drawingml/2006/table">
            <a:tbl>
              <a:tblPr firstRow="1" bandRow="1">
                <a:tableStyleId>{2D5ABB26-0587-4C30-8999-92F81FD0307C}</a:tableStyleId>
              </a:tblPr>
              <a:tblGrid>
                <a:gridCol w="2178050">
                  <a:extLst>
                    <a:ext uri="{9D8B030D-6E8A-4147-A177-3AD203B41FA5}">
                      <a16:colId xmlns:a16="http://schemas.microsoft.com/office/drawing/2014/main" val="266829211"/>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ASP.NET Web Forms</a:t>
                      </a:r>
                    </a:p>
                  </a:txBody>
                  <a:tcPr/>
                </a:tc>
                <a:extLst>
                  <a:ext uri="{0D108BD9-81ED-4DB2-BD59-A6C34878D82A}">
                    <a16:rowId xmlns:a16="http://schemas.microsoft.com/office/drawing/2014/main" val="2482949701"/>
                  </a:ext>
                </a:extLst>
              </a:tr>
            </a:tbl>
          </a:graphicData>
        </a:graphic>
      </p:graphicFrame>
      <p:graphicFrame>
        <p:nvGraphicFramePr>
          <p:cNvPr id="12" name="Table 12">
            <a:extLst>
              <a:ext uri="{FF2B5EF4-FFF2-40B4-BE49-F238E27FC236}">
                <a16:creationId xmlns:a16="http://schemas.microsoft.com/office/drawing/2014/main" id="{FDF150CE-ACD3-4DB0-B0C1-0FB0312822B8}"/>
              </a:ext>
            </a:extLst>
          </p:cNvPr>
          <p:cNvGraphicFramePr>
            <a:graphicFrameLocks noGrp="1"/>
          </p:cNvGraphicFramePr>
          <p:nvPr>
            <p:extLst>
              <p:ext uri="{D42A27DB-BD31-4B8C-83A1-F6EECF244321}">
                <p14:modId xmlns:p14="http://schemas.microsoft.com/office/powerpoint/2010/main" val="4106938252"/>
              </p:ext>
            </p:extLst>
          </p:nvPr>
        </p:nvGraphicFramePr>
        <p:xfrm>
          <a:off x="1204797" y="5682081"/>
          <a:ext cx="6016625" cy="370840"/>
        </p:xfrm>
        <a:graphic>
          <a:graphicData uri="http://schemas.openxmlformats.org/drawingml/2006/table">
            <a:tbl>
              <a:tblPr firstRow="1" bandRow="1">
                <a:tableStyleId>{2D5ABB26-0587-4C30-8999-92F81FD0307C}</a:tableStyleId>
              </a:tblPr>
              <a:tblGrid>
                <a:gridCol w="1205028">
                  <a:extLst>
                    <a:ext uri="{9D8B030D-6E8A-4147-A177-3AD203B41FA5}">
                      <a16:colId xmlns:a16="http://schemas.microsoft.com/office/drawing/2014/main" val="1358122893"/>
                    </a:ext>
                  </a:extLst>
                </a:gridCol>
                <a:gridCol w="819150">
                  <a:extLst>
                    <a:ext uri="{9D8B030D-6E8A-4147-A177-3AD203B41FA5}">
                      <a16:colId xmlns:a16="http://schemas.microsoft.com/office/drawing/2014/main" val="2755552315"/>
                    </a:ext>
                  </a:extLst>
                </a:gridCol>
                <a:gridCol w="933450">
                  <a:extLst>
                    <a:ext uri="{9D8B030D-6E8A-4147-A177-3AD203B41FA5}">
                      <a16:colId xmlns:a16="http://schemas.microsoft.com/office/drawing/2014/main" val="3772183709"/>
                    </a:ext>
                  </a:extLst>
                </a:gridCol>
                <a:gridCol w="952500">
                  <a:extLst>
                    <a:ext uri="{9D8B030D-6E8A-4147-A177-3AD203B41FA5}">
                      <a16:colId xmlns:a16="http://schemas.microsoft.com/office/drawing/2014/main" val="229117050"/>
                    </a:ext>
                  </a:extLst>
                </a:gridCol>
                <a:gridCol w="1066800">
                  <a:extLst>
                    <a:ext uri="{9D8B030D-6E8A-4147-A177-3AD203B41FA5}">
                      <a16:colId xmlns:a16="http://schemas.microsoft.com/office/drawing/2014/main" val="1069042373"/>
                    </a:ext>
                  </a:extLst>
                </a:gridCol>
                <a:gridCol w="1039697">
                  <a:extLst>
                    <a:ext uri="{9D8B030D-6E8A-4147-A177-3AD203B41FA5}">
                      <a16:colId xmlns:a16="http://schemas.microsoft.com/office/drawing/2014/main" val="3022673601"/>
                    </a:ext>
                  </a:extLst>
                </a:gridCol>
              </a:tblGrid>
              <a:tr h="370840">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WinForms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WPF</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err="1">
                          <a:solidFill>
                            <a:srgbClr val="0073DC"/>
                          </a:solidFill>
                          <a:latin typeface="Open Sans" panose="020B0606030504020204" pitchFamily="34" charset="0"/>
                          <a:ea typeface="Open Sans" panose="020B0606030504020204" pitchFamily="34" charset="0"/>
                          <a:cs typeface="Open Sans" panose="020B0606030504020204" pitchFamily="34" charset="0"/>
                        </a:rPr>
                        <a:t>WinUI</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Flutter</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Xamarin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UWP</a:t>
                      </a:r>
                    </a:p>
                  </a:txBody>
                  <a:tcPr/>
                </a:tc>
                <a:extLst>
                  <a:ext uri="{0D108BD9-81ED-4DB2-BD59-A6C34878D82A}">
                    <a16:rowId xmlns:a16="http://schemas.microsoft.com/office/drawing/2014/main" val="3483769079"/>
                  </a:ext>
                </a:extLst>
              </a:tr>
            </a:tbl>
          </a:graphicData>
        </a:graphic>
      </p:graphicFrame>
      <p:graphicFrame>
        <p:nvGraphicFramePr>
          <p:cNvPr id="13" name="Table 13">
            <a:extLst>
              <a:ext uri="{FF2B5EF4-FFF2-40B4-BE49-F238E27FC236}">
                <a16:creationId xmlns:a16="http://schemas.microsoft.com/office/drawing/2014/main" id="{CB10C2C2-A381-493C-9959-EC84524A46A4}"/>
              </a:ext>
            </a:extLst>
          </p:cNvPr>
          <p:cNvGraphicFramePr>
            <a:graphicFrameLocks noGrp="1"/>
          </p:cNvGraphicFramePr>
          <p:nvPr>
            <p:extLst>
              <p:ext uri="{D42A27DB-BD31-4B8C-83A1-F6EECF244321}">
                <p14:modId xmlns:p14="http://schemas.microsoft.com/office/powerpoint/2010/main" val="3087881276"/>
              </p:ext>
            </p:extLst>
          </p:nvPr>
        </p:nvGraphicFramePr>
        <p:xfrm>
          <a:off x="1204797" y="6161522"/>
          <a:ext cx="3194471" cy="370840"/>
        </p:xfrm>
        <a:graphic>
          <a:graphicData uri="http://schemas.openxmlformats.org/drawingml/2006/table">
            <a:tbl>
              <a:tblPr firstRow="1" bandRow="1">
                <a:tableStyleId>{2D5ABB26-0587-4C30-8999-92F81FD0307C}</a:tableStyleId>
              </a:tblPr>
              <a:tblGrid>
                <a:gridCol w="1100253">
                  <a:extLst>
                    <a:ext uri="{9D8B030D-6E8A-4147-A177-3AD203B41FA5}">
                      <a16:colId xmlns:a16="http://schemas.microsoft.com/office/drawing/2014/main" val="2234757753"/>
                    </a:ext>
                  </a:extLst>
                </a:gridCol>
                <a:gridCol w="1066800">
                  <a:extLst>
                    <a:ext uri="{9D8B030D-6E8A-4147-A177-3AD203B41FA5}">
                      <a16:colId xmlns:a16="http://schemas.microsoft.com/office/drawing/2014/main" val="3144335185"/>
                    </a:ext>
                  </a:extLst>
                </a:gridCol>
                <a:gridCol w="1027418">
                  <a:extLst>
                    <a:ext uri="{9D8B030D-6E8A-4147-A177-3AD203B41FA5}">
                      <a16:colId xmlns:a16="http://schemas.microsoft.com/office/drawing/2014/main" val="2495547946"/>
                    </a:ext>
                  </a:extLst>
                </a:gridCol>
              </a:tblGrid>
              <a:tr h="370840">
                <a:tc>
                  <a:txBody>
                    <a:bodyPr/>
                    <a:lstStyle/>
                    <a:p>
                      <a:pPr marL="285750" indent="-285750">
                        <a:buFont typeface="Arial" panose="020B0604020202020204" pitchFamily="34" charset="0"/>
                        <a:buChar char="•"/>
                      </a:pPr>
                      <a:r>
                        <a:rPr lang="en-US" sz="1200" b="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Xamarin</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b="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Flutter </a:t>
                      </a:r>
                      <a:r>
                        <a:rPr lang="en-US" sz="1200" b="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UWP</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02563156"/>
                  </a:ext>
                </a:extLst>
              </a:tr>
            </a:tbl>
          </a:graphicData>
        </a:graphic>
      </p:graphicFrame>
    </p:spTree>
    <p:extLst>
      <p:ext uri="{BB962C8B-B14F-4D97-AF65-F5344CB8AC3E}">
        <p14:creationId xmlns:p14="http://schemas.microsoft.com/office/powerpoint/2010/main" val="21770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2BA4-2816-409A-A394-183B63844BAC}"/>
              </a:ext>
            </a:extLst>
          </p:cNvPr>
          <p:cNvSpPr>
            <a:spLocks noGrp="1"/>
          </p:cNvSpPr>
          <p:nvPr>
            <p:ph type="title"/>
          </p:nvPr>
        </p:nvSpPr>
        <p:spPr>
          <a:xfrm>
            <a:off x="581022" y="49530"/>
            <a:ext cx="10515600" cy="1325563"/>
          </a:xfrm>
        </p:spPr>
        <p:txBody>
          <a:bodyPr>
            <a:norm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Charts</a:t>
            </a:r>
          </a:p>
        </p:txBody>
      </p:sp>
      <p:sp>
        <p:nvSpPr>
          <p:cNvPr id="3" name="Content Placeholder 2">
            <a:extLst>
              <a:ext uri="{FF2B5EF4-FFF2-40B4-BE49-F238E27FC236}">
                <a16:creationId xmlns:a16="http://schemas.microsoft.com/office/drawing/2014/main" id="{E42EECE2-F9BC-4D5D-BA62-2D986DF1B363}"/>
              </a:ext>
            </a:extLst>
          </p:cNvPr>
          <p:cNvSpPr>
            <a:spLocks noGrp="1"/>
          </p:cNvSpPr>
          <p:nvPr>
            <p:ph idx="1"/>
          </p:nvPr>
        </p:nvSpPr>
        <p:spPr>
          <a:xfrm>
            <a:off x="624788" y="1031009"/>
            <a:ext cx="6653213" cy="2442501"/>
          </a:xfrm>
        </p:spPr>
        <p:txBody>
          <a:bodyPr>
            <a:normAutofit/>
          </a:bodyPr>
          <a:lstStyle/>
          <a:p>
            <a:pPr marL="0" indent="0">
              <a:lnSpc>
                <a:spcPct val="150000"/>
              </a:lnSpc>
              <a:buNone/>
            </a:pPr>
            <a:r>
              <a:rPr lang="en-US" sz="16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10B6A69-B6EC-4099-937F-3971CB939CFA}"/>
              </a:ext>
            </a:extLst>
          </p:cNvPr>
          <p:cNvSpPr txBox="1"/>
          <p:nvPr/>
        </p:nvSpPr>
        <p:spPr>
          <a:xfrm>
            <a:off x="8201025" y="1962150"/>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EBD8F429-098C-4651-A4AF-7CFB673FDDB3}"/>
              </a:ext>
            </a:extLst>
          </p:cNvPr>
          <p:cNvSpPr txBox="1"/>
          <p:nvPr/>
        </p:nvSpPr>
        <p:spPr>
          <a:xfrm>
            <a:off x="581022" y="3618699"/>
            <a:ext cx="6448427" cy="615553"/>
          </a:xfrm>
          <a:prstGeom prst="rect">
            <a:avLst/>
          </a:prstGeom>
          <a:noFill/>
        </p:spPr>
        <p:txBody>
          <a:bodyPr wrap="square" rtlCol="0">
            <a:spAutoFit/>
          </a:bodyPr>
          <a:lstStyle/>
          <a:p>
            <a:pPr algn="l"/>
            <a:r>
              <a:rPr lang="en-US" sz="1600" b="0" i="0" dirty="0">
                <a:solidFill>
                  <a:srgbClr val="666666"/>
                </a:solidFill>
                <a:effectLst/>
                <a:latin typeface="Open Sans" panose="020B0606030504020204" pitchFamily="34" charset="0"/>
              </a:rPr>
              <a:t> </a:t>
            </a:r>
            <a:br>
              <a:rPr lang="en-US" b="0" i="0" dirty="0">
                <a:solidFill>
                  <a:srgbClr val="666666"/>
                </a:solidFill>
                <a:effectLst/>
                <a:latin typeface="Open Sans" panose="020B0606030504020204" pitchFamily="34" charset="0"/>
              </a:rPr>
            </a:br>
            <a:endParaRPr lang="en-US" dirty="0"/>
          </a:p>
        </p:txBody>
      </p:sp>
      <p:pic>
        <p:nvPicPr>
          <p:cNvPr id="13" name="Picture 24" descr="Syncfusion Essential Chart">
            <a:extLst>
              <a:ext uri="{FF2B5EF4-FFF2-40B4-BE49-F238E27FC236}">
                <a16:creationId xmlns:a16="http://schemas.microsoft.com/office/drawing/2014/main" id="{A67D2A4A-62F8-43D9-BE7A-22D78C8E1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712311"/>
            <a:ext cx="5053329" cy="45178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2FFA40F-D8E6-4A3A-A4E9-B9F3E49698EE}"/>
              </a:ext>
            </a:extLst>
          </p:cNvPr>
          <p:cNvSpPr txBox="1"/>
          <p:nvPr/>
        </p:nvSpPr>
        <p:spPr>
          <a:xfrm>
            <a:off x="581527" y="3653918"/>
            <a:ext cx="6448427" cy="3204082"/>
          </a:xfrm>
          <a:prstGeom prst="rect">
            <a:avLst/>
          </a:prstGeom>
          <a:noFill/>
        </p:spPr>
        <p:txBody>
          <a:bodyPr wrap="square" rtlCol="0">
            <a:spAutoFit/>
          </a:bodyPr>
          <a:lstStyle/>
          <a:p>
            <a:pPr algn="l"/>
            <a:r>
              <a:rPr lang="en-US" sz="1600" b="0" i="0" dirty="0">
                <a:solidFill>
                  <a:srgbClr val="666666"/>
                </a:solidFill>
                <a:effectLst/>
                <a:latin typeface="Open Sans" panose="020B0606030504020204" pitchFamily="34" charset="0"/>
              </a:rPr>
              <a:t> </a:t>
            </a:r>
          </a:p>
          <a:p>
            <a:pPr algn="l"/>
            <a:endParaRPr lang="en-US" sz="1600" b="0" i="0" dirty="0">
              <a:solidFill>
                <a:srgbClr val="666666"/>
              </a:solidFill>
              <a:effectLst/>
              <a:latin typeface="Open Sans" panose="020B0606030504020204" pitchFamily="34" charset="0"/>
            </a:endParaRPr>
          </a:p>
          <a:p>
            <a:r>
              <a:rPr lang="en-US" sz="1400" b="1" i="0" dirty="0">
                <a:solidFill>
                  <a:srgbClr val="1A1A1A"/>
                </a:solidFill>
                <a:effectLst/>
                <a:latin typeface="Open Sans" panose="020B0606030504020204" pitchFamily="34" charset="0"/>
              </a:rPr>
              <a:t>SUPPORTED PLATFORMS</a:t>
            </a:r>
          </a:p>
          <a:p>
            <a:r>
              <a:rPr lang="en-US" sz="1400" b="0" i="0" dirty="0">
                <a:solidFill>
                  <a:srgbClr val="666666"/>
                </a:solidFill>
                <a:effectLst/>
                <a:latin typeface="Open Sans" panose="020B0606030504020204" pitchFamily="34" charset="0"/>
              </a:rPr>
              <a:t>           </a:t>
            </a:r>
          </a:p>
          <a:p>
            <a:r>
              <a:rPr lang="en-US" sz="1400" dirty="0">
                <a:solidFill>
                  <a:srgbClr val="666666"/>
                </a:solidFill>
                <a:latin typeface="Open Sans" panose="020B0606030504020204" pitchFamily="34" charset="0"/>
              </a:rPr>
              <a:t>             </a:t>
            </a:r>
            <a:r>
              <a:rPr lang="en-US" sz="1400" b="0" i="0" dirty="0">
                <a:solidFill>
                  <a:srgbClr val="666666"/>
                </a:solidFill>
                <a:effectLst/>
                <a:latin typeface="Open Sans" panose="020B0606030504020204" pitchFamily="34" charset="0"/>
              </a:rPr>
              <a:t> </a:t>
            </a:r>
          </a:p>
          <a:p>
            <a:r>
              <a:rPr lang="en-US" sz="1400" dirty="0">
                <a:solidFill>
                  <a:srgbClr val="666666"/>
                </a:solidFill>
                <a:latin typeface="Open Sans" panose="020B0606030504020204" pitchFamily="34" charset="0"/>
              </a:rPr>
              <a:t>              </a:t>
            </a:r>
            <a:br>
              <a:rPr lang="en-US" sz="1400" b="0" i="0" dirty="0">
                <a:solidFill>
                  <a:srgbClr val="666666"/>
                </a:solidFill>
                <a:effectLst/>
                <a:latin typeface="Open Sans" panose="020B0606030504020204" pitchFamily="34" charset="0"/>
              </a:rPr>
            </a:br>
            <a:r>
              <a:rPr lang="en-US" sz="1400" b="0" i="0" dirty="0">
                <a:solidFill>
                  <a:srgbClr val="666666"/>
                </a:solidFill>
                <a:effectLst/>
                <a:latin typeface="Open Sans" panose="020B0606030504020204" pitchFamily="34" charset="0"/>
              </a:rPr>
              <a:t> </a:t>
            </a:r>
          </a:p>
          <a:p>
            <a:endParaRPr lang="en-US" sz="1400" dirty="0">
              <a:solidFill>
                <a:srgbClr val="666666"/>
              </a:solidFill>
              <a:latin typeface="Open Sans" panose="020B0606030504020204" pitchFamily="34" charset="0"/>
            </a:endParaRPr>
          </a:p>
          <a:p>
            <a:endParaRPr lang="en-US" sz="1400" b="0" i="0" dirty="0">
              <a:solidFill>
                <a:srgbClr val="666666"/>
              </a:solidFill>
              <a:effectLst/>
              <a:latin typeface="Open Sans" panose="020B0606030504020204" pitchFamily="34" charset="0"/>
            </a:endParaRPr>
          </a:p>
          <a:p>
            <a:pPr>
              <a:lnSpc>
                <a:spcPct val="150000"/>
              </a:lnSpc>
            </a:pPr>
            <a:endParaRPr lang="en-US" sz="1400" b="0" i="0" dirty="0">
              <a:solidFill>
                <a:srgbClr val="666666"/>
              </a:solidFill>
              <a:effectLst/>
              <a:latin typeface="Open Sans" panose="020B0606030504020204" pitchFamily="34" charset="0"/>
            </a:endParaRPr>
          </a:p>
          <a:p>
            <a:pPr>
              <a:lnSpc>
                <a:spcPct val="150000"/>
              </a:lnSpc>
            </a:pPr>
            <a:br>
              <a:rPr lang="en-US" b="0" i="0" dirty="0">
                <a:solidFill>
                  <a:srgbClr val="666666"/>
                </a:solidFill>
                <a:effectLst/>
                <a:latin typeface="Open Sans" panose="020B0606030504020204" pitchFamily="34" charset="0"/>
              </a:rPr>
            </a:br>
            <a:endParaRPr lang="en-US" dirty="0"/>
          </a:p>
        </p:txBody>
      </p:sp>
      <p:cxnSp>
        <p:nvCxnSpPr>
          <p:cNvPr id="15" name="Straight Connector 14">
            <a:extLst>
              <a:ext uri="{FF2B5EF4-FFF2-40B4-BE49-F238E27FC236}">
                <a16:creationId xmlns:a16="http://schemas.microsoft.com/office/drawing/2014/main" id="{6A6EEC87-3EA2-44A6-BCBF-0F385BCD9CAE}"/>
              </a:ext>
            </a:extLst>
          </p:cNvPr>
          <p:cNvCxnSpPr>
            <a:cxnSpLocks/>
          </p:cNvCxnSpPr>
          <p:nvPr/>
        </p:nvCxnSpPr>
        <p:spPr>
          <a:xfrm>
            <a:off x="1057267" y="4732084"/>
            <a:ext cx="0" cy="52387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890DAF5-B29E-4E4E-A2B1-5F7F6A9BD3B2}"/>
              </a:ext>
            </a:extLst>
          </p:cNvPr>
          <p:cNvCxnSpPr/>
          <p:nvPr/>
        </p:nvCxnSpPr>
        <p:spPr>
          <a:xfrm>
            <a:off x="1038221" y="5702893"/>
            <a:ext cx="0" cy="266700"/>
          </a:xfrm>
          <a:prstGeom prst="line">
            <a:avLst/>
          </a:prstGeom>
        </p:spPr>
        <p:style>
          <a:lnRef idx="1">
            <a:schemeClr val="dk1"/>
          </a:lnRef>
          <a:fillRef idx="0">
            <a:schemeClr val="dk1"/>
          </a:fillRef>
          <a:effectRef idx="0">
            <a:schemeClr val="dk1"/>
          </a:effectRef>
          <a:fontRef idx="minor">
            <a:schemeClr val="tx1"/>
          </a:fontRef>
        </p:style>
      </p:cxnSp>
      <p:pic>
        <p:nvPicPr>
          <p:cNvPr id="17" name="Picture 16" descr="Mobile, phone, smartphone, iphone icon - Download on Iconfinder | Iphone  icon, Custom icons, Smartphone">
            <a:extLst>
              <a:ext uri="{FF2B5EF4-FFF2-40B4-BE49-F238E27FC236}">
                <a16:creationId xmlns:a16="http://schemas.microsoft.com/office/drawing/2014/main" id="{19EFC233-7B76-4E3C-82E4-5469CF76B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14" y="6044241"/>
            <a:ext cx="580007" cy="58000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9CA548DF-0E4F-438B-87A6-4F8A2835D020}"/>
              </a:ext>
            </a:extLst>
          </p:cNvPr>
          <p:cNvCxnSpPr/>
          <p:nvPr/>
        </p:nvCxnSpPr>
        <p:spPr>
          <a:xfrm>
            <a:off x="1038221" y="6197706"/>
            <a:ext cx="0" cy="261938"/>
          </a:xfrm>
          <a:prstGeom prst="line">
            <a:avLst/>
          </a:prstGeom>
        </p:spPr>
        <p:style>
          <a:lnRef idx="1">
            <a:schemeClr val="dk1"/>
          </a:lnRef>
          <a:fillRef idx="0">
            <a:schemeClr val="dk1"/>
          </a:fillRef>
          <a:effectRef idx="0">
            <a:schemeClr val="dk1"/>
          </a:effectRef>
          <a:fontRef idx="minor">
            <a:schemeClr val="tx1"/>
          </a:fontRef>
        </p:style>
      </p:cxnSp>
      <p:pic>
        <p:nvPicPr>
          <p:cNvPr id="19" name="Picture 20" descr="Gray globe symbol (png icon)">
            <a:extLst>
              <a:ext uri="{FF2B5EF4-FFF2-40B4-BE49-F238E27FC236}">
                <a16:creationId xmlns:a16="http://schemas.microsoft.com/office/drawing/2014/main" id="{4144E420-B7C0-472B-AB82-58020C90B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27" y="4804591"/>
            <a:ext cx="333378" cy="3333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18+ Computer Icon Transparent White Png | Computer logo, Computer icon,  Image icon">
            <a:extLst>
              <a:ext uri="{FF2B5EF4-FFF2-40B4-BE49-F238E27FC236}">
                <a16:creationId xmlns:a16="http://schemas.microsoft.com/office/drawing/2014/main" id="{33E3C04E-E5D9-49C4-A90F-8AAAC27DDD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88" y="5710312"/>
            <a:ext cx="246857" cy="2468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le 7">
            <a:extLst>
              <a:ext uri="{FF2B5EF4-FFF2-40B4-BE49-F238E27FC236}">
                <a16:creationId xmlns:a16="http://schemas.microsoft.com/office/drawing/2014/main" id="{9689E2D3-6AB5-42AC-ACFF-5246C26FA0C4}"/>
              </a:ext>
            </a:extLst>
          </p:cNvPr>
          <p:cNvGraphicFramePr>
            <a:graphicFrameLocks noGrp="1"/>
          </p:cNvGraphicFramePr>
          <p:nvPr>
            <p:extLst>
              <p:ext uri="{D42A27DB-BD31-4B8C-83A1-F6EECF244321}">
                <p14:modId xmlns:p14="http://schemas.microsoft.com/office/powerpoint/2010/main" val="264330841"/>
              </p:ext>
            </p:extLst>
          </p:nvPr>
        </p:nvGraphicFramePr>
        <p:xfrm>
          <a:off x="1204797" y="4651715"/>
          <a:ext cx="7136985" cy="457200"/>
        </p:xfrm>
        <a:graphic>
          <a:graphicData uri="http://schemas.openxmlformats.org/drawingml/2006/table">
            <a:tbl>
              <a:tblPr firstRow="1" bandRow="1">
                <a:tableStyleId>{2D5ABB26-0587-4C30-8999-92F81FD0307C}</a:tableStyleId>
              </a:tblPr>
              <a:tblGrid>
                <a:gridCol w="1183864">
                  <a:extLst>
                    <a:ext uri="{9D8B030D-6E8A-4147-A177-3AD203B41FA5}">
                      <a16:colId xmlns:a16="http://schemas.microsoft.com/office/drawing/2014/main" val="2301983700"/>
                    </a:ext>
                  </a:extLst>
                </a:gridCol>
                <a:gridCol w="1038225">
                  <a:extLst>
                    <a:ext uri="{9D8B030D-6E8A-4147-A177-3AD203B41FA5}">
                      <a16:colId xmlns:a16="http://schemas.microsoft.com/office/drawing/2014/main" val="3561529730"/>
                    </a:ext>
                  </a:extLst>
                </a:gridCol>
                <a:gridCol w="866775">
                  <a:extLst>
                    <a:ext uri="{9D8B030D-6E8A-4147-A177-3AD203B41FA5}">
                      <a16:colId xmlns:a16="http://schemas.microsoft.com/office/drawing/2014/main" val="2610182626"/>
                    </a:ext>
                  </a:extLst>
                </a:gridCol>
                <a:gridCol w="742950">
                  <a:extLst>
                    <a:ext uri="{9D8B030D-6E8A-4147-A177-3AD203B41FA5}">
                      <a16:colId xmlns:a16="http://schemas.microsoft.com/office/drawing/2014/main" val="3063231091"/>
                    </a:ext>
                  </a:extLst>
                </a:gridCol>
                <a:gridCol w="3305171">
                  <a:extLst>
                    <a:ext uri="{9D8B030D-6E8A-4147-A177-3AD203B41FA5}">
                      <a16:colId xmlns:a16="http://schemas.microsoft.com/office/drawing/2014/main" val="2982623976"/>
                    </a:ext>
                  </a:extLst>
                </a:gridCol>
              </a:tblGrid>
              <a:tr h="385872">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JavaScript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Angular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React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Vue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err="1">
                          <a:solidFill>
                            <a:srgbClr val="0073DC"/>
                          </a:solidFill>
                          <a:latin typeface="Open Sans" panose="020B0606030504020204" pitchFamily="34" charset="0"/>
                        </a:rPr>
                        <a:t>Blazor</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825748"/>
                  </a:ext>
                </a:extLst>
              </a:tr>
            </a:tbl>
          </a:graphicData>
        </a:graphic>
      </p:graphicFrame>
      <p:graphicFrame>
        <p:nvGraphicFramePr>
          <p:cNvPr id="22" name="Table 8">
            <a:extLst>
              <a:ext uri="{FF2B5EF4-FFF2-40B4-BE49-F238E27FC236}">
                <a16:creationId xmlns:a16="http://schemas.microsoft.com/office/drawing/2014/main" id="{11F4FDB5-8726-4974-854F-42640233F483}"/>
              </a:ext>
            </a:extLst>
          </p:cNvPr>
          <p:cNvGraphicFramePr>
            <a:graphicFrameLocks noGrp="1"/>
          </p:cNvGraphicFramePr>
          <p:nvPr>
            <p:extLst>
              <p:ext uri="{D42A27DB-BD31-4B8C-83A1-F6EECF244321}">
                <p14:modId xmlns:p14="http://schemas.microsoft.com/office/powerpoint/2010/main" val="1459847513"/>
              </p:ext>
            </p:extLst>
          </p:nvPr>
        </p:nvGraphicFramePr>
        <p:xfrm>
          <a:off x="1204797" y="4967557"/>
          <a:ext cx="5467348" cy="370840"/>
        </p:xfrm>
        <a:graphic>
          <a:graphicData uri="http://schemas.openxmlformats.org/drawingml/2006/table">
            <a:tbl>
              <a:tblPr firstRow="1" bandRow="1">
                <a:tableStyleId>{2D5ABB26-0587-4C30-8999-92F81FD0307C}</a:tableStyleId>
              </a:tblPr>
              <a:tblGrid>
                <a:gridCol w="955262">
                  <a:extLst>
                    <a:ext uri="{9D8B030D-6E8A-4147-A177-3AD203B41FA5}">
                      <a16:colId xmlns:a16="http://schemas.microsoft.com/office/drawing/2014/main" val="1014881227"/>
                    </a:ext>
                  </a:extLst>
                </a:gridCol>
                <a:gridCol w="1047750">
                  <a:extLst>
                    <a:ext uri="{9D8B030D-6E8A-4147-A177-3AD203B41FA5}">
                      <a16:colId xmlns:a16="http://schemas.microsoft.com/office/drawing/2014/main" val="228538339"/>
                    </a:ext>
                  </a:extLst>
                </a:gridCol>
                <a:gridCol w="1495425">
                  <a:extLst>
                    <a:ext uri="{9D8B030D-6E8A-4147-A177-3AD203B41FA5}">
                      <a16:colId xmlns:a16="http://schemas.microsoft.com/office/drawing/2014/main" val="556946646"/>
                    </a:ext>
                  </a:extLst>
                </a:gridCol>
                <a:gridCol w="1968911">
                  <a:extLst>
                    <a:ext uri="{9D8B030D-6E8A-4147-A177-3AD203B41FA5}">
                      <a16:colId xmlns:a16="http://schemas.microsoft.com/office/drawing/2014/main" val="1899915290"/>
                    </a:ext>
                  </a:extLst>
                </a:gridCol>
              </a:tblGrid>
              <a:tr h="370840">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Flutter</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jQuery</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ASP.NET MVC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ASP.NET Core</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1447244"/>
                  </a:ext>
                </a:extLst>
              </a:tr>
            </a:tbl>
          </a:graphicData>
        </a:graphic>
      </p:graphicFrame>
      <p:graphicFrame>
        <p:nvGraphicFramePr>
          <p:cNvPr id="24" name="Table 10">
            <a:extLst>
              <a:ext uri="{FF2B5EF4-FFF2-40B4-BE49-F238E27FC236}">
                <a16:creationId xmlns:a16="http://schemas.microsoft.com/office/drawing/2014/main" id="{FEA532E5-408D-4688-A090-A0503E7A70BF}"/>
              </a:ext>
            </a:extLst>
          </p:cNvPr>
          <p:cNvGraphicFramePr>
            <a:graphicFrameLocks noGrp="1"/>
          </p:cNvGraphicFramePr>
          <p:nvPr>
            <p:extLst>
              <p:ext uri="{D42A27DB-BD31-4B8C-83A1-F6EECF244321}">
                <p14:modId xmlns:p14="http://schemas.microsoft.com/office/powerpoint/2010/main" val="3542961081"/>
              </p:ext>
            </p:extLst>
          </p:nvPr>
        </p:nvGraphicFramePr>
        <p:xfrm>
          <a:off x="1206913" y="5221397"/>
          <a:ext cx="2178050" cy="370840"/>
        </p:xfrm>
        <a:graphic>
          <a:graphicData uri="http://schemas.openxmlformats.org/drawingml/2006/table">
            <a:tbl>
              <a:tblPr firstRow="1" bandRow="1">
                <a:tableStyleId>{2D5ABB26-0587-4C30-8999-92F81FD0307C}</a:tableStyleId>
              </a:tblPr>
              <a:tblGrid>
                <a:gridCol w="2178050">
                  <a:extLst>
                    <a:ext uri="{9D8B030D-6E8A-4147-A177-3AD203B41FA5}">
                      <a16:colId xmlns:a16="http://schemas.microsoft.com/office/drawing/2014/main" val="266829211"/>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ASP.NET Web Forms</a:t>
                      </a:r>
                    </a:p>
                  </a:txBody>
                  <a:tcPr/>
                </a:tc>
                <a:extLst>
                  <a:ext uri="{0D108BD9-81ED-4DB2-BD59-A6C34878D82A}">
                    <a16:rowId xmlns:a16="http://schemas.microsoft.com/office/drawing/2014/main" val="2482949701"/>
                  </a:ext>
                </a:extLst>
              </a:tr>
            </a:tbl>
          </a:graphicData>
        </a:graphic>
      </p:graphicFrame>
      <p:graphicFrame>
        <p:nvGraphicFramePr>
          <p:cNvPr id="25" name="Table 12">
            <a:extLst>
              <a:ext uri="{FF2B5EF4-FFF2-40B4-BE49-F238E27FC236}">
                <a16:creationId xmlns:a16="http://schemas.microsoft.com/office/drawing/2014/main" id="{B81E4CAD-8033-43FD-A044-CC029B7F2BDC}"/>
              </a:ext>
            </a:extLst>
          </p:cNvPr>
          <p:cNvGraphicFramePr>
            <a:graphicFrameLocks noGrp="1"/>
          </p:cNvGraphicFramePr>
          <p:nvPr>
            <p:extLst>
              <p:ext uri="{D42A27DB-BD31-4B8C-83A1-F6EECF244321}">
                <p14:modId xmlns:p14="http://schemas.microsoft.com/office/powerpoint/2010/main" val="450265854"/>
              </p:ext>
            </p:extLst>
          </p:nvPr>
        </p:nvGraphicFramePr>
        <p:xfrm>
          <a:off x="1204797" y="5682081"/>
          <a:ext cx="6016625" cy="370840"/>
        </p:xfrm>
        <a:graphic>
          <a:graphicData uri="http://schemas.openxmlformats.org/drawingml/2006/table">
            <a:tbl>
              <a:tblPr firstRow="1" bandRow="1">
                <a:tableStyleId>{2D5ABB26-0587-4C30-8999-92F81FD0307C}</a:tableStyleId>
              </a:tblPr>
              <a:tblGrid>
                <a:gridCol w="1205028">
                  <a:extLst>
                    <a:ext uri="{9D8B030D-6E8A-4147-A177-3AD203B41FA5}">
                      <a16:colId xmlns:a16="http://schemas.microsoft.com/office/drawing/2014/main" val="1358122893"/>
                    </a:ext>
                  </a:extLst>
                </a:gridCol>
                <a:gridCol w="819150">
                  <a:extLst>
                    <a:ext uri="{9D8B030D-6E8A-4147-A177-3AD203B41FA5}">
                      <a16:colId xmlns:a16="http://schemas.microsoft.com/office/drawing/2014/main" val="2755552315"/>
                    </a:ext>
                  </a:extLst>
                </a:gridCol>
                <a:gridCol w="933450">
                  <a:extLst>
                    <a:ext uri="{9D8B030D-6E8A-4147-A177-3AD203B41FA5}">
                      <a16:colId xmlns:a16="http://schemas.microsoft.com/office/drawing/2014/main" val="3772183709"/>
                    </a:ext>
                  </a:extLst>
                </a:gridCol>
                <a:gridCol w="952500">
                  <a:extLst>
                    <a:ext uri="{9D8B030D-6E8A-4147-A177-3AD203B41FA5}">
                      <a16:colId xmlns:a16="http://schemas.microsoft.com/office/drawing/2014/main" val="229117050"/>
                    </a:ext>
                  </a:extLst>
                </a:gridCol>
                <a:gridCol w="1066800">
                  <a:extLst>
                    <a:ext uri="{9D8B030D-6E8A-4147-A177-3AD203B41FA5}">
                      <a16:colId xmlns:a16="http://schemas.microsoft.com/office/drawing/2014/main" val="1069042373"/>
                    </a:ext>
                  </a:extLst>
                </a:gridCol>
                <a:gridCol w="1039697">
                  <a:extLst>
                    <a:ext uri="{9D8B030D-6E8A-4147-A177-3AD203B41FA5}">
                      <a16:colId xmlns:a16="http://schemas.microsoft.com/office/drawing/2014/main" val="3022673601"/>
                    </a:ext>
                  </a:extLst>
                </a:gridCol>
              </a:tblGrid>
              <a:tr h="370840">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WinForms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WPF</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err="1">
                          <a:solidFill>
                            <a:srgbClr val="0073DC"/>
                          </a:solidFill>
                          <a:latin typeface="Open Sans" panose="020B0606030504020204" pitchFamily="34" charset="0"/>
                          <a:ea typeface="Open Sans" panose="020B0606030504020204" pitchFamily="34" charset="0"/>
                          <a:cs typeface="Open Sans" panose="020B0606030504020204" pitchFamily="34" charset="0"/>
                        </a:rPr>
                        <a:t>WinUI</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Flutter</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Xamarin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UWP</a:t>
                      </a:r>
                    </a:p>
                  </a:txBody>
                  <a:tcPr/>
                </a:tc>
                <a:extLst>
                  <a:ext uri="{0D108BD9-81ED-4DB2-BD59-A6C34878D82A}">
                    <a16:rowId xmlns:a16="http://schemas.microsoft.com/office/drawing/2014/main" val="3483769079"/>
                  </a:ext>
                </a:extLst>
              </a:tr>
            </a:tbl>
          </a:graphicData>
        </a:graphic>
      </p:graphicFrame>
      <p:graphicFrame>
        <p:nvGraphicFramePr>
          <p:cNvPr id="27" name="Table 13">
            <a:extLst>
              <a:ext uri="{FF2B5EF4-FFF2-40B4-BE49-F238E27FC236}">
                <a16:creationId xmlns:a16="http://schemas.microsoft.com/office/drawing/2014/main" id="{E034221F-ADA5-4A39-8930-2D5F44F457E4}"/>
              </a:ext>
            </a:extLst>
          </p:cNvPr>
          <p:cNvGraphicFramePr>
            <a:graphicFrameLocks noGrp="1"/>
          </p:cNvGraphicFramePr>
          <p:nvPr>
            <p:extLst>
              <p:ext uri="{D42A27DB-BD31-4B8C-83A1-F6EECF244321}">
                <p14:modId xmlns:p14="http://schemas.microsoft.com/office/powerpoint/2010/main" val="2777567241"/>
              </p:ext>
            </p:extLst>
          </p:nvPr>
        </p:nvGraphicFramePr>
        <p:xfrm>
          <a:off x="1204797" y="6161522"/>
          <a:ext cx="3194471" cy="370840"/>
        </p:xfrm>
        <a:graphic>
          <a:graphicData uri="http://schemas.openxmlformats.org/drawingml/2006/table">
            <a:tbl>
              <a:tblPr firstRow="1" bandRow="1">
                <a:tableStyleId>{2D5ABB26-0587-4C30-8999-92F81FD0307C}</a:tableStyleId>
              </a:tblPr>
              <a:tblGrid>
                <a:gridCol w="1100253">
                  <a:extLst>
                    <a:ext uri="{9D8B030D-6E8A-4147-A177-3AD203B41FA5}">
                      <a16:colId xmlns:a16="http://schemas.microsoft.com/office/drawing/2014/main" val="2234757753"/>
                    </a:ext>
                  </a:extLst>
                </a:gridCol>
                <a:gridCol w="1066800">
                  <a:extLst>
                    <a:ext uri="{9D8B030D-6E8A-4147-A177-3AD203B41FA5}">
                      <a16:colId xmlns:a16="http://schemas.microsoft.com/office/drawing/2014/main" val="3144335185"/>
                    </a:ext>
                  </a:extLst>
                </a:gridCol>
                <a:gridCol w="1027418">
                  <a:extLst>
                    <a:ext uri="{9D8B030D-6E8A-4147-A177-3AD203B41FA5}">
                      <a16:colId xmlns:a16="http://schemas.microsoft.com/office/drawing/2014/main" val="2495547946"/>
                    </a:ext>
                  </a:extLst>
                </a:gridCol>
              </a:tblGrid>
              <a:tr h="370840">
                <a:tc>
                  <a:txBody>
                    <a:bodyPr/>
                    <a:lstStyle/>
                    <a:p>
                      <a:pPr marL="285750" indent="-285750">
                        <a:buFont typeface="Arial" panose="020B0604020202020204" pitchFamily="34" charset="0"/>
                        <a:buChar char="•"/>
                      </a:pPr>
                      <a:r>
                        <a:rPr lang="en-US" sz="1200" b="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Xamarin</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b="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Flutter </a:t>
                      </a:r>
                      <a:r>
                        <a:rPr lang="en-US" sz="1200" b="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UWP</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02563156"/>
                  </a:ext>
                </a:extLst>
              </a:tr>
            </a:tbl>
          </a:graphicData>
        </a:graphic>
      </p:graphicFrame>
    </p:spTree>
    <p:extLst>
      <p:ext uri="{BB962C8B-B14F-4D97-AF65-F5344CB8AC3E}">
        <p14:creationId xmlns:p14="http://schemas.microsoft.com/office/powerpoint/2010/main" val="127267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2BA4-2816-409A-A394-183B63844BAC}"/>
              </a:ext>
            </a:extLst>
          </p:cNvPr>
          <p:cNvSpPr>
            <a:spLocks noGrp="1"/>
          </p:cNvSpPr>
          <p:nvPr>
            <p:ph type="title"/>
          </p:nvPr>
        </p:nvSpPr>
        <p:spPr>
          <a:xfrm>
            <a:off x="581022" y="49530"/>
            <a:ext cx="10515600" cy="1325563"/>
          </a:xfrm>
        </p:spPr>
        <p:txBody>
          <a:bodyPr>
            <a:norm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ListView</a:t>
            </a:r>
          </a:p>
        </p:txBody>
      </p:sp>
      <p:sp>
        <p:nvSpPr>
          <p:cNvPr id="3" name="Content Placeholder 2">
            <a:extLst>
              <a:ext uri="{FF2B5EF4-FFF2-40B4-BE49-F238E27FC236}">
                <a16:creationId xmlns:a16="http://schemas.microsoft.com/office/drawing/2014/main" id="{E42EECE2-F9BC-4D5D-BA62-2D986DF1B363}"/>
              </a:ext>
            </a:extLst>
          </p:cNvPr>
          <p:cNvSpPr>
            <a:spLocks noGrp="1"/>
          </p:cNvSpPr>
          <p:nvPr>
            <p:ph idx="1"/>
          </p:nvPr>
        </p:nvSpPr>
        <p:spPr>
          <a:xfrm>
            <a:off x="581021" y="1047457"/>
            <a:ext cx="6153154" cy="2442501"/>
          </a:xfrm>
        </p:spPr>
        <p:txBody>
          <a:bodyPr>
            <a:normAutofit/>
          </a:bodyPr>
          <a:lstStyle/>
          <a:p>
            <a:pPr marL="0" indent="0">
              <a:lnSpc>
                <a:spcPct val="150000"/>
              </a:lnSpc>
              <a:buNone/>
            </a:pPr>
            <a:r>
              <a:rPr lang="en-US" sz="16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r>
              <a:rPr lang="en-US" sz="1600" b="0" i="0" dirty="0">
                <a:solidFill>
                  <a:srgbClr val="1A1A1A"/>
                </a:solidFill>
                <a:effectLst/>
                <a:latin typeface="Open Sans" panose="020B0606030504020204" pitchFamily="34" charset="0"/>
              </a:rPr>
              <a:t>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10B6A69-B6EC-4099-937F-3971CB939CFA}"/>
              </a:ext>
            </a:extLst>
          </p:cNvPr>
          <p:cNvSpPr txBox="1"/>
          <p:nvPr/>
        </p:nvSpPr>
        <p:spPr>
          <a:xfrm>
            <a:off x="8201025" y="1962150"/>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EBD8F429-098C-4651-A4AF-7CFB673FDDB3}"/>
              </a:ext>
            </a:extLst>
          </p:cNvPr>
          <p:cNvSpPr txBox="1"/>
          <p:nvPr/>
        </p:nvSpPr>
        <p:spPr>
          <a:xfrm>
            <a:off x="581021" y="3900185"/>
            <a:ext cx="6448427" cy="646331"/>
          </a:xfrm>
          <a:prstGeom prst="rect">
            <a:avLst/>
          </a:prstGeom>
          <a:noFill/>
        </p:spPr>
        <p:txBody>
          <a:bodyPr wrap="square" rtlCol="0">
            <a:spAutoFit/>
          </a:bodyPr>
          <a:lstStyle/>
          <a:p>
            <a:pPr algn="l"/>
            <a:br>
              <a:rPr lang="en-US" b="0" i="0" dirty="0">
                <a:solidFill>
                  <a:srgbClr val="666666"/>
                </a:solidFill>
                <a:effectLst/>
                <a:latin typeface="Open Sans" panose="020B0606030504020204" pitchFamily="34" charset="0"/>
              </a:rPr>
            </a:br>
            <a:endParaRPr lang="en-US" dirty="0"/>
          </a:p>
        </p:txBody>
      </p:sp>
      <p:pic>
        <p:nvPicPr>
          <p:cNvPr id="4098" name="Picture 2" descr="Syncfusion List View">
            <a:extLst>
              <a:ext uri="{FF2B5EF4-FFF2-40B4-BE49-F238E27FC236}">
                <a16:creationId xmlns:a16="http://schemas.microsoft.com/office/drawing/2014/main" id="{1F215F63-1DB6-49AB-94A6-7951719C7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48" y="700462"/>
            <a:ext cx="4962900" cy="44294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E0C81E-B10B-41D4-860A-A03935684342}"/>
              </a:ext>
            </a:extLst>
          </p:cNvPr>
          <p:cNvSpPr txBox="1"/>
          <p:nvPr/>
        </p:nvSpPr>
        <p:spPr>
          <a:xfrm>
            <a:off x="581527" y="3653918"/>
            <a:ext cx="6448427" cy="3204082"/>
          </a:xfrm>
          <a:prstGeom prst="rect">
            <a:avLst/>
          </a:prstGeom>
          <a:noFill/>
        </p:spPr>
        <p:txBody>
          <a:bodyPr wrap="square" rtlCol="0">
            <a:spAutoFit/>
          </a:bodyPr>
          <a:lstStyle/>
          <a:p>
            <a:pPr algn="l"/>
            <a:r>
              <a:rPr lang="en-US" sz="1600" b="0" i="0" dirty="0">
                <a:solidFill>
                  <a:srgbClr val="666666"/>
                </a:solidFill>
                <a:effectLst/>
                <a:latin typeface="Open Sans" panose="020B0606030504020204" pitchFamily="34" charset="0"/>
              </a:rPr>
              <a:t> </a:t>
            </a:r>
          </a:p>
          <a:p>
            <a:pPr algn="l"/>
            <a:endParaRPr lang="en-US" sz="1600" b="0" i="0" dirty="0">
              <a:solidFill>
                <a:srgbClr val="666666"/>
              </a:solidFill>
              <a:effectLst/>
              <a:latin typeface="Open Sans" panose="020B0606030504020204" pitchFamily="34" charset="0"/>
            </a:endParaRPr>
          </a:p>
          <a:p>
            <a:r>
              <a:rPr lang="en-US" sz="1400" b="1" i="0" dirty="0">
                <a:solidFill>
                  <a:srgbClr val="1A1A1A"/>
                </a:solidFill>
                <a:effectLst/>
                <a:latin typeface="Open Sans" panose="020B0606030504020204" pitchFamily="34" charset="0"/>
              </a:rPr>
              <a:t>SUPPORTED PLATFORMS</a:t>
            </a:r>
          </a:p>
          <a:p>
            <a:r>
              <a:rPr lang="en-US" sz="1400" b="0" i="0" dirty="0">
                <a:solidFill>
                  <a:srgbClr val="666666"/>
                </a:solidFill>
                <a:effectLst/>
                <a:latin typeface="Open Sans" panose="020B0606030504020204" pitchFamily="34" charset="0"/>
              </a:rPr>
              <a:t>           </a:t>
            </a:r>
          </a:p>
          <a:p>
            <a:r>
              <a:rPr lang="en-US" sz="1400" dirty="0">
                <a:solidFill>
                  <a:srgbClr val="666666"/>
                </a:solidFill>
                <a:latin typeface="Open Sans" panose="020B0606030504020204" pitchFamily="34" charset="0"/>
              </a:rPr>
              <a:t>             </a:t>
            </a:r>
            <a:r>
              <a:rPr lang="en-US" sz="1400" b="0" i="0" dirty="0">
                <a:solidFill>
                  <a:srgbClr val="666666"/>
                </a:solidFill>
                <a:effectLst/>
                <a:latin typeface="Open Sans" panose="020B0606030504020204" pitchFamily="34" charset="0"/>
              </a:rPr>
              <a:t> </a:t>
            </a:r>
          </a:p>
          <a:p>
            <a:r>
              <a:rPr lang="en-US" sz="1400" dirty="0">
                <a:solidFill>
                  <a:srgbClr val="666666"/>
                </a:solidFill>
                <a:latin typeface="Open Sans" panose="020B0606030504020204" pitchFamily="34" charset="0"/>
              </a:rPr>
              <a:t>              </a:t>
            </a:r>
            <a:br>
              <a:rPr lang="en-US" sz="1400" b="0" i="0" dirty="0">
                <a:solidFill>
                  <a:srgbClr val="666666"/>
                </a:solidFill>
                <a:effectLst/>
                <a:latin typeface="Open Sans" panose="020B0606030504020204" pitchFamily="34" charset="0"/>
              </a:rPr>
            </a:br>
            <a:r>
              <a:rPr lang="en-US" sz="1400" b="0" i="0" dirty="0">
                <a:solidFill>
                  <a:srgbClr val="666666"/>
                </a:solidFill>
                <a:effectLst/>
                <a:latin typeface="Open Sans" panose="020B0606030504020204" pitchFamily="34" charset="0"/>
              </a:rPr>
              <a:t> </a:t>
            </a:r>
          </a:p>
          <a:p>
            <a:endParaRPr lang="en-US" sz="1400" dirty="0">
              <a:solidFill>
                <a:srgbClr val="666666"/>
              </a:solidFill>
              <a:latin typeface="Open Sans" panose="020B0606030504020204" pitchFamily="34" charset="0"/>
            </a:endParaRPr>
          </a:p>
          <a:p>
            <a:endParaRPr lang="en-US" sz="1400" b="0" i="0" dirty="0">
              <a:solidFill>
                <a:srgbClr val="666666"/>
              </a:solidFill>
              <a:effectLst/>
              <a:latin typeface="Open Sans" panose="020B0606030504020204" pitchFamily="34" charset="0"/>
            </a:endParaRPr>
          </a:p>
          <a:p>
            <a:pPr>
              <a:lnSpc>
                <a:spcPct val="150000"/>
              </a:lnSpc>
            </a:pPr>
            <a:endParaRPr lang="en-US" sz="1400" b="0" i="0" dirty="0">
              <a:solidFill>
                <a:srgbClr val="666666"/>
              </a:solidFill>
              <a:effectLst/>
              <a:latin typeface="Open Sans" panose="020B0606030504020204" pitchFamily="34" charset="0"/>
            </a:endParaRPr>
          </a:p>
          <a:p>
            <a:pPr>
              <a:lnSpc>
                <a:spcPct val="150000"/>
              </a:lnSpc>
            </a:pPr>
            <a:br>
              <a:rPr lang="en-US" b="0" i="0" dirty="0">
                <a:solidFill>
                  <a:srgbClr val="666666"/>
                </a:solidFill>
                <a:effectLst/>
                <a:latin typeface="Open Sans" panose="020B0606030504020204" pitchFamily="34" charset="0"/>
              </a:rPr>
            </a:br>
            <a:endParaRPr lang="en-US" dirty="0"/>
          </a:p>
        </p:txBody>
      </p:sp>
      <p:cxnSp>
        <p:nvCxnSpPr>
          <p:cNvPr id="14" name="Straight Connector 13">
            <a:extLst>
              <a:ext uri="{FF2B5EF4-FFF2-40B4-BE49-F238E27FC236}">
                <a16:creationId xmlns:a16="http://schemas.microsoft.com/office/drawing/2014/main" id="{0C93935C-574E-481A-85B3-648E63A75A68}"/>
              </a:ext>
            </a:extLst>
          </p:cNvPr>
          <p:cNvCxnSpPr>
            <a:cxnSpLocks/>
          </p:cNvCxnSpPr>
          <p:nvPr/>
        </p:nvCxnSpPr>
        <p:spPr>
          <a:xfrm>
            <a:off x="1057267" y="4732084"/>
            <a:ext cx="0" cy="5238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8F715E-E710-49A0-8415-E9B33B13503E}"/>
              </a:ext>
            </a:extLst>
          </p:cNvPr>
          <p:cNvCxnSpPr/>
          <p:nvPr/>
        </p:nvCxnSpPr>
        <p:spPr>
          <a:xfrm>
            <a:off x="1066792" y="5622005"/>
            <a:ext cx="0" cy="266700"/>
          </a:xfrm>
          <a:prstGeom prst="line">
            <a:avLst/>
          </a:prstGeom>
        </p:spPr>
        <p:style>
          <a:lnRef idx="1">
            <a:schemeClr val="dk1"/>
          </a:lnRef>
          <a:fillRef idx="0">
            <a:schemeClr val="dk1"/>
          </a:fillRef>
          <a:effectRef idx="0">
            <a:schemeClr val="dk1"/>
          </a:effectRef>
          <a:fontRef idx="minor">
            <a:schemeClr val="tx1"/>
          </a:fontRef>
        </p:style>
      </p:cxnSp>
      <p:pic>
        <p:nvPicPr>
          <p:cNvPr id="16" name="Picture 16" descr="Mobile, phone, smartphone, iphone icon - Download on Iconfinder | Iphone  icon, Custom icons, Smartphone">
            <a:extLst>
              <a:ext uri="{FF2B5EF4-FFF2-40B4-BE49-F238E27FC236}">
                <a16:creationId xmlns:a16="http://schemas.microsoft.com/office/drawing/2014/main" id="{8A9C3D5D-B364-4DD0-927E-24BC3119A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4" y="6002487"/>
            <a:ext cx="580007" cy="58000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3A89FCCD-0CF2-4641-AD89-B3178E5C3EC1}"/>
              </a:ext>
            </a:extLst>
          </p:cNvPr>
          <p:cNvCxnSpPr/>
          <p:nvPr/>
        </p:nvCxnSpPr>
        <p:spPr>
          <a:xfrm>
            <a:off x="1066792" y="6161522"/>
            <a:ext cx="0" cy="261938"/>
          </a:xfrm>
          <a:prstGeom prst="line">
            <a:avLst/>
          </a:prstGeom>
        </p:spPr>
        <p:style>
          <a:lnRef idx="1">
            <a:schemeClr val="dk1"/>
          </a:lnRef>
          <a:fillRef idx="0">
            <a:schemeClr val="dk1"/>
          </a:fillRef>
          <a:effectRef idx="0">
            <a:schemeClr val="dk1"/>
          </a:effectRef>
          <a:fontRef idx="minor">
            <a:schemeClr val="tx1"/>
          </a:fontRef>
        </p:style>
      </p:cxnSp>
      <p:pic>
        <p:nvPicPr>
          <p:cNvPr id="18" name="Picture 20" descr="Gray globe symbol (png icon)">
            <a:extLst>
              <a:ext uri="{FF2B5EF4-FFF2-40B4-BE49-F238E27FC236}">
                <a16:creationId xmlns:a16="http://schemas.microsoft.com/office/drawing/2014/main" id="{355BEAA7-A47C-4A1A-B59A-755579DD9E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27" y="4804591"/>
            <a:ext cx="333378" cy="3333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4" descr="18+ Computer Icon Transparent White Png | Computer logo, Computer icon,  Image icon">
            <a:extLst>
              <a:ext uri="{FF2B5EF4-FFF2-40B4-BE49-F238E27FC236}">
                <a16:creationId xmlns:a16="http://schemas.microsoft.com/office/drawing/2014/main" id="{7778A833-3D94-45DF-B543-4C0C9ED79F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87" y="5622005"/>
            <a:ext cx="246857" cy="2468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7">
            <a:extLst>
              <a:ext uri="{FF2B5EF4-FFF2-40B4-BE49-F238E27FC236}">
                <a16:creationId xmlns:a16="http://schemas.microsoft.com/office/drawing/2014/main" id="{03E7078B-954C-45A9-BE1B-97F056C249BA}"/>
              </a:ext>
            </a:extLst>
          </p:cNvPr>
          <p:cNvGraphicFramePr>
            <a:graphicFrameLocks noGrp="1"/>
          </p:cNvGraphicFramePr>
          <p:nvPr>
            <p:extLst>
              <p:ext uri="{D42A27DB-BD31-4B8C-83A1-F6EECF244321}">
                <p14:modId xmlns:p14="http://schemas.microsoft.com/office/powerpoint/2010/main" val="159749312"/>
              </p:ext>
            </p:extLst>
          </p:nvPr>
        </p:nvGraphicFramePr>
        <p:xfrm>
          <a:off x="1199630" y="4672706"/>
          <a:ext cx="7136985" cy="457200"/>
        </p:xfrm>
        <a:graphic>
          <a:graphicData uri="http://schemas.openxmlformats.org/drawingml/2006/table">
            <a:tbl>
              <a:tblPr firstRow="1" bandRow="1">
                <a:tableStyleId>{2D5ABB26-0587-4C30-8999-92F81FD0307C}</a:tableStyleId>
              </a:tblPr>
              <a:tblGrid>
                <a:gridCol w="1183864">
                  <a:extLst>
                    <a:ext uri="{9D8B030D-6E8A-4147-A177-3AD203B41FA5}">
                      <a16:colId xmlns:a16="http://schemas.microsoft.com/office/drawing/2014/main" val="2301983700"/>
                    </a:ext>
                  </a:extLst>
                </a:gridCol>
                <a:gridCol w="1038225">
                  <a:extLst>
                    <a:ext uri="{9D8B030D-6E8A-4147-A177-3AD203B41FA5}">
                      <a16:colId xmlns:a16="http://schemas.microsoft.com/office/drawing/2014/main" val="3561529730"/>
                    </a:ext>
                  </a:extLst>
                </a:gridCol>
                <a:gridCol w="866775">
                  <a:extLst>
                    <a:ext uri="{9D8B030D-6E8A-4147-A177-3AD203B41FA5}">
                      <a16:colId xmlns:a16="http://schemas.microsoft.com/office/drawing/2014/main" val="2610182626"/>
                    </a:ext>
                  </a:extLst>
                </a:gridCol>
                <a:gridCol w="742950">
                  <a:extLst>
                    <a:ext uri="{9D8B030D-6E8A-4147-A177-3AD203B41FA5}">
                      <a16:colId xmlns:a16="http://schemas.microsoft.com/office/drawing/2014/main" val="3063231091"/>
                    </a:ext>
                  </a:extLst>
                </a:gridCol>
                <a:gridCol w="3305171">
                  <a:extLst>
                    <a:ext uri="{9D8B030D-6E8A-4147-A177-3AD203B41FA5}">
                      <a16:colId xmlns:a16="http://schemas.microsoft.com/office/drawing/2014/main" val="2982623976"/>
                    </a:ext>
                  </a:extLst>
                </a:gridCol>
              </a:tblGrid>
              <a:tr h="385872">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JavaScript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Angular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React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rPr>
                        <a:t>Vue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dirty="0" err="1">
                          <a:solidFill>
                            <a:srgbClr val="0073DC"/>
                          </a:solidFill>
                          <a:latin typeface="Open Sans" panose="020B0606030504020204" pitchFamily="34" charset="0"/>
                        </a:rPr>
                        <a:t>Blazor</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825748"/>
                  </a:ext>
                </a:extLst>
              </a:tr>
            </a:tbl>
          </a:graphicData>
        </a:graphic>
      </p:graphicFrame>
      <p:graphicFrame>
        <p:nvGraphicFramePr>
          <p:cNvPr id="21" name="Table 8">
            <a:extLst>
              <a:ext uri="{FF2B5EF4-FFF2-40B4-BE49-F238E27FC236}">
                <a16:creationId xmlns:a16="http://schemas.microsoft.com/office/drawing/2014/main" id="{6136E7AC-C2DB-4465-BFC2-55D75EAEF44E}"/>
              </a:ext>
            </a:extLst>
          </p:cNvPr>
          <p:cNvGraphicFramePr>
            <a:graphicFrameLocks noGrp="1"/>
          </p:cNvGraphicFramePr>
          <p:nvPr>
            <p:extLst>
              <p:ext uri="{D42A27DB-BD31-4B8C-83A1-F6EECF244321}">
                <p14:modId xmlns:p14="http://schemas.microsoft.com/office/powerpoint/2010/main" val="546060514"/>
              </p:ext>
            </p:extLst>
          </p:nvPr>
        </p:nvGraphicFramePr>
        <p:xfrm>
          <a:off x="1204797" y="5000625"/>
          <a:ext cx="4512086" cy="337772"/>
        </p:xfrm>
        <a:graphic>
          <a:graphicData uri="http://schemas.openxmlformats.org/drawingml/2006/table">
            <a:tbl>
              <a:tblPr firstRow="1" bandRow="1">
                <a:tableStyleId>{2D5ABB26-0587-4C30-8999-92F81FD0307C}</a:tableStyleId>
              </a:tblPr>
              <a:tblGrid>
                <a:gridCol w="1047750">
                  <a:extLst>
                    <a:ext uri="{9D8B030D-6E8A-4147-A177-3AD203B41FA5}">
                      <a16:colId xmlns:a16="http://schemas.microsoft.com/office/drawing/2014/main" val="228538339"/>
                    </a:ext>
                  </a:extLst>
                </a:gridCol>
                <a:gridCol w="1495425">
                  <a:extLst>
                    <a:ext uri="{9D8B030D-6E8A-4147-A177-3AD203B41FA5}">
                      <a16:colId xmlns:a16="http://schemas.microsoft.com/office/drawing/2014/main" val="556946646"/>
                    </a:ext>
                  </a:extLst>
                </a:gridCol>
                <a:gridCol w="1968911">
                  <a:extLst>
                    <a:ext uri="{9D8B030D-6E8A-4147-A177-3AD203B41FA5}">
                      <a16:colId xmlns:a16="http://schemas.microsoft.com/office/drawing/2014/main" val="1899915290"/>
                    </a:ext>
                  </a:extLst>
                </a:gridCol>
              </a:tblGrid>
              <a:tr h="337772">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jQuery</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ASP.NET MVC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buFont typeface="Arial" panose="020B0604020202020204" pitchFamily="34" charset="0"/>
                        <a:buChar char="•"/>
                      </a:pPr>
                      <a:r>
                        <a:rPr lang="en-US" sz="1200" dirty="0">
                          <a:solidFill>
                            <a:srgbClr val="0073DC"/>
                          </a:solidFill>
                          <a:latin typeface="Open Sans" panose="020B0606030504020204" pitchFamily="34" charset="0"/>
                        </a:rPr>
                        <a:t>ASP.NET Core</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1447244"/>
                  </a:ext>
                </a:extLst>
              </a:tr>
            </a:tbl>
          </a:graphicData>
        </a:graphic>
      </p:graphicFrame>
      <p:graphicFrame>
        <p:nvGraphicFramePr>
          <p:cNvPr id="22" name="Table 10">
            <a:extLst>
              <a:ext uri="{FF2B5EF4-FFF2-40B4-BE49-F238E27FC236}">
                <a16:creationId xmlns:a16="http://schemas.microsoft.com/office/drawing/2014/main" id="{6591328B-6C82-4623-B02A-C3B18D73565F}"/>
              </a:ext>
            </a:extLst>
          </p:cNvPr>
          <p:cNvGraphicFramePr>
            <a:graphicFrameLocks noGrp="1"/>
          </p:cNvGraphicFramePr>
          <p:nvPr>
            <p:extLst>
              <p:ext uri="{D42A27DB-BD31-4B8C-83A1-F6EECF244321}">
                <p14:modId xmlns:p14="http://schemas.microsoft.com/office/powerpoint/2010/main" val="2196317653"/>
              </p:ext>
            </p:extLst>
          </p:nvPr>
        </p:nvGraphicFramePr>
        <p:xfrm>
          <a:off x="5131213" y="5021858"/>
          <a:ext cx="2178050" cy="370840"/>
        </p:xfrm>
        <a:graphic>
          <a:graphicData uri="http://schemas.openxmlformats.org/drawingml/2006/table">
            <a:tbl>
              <a:tblPr firstRow="1" bandRow="1">
                <a:tableStyleId>{2D5ABB26-0587-4C30-8999-92F81FD0307C}</a:tableStyleId>
              </a:tblPr>
              <a:tblGrid>
                <a:gridCol w="2178050">
                  <a:extLst>
                    <a:ext uri="{9D8B030D-6E8A-4147-A177-3AD203B41FA5}">
                      <a16:colId xmlns:a16="http://schemas.microsoft.com/office/drawing/2014/main" val="266829211"/>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ASP.NET Web Forms</a:t>
                      </a:r>
                    </a:p>
                  </a:txBody>
                  <a:tcPr/>
                </a:tc>
                <a:extLst>
                  <a:ext uri="{0D108BD9-81ED-4DB2-BD59-A6C34878D82A}">
                    <a16:rowId xmlns:a16="http://schemas.microsoft.com/office/drawing/2014/main" val="2482949701"/>
                  </a:ext>
                </a:extLst>
              </a:tr>
            </a:tbl>
          </a:graphicData>
        </a:graphic>
      </p:graphicFrame>
      <p:graphicFrame>
        <p:nvGraphicFramePr>
          <p:cNvPr id="24" name="Table 12">
            <a:extLst>
              <a:ext uri="{FF2B5EF4-FFF2-40B4-BE49-F238E27FC236}">
                <a16:creationId xmlns:a16="http://schemas.microsoft.com/office/drawing/2014/main" id="{72505806-B49B-45C4-BE8A-5EA5F4CB2E4F}"/>
              </a:ext>
            </a:extLst>
          </p:cNvPr>
          <p:cNvGraphicFramePr>
            <a:graphicFrameLocks noGrp="1"/>
          </p:cNvGraphicFramePr>
          <p:nvPr>
            <p:extLst>
              <p:ext uri="{D42A27DB-BD31-4B8C-83A1-F6EECF244321}">
                <p14:modId xmlns:p14="http://schemas.microsoft.com/office/powerpoint/2010/main" val="3821846366"/>
              </p:ext>
            </p:extLst>
          </p:nvPr>
        </p:nvGraphicFramePr>
        <p:xfrm>
          <a:off x="1204797" y="5596509"/>
          <a:ext cx="4442017" cy="335531"/>
        </p:xfrm>
        <a:graphic>
          <a:graphicData uri="http://schemas.openxmlformats.org/drawingml/2006/table">
            <a:tbl>
              <a:tblPr firstRow="1" bandRow="1">
                <a:tableStyleId>{2D5ABB26-0587-4C30-8999-92F81FD0307C}</a:tableStyleId>
              </a:tblPr>
              <a:tblGrid>
                <a:gridCol w="1222614">
                  <a:extLst>
                    <a:ext uri="{9D8B030D-6E8A-4147-A177-3AD203B41FA5}">
                      <a16:colId xmlns:a16="http://schemas.microsoft.com/office/drawing/2014/main" val="1358122893"/>
                    </a:ext>
                  </a:extLst>
                </a:gridCol>
                <a:gridCol w="1982664">
                  <a:extLst>
                    <a:ext uri="{9D8B030D-6E8A-4147-A177-3AD203B41FA5}">
                      <a16:colId xmlns:a16="http://schemas.microsoft.com/office/drawing/2014/main" val="2755552315"/>
                    </a:ext>
                  </a:extLst>
                </a:gridCol>
                <a:gridCol w="1236739">
                  <a:extLst>
                    <a:ext uri="{9D8B030D-6E8A-4147-A177-3AD203B41FA5}">
                      <a16:colId xmlns:a16="http://schemas.microsoft.com/office/drawing/2014/main" val="1069042373"/>
                    </a:ext>
                  </a:extLst>
                </a:gridCol>
              </a:tblGrid>
              <a:tr h="335531">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WinForms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b="0" i="0" u="none" strike="noStrike" kern="1200" dirty="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.NET MAUI (Preview) </a:t>
                      </a:r>
                      <a:endParaRPr lang="en-US" sz="1200"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Xamarin </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483769079"/>
                  </a:ext>
                </a:extLst>
              </a:tr>
            </a:tbl>
          </a:graphicData>
        </a:graphic>
      </p:graphicFrame>
      <p:graphicFrame>
        <p:nvGraphicFramePr>
          <p:cNvPr id="25" name="Table 13">
            <a:extLst>
              <a:ext uri="{FF2B5EF4-FFF2-40B4-BE49-F238E27FC236}">
                <a16:creationId xmlns:a16="http://schemas.microsoft.com/office/drawing/2014/main" id="{9DBE430B-9D54-497E-A706-C2EAE71663D5}"/>
              </a:ext>
            </a:extLst>
          </p:cNvPr>
          <p:cNvGraphicFramePr>
            <a:graphicFrameLocks noGrp="1"/>
          </p:cNvGraphicFramePr>
          <p:nvPr>
            <p:extLst>
              <p:ext uri="{D42A27DB-BD31-4B8C-83A1-F6EECF244321}">
                <p14:modId xmlns:p14="http://schemas.microsoft.com/office/powerpoint/2010/main" val="3605710979"/>
              </p:ext>
            </p:extLst>
          </p:nvPr>
        </p:nvGraphicFramePr>
        <p:xfrm>
          <a:off x="1204797" y="6161522"/>
          <a:ext cx="3329103" cy="370840"/>
        </p:xfrm>
        <a:graphic>
          <a:graphicData uri="http://schemas.openxmlformats.org/drawingml/2006/table">
            <a:tbl>
              <a:tblPr firstRow="1" bandRow="1">
                <a:tableStyleId>{2D5ABB26-0587-4C30-8999-92F81FD0307C}</a:tableStyleId>
              </a:tblPr>
              <a:tblGrid>
                <a:gridCol w="1100253">
                  <a:extLst>
                    <a:ext uri="{9D8B030D-6E8A-4147-A177-3AD203B41FA5}">
                      <a16:colId xmlns:a16="http://schemas.microsoft.com/office/drawing/2014/main" val="2234757753"/>
                    </a:ext>
                  </a:extLst>
                </a:gridCol>
                <a:gridCol w="2228850">
                  <a:extLst>
                    <a:ext uri="{9D8B030D-6E8A-4147-A177-3AD203B41FA5}">
                      <a16:colId xmlns:a16="http://schemas.microsoft.com/office/drawing/2014/main" val="3144335185"/>
                    </a:ext>
                  </a:extLst>
                </a:gridCol>
              </a:tblGrid>
              <a:tr h="370840">
                <a:tc>
                  <a:txBody>
                    <a:bodyPr/>
                    <a:lstStyle/>
                    <a:p>
                      <a:pPr marL="285750" indent="-285750">
                        <a:buFont typeface="Arial" panose="020B0604020202020204" pitchFamily="34" charset="0"/>
                        <a:buChar char="•"/>
                      </a:pPr>
                      <a:r>
                        <a:rPr lang="en-US" sz="1200" b="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dirty="0">
                          <a:solidFill>
                            <a:srgbClr val="0073DC"/>
                          </a:solidFill>
                          <a:latin typeface="Open Sans" panose="020B0606030504020204" pitchFamily="34" charset="0"/>
                          <a:ea typeface="Open Sans" panose="020B0606030504020204" pitchFamily="34" charset="0"/>
                          <a:cs typeface="Open Sans" panose="020B0606030504020204" pitchFamily="34" charset="0"/>
                        </a:rPr>
                        <a:t>Xamarin</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285750" indent="-285750">
                        <a:buFont typeface="Arial" panose="020B0604020202020204" pitchFamily="34" charset="0"/>
                        <a:buChar char="•"/>
                      </a:pPr>
                      <a:r>
                        <a:rPr lang="en-US" sz="1200" b="0" i="0" u="none" strike="noStrike" kern="1200" dirty="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.NET MAUI (Preview) </a:t>
                      </a:r>
                      <a:endParaRPr lang="en-US" sz="1200"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02563156"/>
                  </a:ext>
                </a:extLst>
              </a:tr>
            </a:tbl>
          </a:graphicData>
        </a:graphic>
      </p:graphicFrame>
    </p:spTree>
    <p:extLst>
      <p:ext uri="{BB962C8B-B14F-4D97-AF65-F5344CB8AC3E}">
        <p14:creationId xmlns:p14="http://schemas.microsoft.com/office/powerpoint/2010/main" val="99039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329</Words>
  <Application>Microsoft Office PowerPoint</Application>
  <PresentationFormat>Widescreen</PresentationFormat>
  <Paragraphs>102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Most Popular Components in   SYNCFUSION</vt:lpstr>
      <vt:lpstr>List of most popular components:</vt:lpstr>
      <vt:lpstr>DataGrid</vt:lpstr>
      <vt:lpstr>Charts</vt:lpstr>
      <vt:lpstr>ListView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of  SYNCFUSION</dc:title>
  <dc:creator>Subathra Kaliamoorthy</dc:creator>
  <cp:lastModifiedBy>Subathra Kaliamoorthy</cp:lastModifiedBy>
  <cp:revision>21</cp:revision>
  <dcterms:created xsi:type="dcterms:W3CDTF">2022-06-02T00:10:11Z</dcterms:created>
  <dcterms:modified xsi:type="dcterms:W3CDTF">2022-06-15T07:02:50Z</dcterms:modified>
</cp:coreProperties>
</file>