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removePersonalInfoOnSave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type="screen16x9" cy="5143500" cx="9144000"/>
  <p:notesSz cx="6797675" cy="992632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33CCFF"/>
    <a:srgbClr val="A9ACEF"/>
    <a:srgbClr val="0000CC"/>
    <a:srgbClr val="A50021"/>
    <a:srgbClr val="663300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8130" autoAdjust="0"/>
    <p:restoredTop sz="87621" autoAdjust="0"/>
  </p:normalViewPr>
  <p:slideViewPr>
    <p:cSldViewPr showGuides="1">
      <p:cViewPr varScale="1">
        <p:scale>
          <a:sx n="121" d="100"/>
          <a:sy n="121" d="100"/>
        </p:scale>
        <p:origin x="23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/>
        </p:spPr>
        <p:txBody>
          <a:bodyPr bIns="47786" lIns="95571" rIns="95571" rtlCol="0" tIns="47786" vert="horz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731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/>
        </p:spPr>
        <p:txBody>
          <a:bodyPr bIns="47786" lIns="95571" rIns="95571" rtlCol="0" tIns="47786" vert="horz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fld id="{14FDCBBC-8C6D-4B91-8E0F-7F7539A60517}" type="datetimeFigureOut">
              <a:rPr lang="en-US"/>
            </a:fld>
            <a:endParaRPr dirty="0" lang="en-US"/>
          </a:p>
        </p:txBody>
      </p:sp>
      <p:sp>
        <p:nvSpPr>
          <p:cNvPr id="1048732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/>
        </p:spPr>
        <p:txBody>
          <a:bodyPr anchor="b" bIns="47786" lIns="95571" rIns="95571" rtlCol="0" tIns="47786" vert="horz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733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/>
        </p:spPr>
        <p:txBody>
          <a:bodyPr anchor="b" anchorCtr="0" bIns="47786" compatLnSpc="1" lIns="95571" numCol="1" rIns="95571" tIns="47786" vert="horz" wrap="square"/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fld id="{2952E2ED-3A02-491C-A9B8-DFEE216EB3A7}" type="slidenum">
              <a:rPr altLang="en-US" lang="en-US"/>
            </a:fld>
            <a:endParaRPr altLang="en-US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/>
        </p:spPr>
        <p:txBody>
          <a:bodyPr bIns="47786" lIns="95571" rIns="95571" rtlCol="0" tIns="47786" vert="horz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725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/>
        </p:spPr>
        <p:txBody>
          <a:bodyPr bIns="47786" lIns="95571" rIns="95571" rtlCol="0" tIns="47786" vert="horz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fld id="{061F6FC2-9645-479A-A309-27B8F5654211}" type="datetimeFigureOut">
              <a:rPr lang="en-US"/>
            </a:fld>
            <a:endParaRPr dirty="0" lang="en-US"/>
          </a:p>
        </p:txBody>
      </p:sp>
      <p:sp>
        <p:nvSpPr>
          <p:cNvPr id="104872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7786" lIns="95571" rIns="95571" rtlCol="0" tIns="47786" vert="horz"/>
          <a:p>
            <a:pPr lvl="0"/>
            <a:endParaRPr dirty="0" lang="en-US" noProof="0"/>
          </a:p>
        </p:txBody>
      </p:sp>
      <p:sp>
        <p:nvSpPr>
          <p:cNvPr id="104872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/>
        </p:spPr>
        <p:txBody>
          <a:bodyPr bIns="47786" lIns="95571" rIns="95571" rtlCol="0" tIns="47786" vert="horz">
            <a:normAutofit/>
          </a:bodyPr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04872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/>
        </p:spPr>
        <p:txBody>
          <a:bodyPr anchor="b" bIns="47786" lIns="95571" rIns="95571" rtlCol="0" tIns="47786" vert="horz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72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/>
        </p:spPr>
        <p:txBody>
          <a:bodyPr anchor="b" anchorCtr="0" bIns="47786" compatLnSpc="1" lIns="95571" numCol="1" rIns="95571" tIns="47786" vert="horz" wrap="square"/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fld id="{F2D8CC3F-ADB2-4AF7-880C-111F7E6C7FE6}" type="slidenum">
              <a:rPr altLang="en-US" lang="en-US"/>
            </a:fld>
            <a:endParaRPr altLang="en-US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eaLnBrk="0" fontAlgn="base" hangingPunct="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eaLnBrk="0" fontAlgn="base" hangingPunct="0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661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algn="r" indent="0" marL="0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1048662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EDD62464-91D3-48B5-AF18-AC74D9BF9633}" type="datetime3">
              <a:rPr lang="en-US" smtClean="0"/>
            </a:fld>
            <a:endParaRPr dirty="0" lang="en-US"/>
          </a:p>
        </p:txBody>
      </p:sp>
      <p:sp>
        <p:nvSpPr>
          <p:cNvPr id="1048663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p>
            <a:r>
              <a:rPr lang="en-US"/>
              <a:t>EGB1201 – JAVA PROGRAMMING –PROJECT REVIEW 2 </a:t>
            </a:r>
            <a:endParaRPr dirty="0" lang="en-US"/>
          </a:p>
        </p:txBody>
      </p:sp>
      <p:sp>
        <p:nvSpPr>
          <p:cNvPr id="1048664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p>
            <a:fld id="{C0A8E10E-36D1-42AB-939C-34BEB33CD9E4}" type="slidenum">
              <a:rPr altLang="en-US" lang="en-US" smtClean="0"/>
            </a:fld>
            <a:endParaRPr altLang="en-US" lang="en-US"/>
          </a:p>
        </p:txBody>
      </p:sp>
      <p:sp>
        <p:nvSpPr>
          <p:cNvPr id="1048665" name="Rectangle 20"/>
          <p:cNvSpPr/>
          <p:nvPr/>
        </p:nvSpPr>
        <p:spPr>
          <a:xfrm>
            <a:off x="904875" y="2736056"/>
            <a:ext cx="7315200" cy="960120"/>
          </a:xfrm>
          <a:prstGeom prst="rect"/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66" name="Rectangle 32"/>
          <p:cNvSpPr/>
          <p:nvPr/>
        </p:nvSpPr>
        <p:spPr>
          <a:xfrm>
            <a:off x="914400" y="3786188"/>
            <a:ext cx="7315200" cy="514350"/>
          </a:xfrm>
          <a:prstGeom prst="rect"/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67" name="Rectangle 21"/>
          <p:cNvSpPr/>
          <p:nvPr/>
        </p:nvSpPr>
        <p:spPr>
          <a:xfrm>
            <a:off x="904875" y="2736056"/>
            <a:ext cx="228600" cy="960120"/>
          </a:xfrm>
          <a:prstGeom prst="rect"/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68" name="Rectangle 31"/>
          <p:cNvSpPr/>
          <p:nvPr/>
        </p:nvSpPr>
        <p:spPr>
          <a:xfrm>
            <a:off x="914400" y="3786188"/>
            <a:ext cx="228600" cy="514350"/>
          </a:xfrm>
          <a:prstGeom prst="rect"/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69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  <a:endParaRPr lang="en-US"/>
          </a:p>
          <a:p>
            <a:pPr eaLnBrk="1" hangingPunct="1" latinLnBrk="0" lvl="1"/>
            <a:r>
              <a:rPr lang="en-US"/>
              <a:t>Second level</a:t>
            </a:r>
            <a:endParaRPr lang="en-US"/>
          </a:p>
          <a:p>
            <a:pPr eaLnBrk="1" hangingPunct="1" latinLnBrk="0" lvl="2"/>
            <a:r>
              <a:rPr lang="en-US"/>
              <a:t>Third level</a:t>
            </a:r>
            <a:endParaRPr lang="en-US"/>
          </a:p>
          <a:p>
            <a:pPr eaLnBrk="1" hangingPunct="1" latinLnBrk="0" lvl="3"/>
            <a:r>
              <a:rPr lang="en-US"/>
              <a:t>Fourth level</a:t>
            </a:r>
            <a:endParaRPr lang="en-US"/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9A3B33-C0B7-41A2-B02D-6B795B806535}" type="datetime3">
              <a:rPr lang="en-US" smtClean="0"/>
            </a:fld>
            <a:endParaRPr dirty="0" lang="en-US"/>
          </a:p>
        </p:txBody>
      </p:sp>
      <p:sp>
        <p:nvSpPr>
          <p:cNvPr id="10486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EGB1201 – JAVA PROGRAMMING –PROJECT REVIEW 2 </a:t>
            </a:r>
            <a:endParaRPr dirty="0" lang="en-US"/>
          </a:p>
        </p:txBody>
      </p:sp>
      <p:sp>
        <p:nvSpPr>
          <p:cNvPr id="10486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C11DA-FA02-4E33-93FC-C378FAF95FBA}" type="slidenum">
              <a:rPr altLang="en-US" lang="en-US" smtClean="0"/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67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  <a:endParaRPr lang="en-US"/>
          </a:p>
          <a:p>
            <a:pPr eaLnBrk="1" hangingPunct="1" latinLnBrk="0" lvl="1"/>
            <a:r>
              <a:rPr lang="en-US"/>
              <a:t>Second level</a:t>
            </a:r>
            <a:endParaRPr lang="en-US"/>
          </a:p>
          <a:p>
            <a:pPr eaLnBrk="1" hangingPunct="1" latinLnBrk="0" lvl="2"/>
            <a:r>
              <a:rPr lang="en-US"/>
              <a:t>Third level</a:t>
            </a:r>
            <a:endParaRPr lang="en-US"/>
          </a:p>
          <a:p>
            <a:pPr eaLnBrk="1" hangingPunct="1" latinLnBrk="0" lvl="3"/>
            <a:r>
              <a:rPr lang="en-US"/>
              <a:t>Fourth level</a:t>
            </a:r>
            <a:endParaRPr lang="en-US"/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1E726FA-2B63-4917-AB28-C983D9D4464F}" type="datetime3">
              <a:rPr lang="en-US" smtClean="0"/>
            </a:fld>
            <a:endParaRPr dirty="0" lang="en-US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EGB1201 – JAVA PROGRAMMING –PROJECT REVIEW 2 </a:t>
            </a:r>
            <a:endParaRPr dirty="0" lang="en-US"/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1E085C4-C07B-4C80-B337-90438D59D3CD}" type="slidenum">
              <a:rPr altLang="en-US" lang="en-US" smtClean="0"/>
            </a:fld>
            <a:endParaRPr altLang="en-US" lang="en-US"/>
          </a:p>
        </p:txBody>
      </p:sp>
      <p:sp>
        <p:nvSpPr>
          <p:cNvPr id="1048678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/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9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80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/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22000" y="295804"/>
            <a:ext cx="8100000" cy="529200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1048670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048671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dirty="0" lang="en-US"/>
          </a:p>
        </p:txBody>
      </p:sp>
      <p:sp>
        <p:nvSpPr>
          <p:cNvPr id="1048672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A9C998-94AD-4592-8E0C-5C5705351BB2}" type="datetime3">
              <a:rPr lang="en-US" smtClean="0"/>
            </a:fld>
            <a:endParaRPr dirty="0"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EGB1201 – JAVA PROGRAMMING –PROJECT REVIEW 2 </a:t>
            </a:r>
            <a:endParaRPr dirty="0"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altLang="en-US" lang="en-US" smtClean="0"/>
            </a:fld>
            <a:endParaRPr altLang="en-US" lang="en-US"/>
          </a:p>
        </p:txBody>
      </p:sp>
      <p:sp>
        <p:nvSpPr>
          <p:cNvPr id="1048603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  <a:endParaRPr lang="en-US"/>
          </a:p>
          <a:p>
            <a:pPr eaLnBrk="1" hangingPunct="1" latinLnBrk="0" lvl="1"/>
            <a:r>
              <a:rPr lang="en-US"/>
              <a:t>Second level</a:t>
            </a:r>
            <a:endParaRPr lang="en-US"/>
          </a:p>
          <a:p>
            <a:pPr eaLnBrk="1" hangingPunct="1" latinLnBrk="0" lvl="2"/>
            <a:r>
              <a:rPr lang="en-US"/>
              <a:t>Third level</a:t>
            </a:r>
            <a:endParaRPr lang="en-US"/>
          </a:p>
          <a:p>
            <a:pPr eaLnBrk="1" hangingPunct="1" latinLnBrk="0" lvl="3"/>
            <a:r>
              <a:rPr lang="en-US"/>
              <a:t>Fourth level</a:t>
            </a:r>
            <a:endParaRPr lang="en-US"/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baseline="0" b="0" cap="none" sz="320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696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algn="r"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48697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p>
            <a:fld id="{E8339EB3-ACA5-47FD-8BD1-3F380C79EF14}" type="datetime3">
              <a:rPr lang="en-US" smtClean="0"/>
            </a:fld>
            <a:endParaRPr dirty="0" lang="en-US"/>
          </a:p>
        </p:txBody>
      </p:sp>
      <p:sp>
        <p:nvSpPr>
          <p:cNvPr id="104869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p>
            <a:r>
              <a:rPr lang="en-US"/>
              <a:t>EGB1201 – JAVA PROGRAMMING –PROJECT REVIEW 2 </a:t>
            </a:r>
            <a:endParaRPr dirty="0" lang="en-US"/>
          </a:p>
        </p:txBody>
      </p:sp>
      <p:sp>
        <p:nvSpPr>
          <p:cNvPr id="104869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p>
            <a:fld id="{BEE0AD74-942B-45F6-8EEE-203197083F56}" type="slidenum">
              <a:rPr altLang="en-US" lang="en-US" smtClean="0"/>
            </a:fld>
            <a:endParaRPr altLang="en-US" lang="en-US"/>
          </a:p>
        </p:txBody>
      </p:sp>
      <p:sp>
        <p:nvSpPr>
          <p:cNvPr id="1048700" name="Rectangle 6"/>
          <p:cNvSpPr/>
          <p:nvPr/>
        </p:nvSpPr>
        <p:spPr>
          <a:xfrm>
            <a:off x="914400" y="2114550"/>
            <a:ext cx="7315200" cy="960120"/>
          </a:xfrm>
          <a:prstGeom prst="rect"/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01" name="Rectangle 7"/>
          <p:cNvSpPr/>
          <p:nvPr/>
        </p:nvSpPr>
        <p:spPr>
          <a:xfrm>
            <a:off x="914400" y="2114550"/>
            <a:ext cx="228600" cy="960120"/>
          </a:xfrm>
          <a:prstGeom prst="rect"/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58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3BC824-8250-46A4-97E9-1A69B2F2FB25}" type="datetime3">
              <a:rPr lang="en-US" smtClean="0"/>
            </a:fld>
            <a:endParaRPr dirty="0" lang="en-US"/>
          </a:p>
        </p:txBody>
      </p:sp>
      <p:sp>
        <p:nvSpPr>
          <p:cNvPr id="10485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EGB1201 – JAVA PROGRAMMING –PROJECT REVIEW 2 </a:t>
            </a:r>
            <a:endParaRPr dirty="0" lang="en-US"/>
          </a:p>
        </p:txBody>
      </p:sp>
      <p:sp>
        <p:nvSpPr>
          <p:cNvPr id="104858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554FDC-F986-4516-81A3-5CBC9634E9C1}" type="slidenum">
              <a:rPr altLang="en-US" lang="en-US" smtClean="0"/>
            </a:fld>
            <a:endParaRPr altLang="en-US" lang="en-US"/>
          </a:p>
        </p:txBody>
      </p:sp>
      <p:sp>
        <p:nvSpPr>
          <p:cNvPr id="1048588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  <a:endParaRPr lang="en-US"/>
          </a:p>
          <a:p>
            <a:pPr eaLnBrk="1" hangingPunct="1" latinLnBrk="0" lvl="1"/>
            <a:r>
              <a:rPr lang="en-US"/>
              <a:t>Second level</a:t>
            </a:r>
            <a:endParaRPr lang="en-US"/>
          </a:p>
          <a:p>
            <a:pPr eaLnBrk="1" hangingPunct="1" latinLnBrk="0" lvl="2"/>
            <a:r>
              <a:rPr lang="en-US"/>
              <a:t>Third level</a:t>
            </a:r>
            <a:endParaRPr lang="en-US"/>
          </a:p>
          <a:p>
            <a:pPr eaLnBrk="1" hangingPunct="1" latinLnBrk="0" lvl="3"/>
            <a:r>
              <a:rPr lang="en-US"/>
              <a:t>Fourth level</a:t>
            </a:r>
            <a:endParaRPr lang="en-US"/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589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  <a:endParaRPr lang="en-US"/>
          </a:p>
          <a:p>
            <a:pPr eaLnBrk="1" hangingPunct="1" latinLnBrk="0" lvl="1"/>
            <a:r>
              <a:rPr lang="en-US"/>
              <a:t>Second level</a:t>
            </a:r>
            <a:endParaRPr lang="en-US"/>
          </a:p>
          <a:p>
            <a:pPr eaLnBrk="1" hangingPunct="1" latinLnBrk="0" lvl="2"/>
            <a:r>
              <a:rPr lang="en-US"/>
              <a:t>Third level</a:t>
            </a:r>
            <a:endParaRPr lang="en-US"/>
          </a:p>
          <a:p>
            <a:pPr eaLnBrk="1" hangingPunct="1" latinLnBrk="0" lvl="3"/>
            <a:r>
              <a:rPr lang="en-US"/>
              <a:t>Fourth level</a:t>
            </a:r>
            <a:endParaRPr lang="en-US"/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70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anchor="b" anchorCtr="0" lIns="91440">
            <a:noAutofit/>
          </a:bodyPr>
          <a:lstStyle>
            <a:lvl1pPr indent="0" marL="0">
              <a:buNone/>
              <a:defRPr b="1" sz="2400">
                <a:solidFill>
                  <a:schemeClr val="accent2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4870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anchor="b" anchorCtr="0" lIns="91440"/>
          <a:lstStyle>
            <a:lvl1pPr indent="0" marL="0">
              <a:buNone/>
              <a:defRPr b="1" sz="2400">
                <a:solidFill>
                  <a:schemeClr val="accent2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4870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371F4A-15B0-4739-9C96-5151473761C3}" type="datetime3">
              <a:rPr lang="en-US" smtClean="0"/>
            </a:fld>
            <a:endParaRPr dirty="0" lang="en-US"/>
          </a:p>
        </p:txBody>
      </p:sp>
      <p:sp>
        <p:nvSpPr>
          <p:cNvPr id="104870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EGB1201 – JAVA PROGRAMMING –PROJECT REVIEW 2 </a:t>
            </a:r>
            <a:endParaRPr dirty="0" lang="en-US"/>
          </a:p>
        </p:txBody>
      </p:sp>
      <p:sp>
        <p:nvSpPr>
          <p:cNvPr id="104870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2A63921-D0A8-45BD-ADF0-24CC5F135FEC}" type="slidenum">
              <a:rPr altLang="en-US" lang="en-US" smtClean="0"/>
            </a:fld>
            <a:endParaRPr altLang="en-US" lang="en-US"/>
          </a:p>
        </p:txBody>
      </p:sp>
      <p:sp>
        <p:nvSpPr>
          <p:cNvPr id="1048708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  <a:endParaRPr lang="en-US"/>
          </a:p>
          <a:p>
            <a:pPr eaLnBrk="1" hangingPunct="1" latinLnBrk="0" lvl="1"/>
            <a:r>
              <a:rPr lang="en-US"/>
              <a:t>Second level</a:t>
            </a:r>
            <a:endParaRPr lang="en-US"/>
          </a:p>
          <a:p>
            <a:pPr eaLnBrk="1" hangingPunct="1" latinLnBrk="0" lvl="2"/>
            <a:r>
              <a:rPr lang="en-US"/>
              <a:t>Third level</a:t>
            </a:r>
            <a:endParaRPr lang="en-US"/>
          </a:p>
          <a:p>
            <a:pPr eaLnBrk="1" hangingPunct="1" latinLnBrk="0" lvl="3"/>
            <a:r>
              <a:rPr lang="en-US"/>
              <a:t>Fourth level</a:t>
            </a:r>
            <a:endParaRPr lang="en-US"/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709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  <a:endParaRPr lang="en-US"/>
          </a:p>
          <a:p>
            <a:pPr eaLnBrk="1" hangingPunct="1" latinLnBrk="0" lvl="1"/>
            <a:r>
              <a:rPr lang="en-US"/>
              <a:t>Second level</a:t>
            </a:r>
            <a:endParaRPr lang="en-US"/>
          </a:p>
          <a:p>
            <a:pPr eaLnBrk="1" hangingPunct="1" latinLnBrk="0" lvl="2"/>
            <a:r>
              <a:rPr lang="en-US"/>
              <a:t>Third level</a:t>
            </a:r>
            <a:endParaRPr lang="en-US"/>
          </a:p>
          <a:p>
            <a:pPr eaLnBrk="1" hangingPunct="1" latinLnBrk="0" lvl="3"/>
            <a:r>
              <a:rPr lang="en-US"/>
              <a:t>Fourth level</a:t>
            </a:r>
            <a:endParaRPr lang="en-US"/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65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B05E16-91CD-4D24-9E72-745C6AD013E1}" type="datetime3">
              <a:rPr lang="en-US" smtClean="0"/>
            </a:fld>
            <a:endParaRPr dirty="0" lang="en-US"/>
          </a:p>
        </p:txBody>
      </p:sp>
      <p:sp>
        <p:nvSpPr>
          <p:cNvPr id="104865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EGB1201 – JAVA PROGRAMMING –PROJECT REVIEW 2 </a:t>
            </a:r>
            <a:endParaRPr dirty="0" lang="en-US"/>
          </a:p>
        </p:txBody>
      </p:sp>
      <p:sp>
        <p:nvSpPr>
          <p:cNvPr id="10486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E540F1-D866-4735-9E65-A1952EADD02D}" type="slidenum">
              <a:rPr altLang="en-US" lang="en-US" smtClean="0"/>
            </a:fld>
            <a:endParaRPr altLang="en-US" lang="en-US"/>
          </a:p>
        </p:txBody>
      </p:sp>
      <p:sp>
        <p:nvSpPr>
          <p:cNvPr id="1048655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5D060A-EFD9-4B22-932C-C42B599DBAF2}" type="datetime3">
              <a:rPr lang="en-US" smtClean="0"/>
            </a:fld>
            <a:endParaRPr dirty="0" lang="en-US"/>
          </a:p>
        </p:txBody>
      </p:sp>
      <p:sp>
        <p:nvSpPr>
          <p:cNvPr id="10487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EGB1201 – JAVA PROGRAMMING –PROJECT REVIEW 2 </a:t>
            </a:r>
            <a:endParaRPr dirty="0" lang="en-US"/>
          </a:p>
        </p:txBody>
      </p:sp>
      <p:sp>
        <p:nvSpPr>
          <p:cNvPr id="10487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571F5BB-190B-45BA-B754-2541F8CA6F46}" type="slidenum">
              <a:rPr altLang="en-US" lang="en-US" smtClean="0"/>
            </a:fld>
            <a:endParaRPr altLang="en-US" lang="en-US"/>
          </a:p>
        </p:txBody>
      </p:sp>
      <p:sp>
        <p:nvSpPr>
          <p:cNvPr id="1048713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/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4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b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716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indent="0" marL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487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0C5E58A-366D-42D7-BE35-2A21803AE55F}" type="datetime3">
              <a:rPr lang="en-US" smtClean="0"/>
            </a:fld>
            <a:endParaRPr dirty="0" lang="en-US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EGB1201 – JAVA PROGRAMMING –PROJECT REVIEW 2 </a:t>
            </a:r>
            <a:endParaRPr dirty="0" lang="en-US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3D1EAA-7E8D-49EA-BCBB-3C5BA424400D}" type="slidenum">
              <a:rPr altLang="en-US" lang="en-US" smtClean="0"/>
            </a:fld>
            <a:endParaRPr altLang="en-US" lang="en-US"/>
          </a:p>
        </p:txBody>
      </p:sp>
      <p:sp>
        <p:nvSpPr>
          <p:cNvPr id="1048720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/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21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/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22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23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  <a:endParaRPr lang="en-US"/>
          </a:p>
          <a:p>
            <a:pPr eaLnBrk="1" hangingPunct="1" latinLnBrk="0" lvl="1"/>
            <a:r>
              <a:rPr lang="en-US"/>
              <a:t>Second level</a:t>
            </a:r>
            <a:endParaRPr lang="en-US"/>
          </a:p>
          <a:p>
            <a:pPr eaLnBrk="1" hangingPunct="1" latinLnBrk="0" lvl="2"/>
            <a:r>
              <a:rPr lang="en-US"/>
              <a:t>Third level</a:t>
            </a:r>
            <a:endParaRPr lang="en-US"/>
          </a:p>
          <a:p>
            <a:pPr eaLnBrk="1" hangingPunct="1" latinLnBrk="0" lvl="3"/>
            <a:r>
              <a:rPr lang="en-US"/>
              <a:t>Fourth level</a:t>
            </a:r>
            <a:endParaRPr lang="en-US"/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anchor="ctr" lIns="274320"/>
          <a:lstStyle>
            <a:lvl1pPr algn="r">
              <a:buNone/>
              <a:defRPr b="0" sz="20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682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indent="0" marL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dirty="0" kumimoji="0" lang="en-US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algn="l" indent="0" marL="0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D38484-2184-434F-AC88-29FFE4A0AA9F}" type="datetime3">
              <a:rPr lang="en-US" smtClean="0"/>
            </a:fld>
            <a:endParaRPr dirty="0" lang="en-US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EGB1201 – JAVA PROGRAMMING –PROJECT REVIEW 2 </a:t>
            </a:r>
            <a:endParaRPr dirty="0" lang="en-US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93E55C-A662-4067-BE20-A4D82E579A38}" type="slidenum">
              <a:rPr altLang="en-US" lang="en-US" smtClean="0"/>
            </a:fld>
            <a:endParaRPr altLang="en-US" lang="en-US"/>
          </a:p>
        </p:txBody>
      </p:sp>
      <p:sp>
        <p:nvSpPr>
          <p:cNvPr id="1048687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/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8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89" name="Rectangle 9"/>
          <p:cNvSpPr/>
          <p:nvPr/>
        </p:nvSpPr>
        <p:spPr>
          <a:xfrm>
            <a:off x="457200" y="375642"/>
            <a:ext cx="182880" cy="514350"/>
          </a:xfrm>
          <a:prstGeom prst="rect"/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image" Target="../media/image1.jpeg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3">
            <a:alphaModFix amt="29000"/>
            <a:lum/>
          </a:blip>
          <a:srcRect/>
          <a:tile algn="tl" flip="none" sx="100000" sy="100000" tx="0" ty="0"/>
        </a:blip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/>
        </p:spPr>
        <p:txBody>
          <a:bodyPr anchor="b" anchorCtr="0" vert="horz">
            <a:normAutofit/>
          </a:bodyPr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577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/>
              <a:t>Click to edit Master text styles</a:t>
            </a:r>
            <a:endParaRPr kumimoji="0" lang="en-US"/>
          </a:p>
          <a:p>
            <a:pPr eaLnBrk="1" hangingPunct="1" latinLnBrk="0" lvl="1"/>
            <a:r>
              <a:rPr kumimoji="0" lang="en-US"/>
              <a:t>Second level</a:t>
            </a:r>
            <a:endParaRPr kumimoji="0" lang="en-US"/>
          </a:p>
          <a:p>
            <a:pPr eaLnBrk="1" hangingPunct="1" latinLnBrk="0" lvl="2"/>
            <a:r>
              <a:rPr kumimoji="0" lang="en-US"/>
              <a:t>Third level</a:t>
            </a:r>
            <a:endParaRPr kumimoji="0" lang="en-US"/>
          </a:p>
          <a:p>
            <a:pPr eaLnBrk="1" hangingPunct="1" latinLnBrk="0" lvl="3"/>
            <a:r>
              <a:rPr kumimoji="0" lang="en-US"/>
              <a:t>Fourth level</a:t>
            </a:r>
            <a:endParaRPr kumimoji="0" lang="en-US"/>
          </a:p>
          <a:p>
            <a:pPr eaLnBrk="1" hangingPunct="1" latinLnBrk="0" lvl="4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048578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/>
        </p:spPr>
        <p:txBody>
          <a:bodyPr vert="horz"/>
          <a:lstStyle>
            <a:lvl1pPr algn="l" eaLnBrk="1" hangingPunct="1" latinLnBrk="0">
              <a:defRPr sz="1400" kumimoji="0">
                <a:solidFill>
                  <a:schemeClr val="tx2"/>
                </a:solidFill>
              </a:defRPr>
            </a:lvl1pPr>
          </a:lstStyle>
          <a:p>
            <a:fld id="{F2B7BAF5-5BC0-49B1-9197-CD06326EE3BE}" type="datetime3">
              <a:rPr lang="en-US" smtClean="0"/>
            </a:fld>
            <a:endParaRPr dirty="0" lang="en-US"/>
          </a:p>
        </p:txBody>
      </p:sp>
      <p:sp>
        <p:nvSpPr>
          <p:cNvPr id="104857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/>
        </p:spPr>
        <p:txBody>
          <a:bodyPr vert="horz"/>
          <a:lstStyle>
            <a:lvl1pPr algn="r" eaLnBrk="1" hangingPunct="1" latinLnBrk="0">
              <a:defRPr sz="1400" kumimoji="0">
                <a:solidFill>
                  <a:schemeClr val="tx2"/>
                </a:solidFill>
              </a:defRPr>
            </a:lvl1pPr>
          </a:lstStyle>
          <a:p>
            <a:r>
              <a:rPr lang="en-US"/>
              <a:t>EGB1201 – JAVA PROGRAMMING –PROJECT REVIEW 2 </a:t>
            </a:r>
            <a:endParaRPr dirty="0" lang="en-US"/>
          </a:p>
        </p:txBody>
      </p:sp>
      <p:sp>
        <p:nvSpPr>
          <p:cNvPr id="1048580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/>
        </p:spPr>
        <p:txBody>
          <a:bodyPr vert="horz"/>
          <a:lstStyle>
            <a:lvl1pPr algn="l" eaLnBrk="1" hangingPunct="1" latinLnBrk="0">
              <a:defRPr sz="1400" kumimoji="0">
                <a:solidFill>
                  <a:schemeClr val="tx2"/>
                </a:solidFill>
              </a:defRPr>
            </a:lvl1pPr>
          </a:lstStyle>
          <a:p>
            <a:fld id="{D78D2778-B29C-49DB-A26C-44F5760A332D}" type="slidenum">
              <a:rPr altLang="en-US" lang="en-US" smtClean="0"/>
            </a:fld>
            <a:endParaRPr altLang="en-US" lang="en-US"/>
          </a:p>
        </p:txBody>
      </p:sp>
      <p:sp>
        <p:nvSpPr>
          <p:cNvPr id="1048581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/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2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/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3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1" hdr="0" sldNum="1"/>
  <p:txStyles>
    <p:titleStyle>
      <a:lvl1pPr algn="l" eaLnBrk="1" hangingPunct="1" latinLnBrk="0" rtl="0">
        <a:spcBef>
          <a:spcPct val="0"/>
        </a:spcBef>
        <a:buNone/>
        <a:defRPr sz="32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548640" rtl="0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sz="2300" kern="1200" kumimoji="0">
          <a:solidFill>
            <a:schemeClr val="tx2"/>
          </a:solidFill>
          <a:latin typeface="+mn-lt"/>
          <a:ea typeface="+mn-ea"/>
          <a:cs typeface="+mn-cs"/>
        </a:defRPr>
      </a:lvl2pPr>
      <a:lvl3pPr algn="l" eaLnBrk="1" hangingPunct="1" indent="-228600" latinLnBrk="0" marL="822960" rtl="0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097280" rtl="0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28600" latinLnBrk="0" marL="1371600" rtl="0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645920" rtl="0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sz="1600" kern="1200" kumimoji="0" lang="en-US" smtClean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828800" rtl="0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sz="1400" kern="1200" kumimoji="0" lang="en-US" smtClean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011680" rtl="0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sz="1400" kern="1200" kumimoji="0" lang="en-US" smtClean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194560" rtl="0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sz="1200" kern="1200" kumimoji="0" lang="en-US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p>
            <a:pPr algn="ctr"/>
            <a:r>
              <a:rPr b="1" dirty="0" sz="2800"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</a:t>
            </a:r>
            <a:br>
              <a:rPr b="1" dirty="0" sz="2800"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b="1" dirty="0" sz="280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1" name="Footer Placeholder 4"/>
          <p:cNvSpPr txBox="1"/>
          <p:nvPr/>
        </p:nvSpPr>
        <p:spPr>
          <a:xfrm>
            <a:off x="762000" y="1123950"/>
            <a:ext cx="7772400" cy="3733800"/>
          </a:xfrm>
          <a:prstGeom prst="rect"/>
        </p:spPr>
        <p:txBody>
          <a:bodyPr anchor="b" bIns="0" lIns="45720" rIns="45720" rtlCol="0" vert="horz"/>
          <a:lstStyle>
            <a:defPPr>
              <a:defRPr lang="en-US"/>
            </a:defPPr>
            <a:lvl1pPr algn="l" eaLnBrk="1" fontAlgn="base" hangingPunct="1" latinLnBrk="0" rtl="0">
              <a:spcBef>
                <a:spcPct val="0"/>
              </a:spcBef>
              <a:spcAft>
                <a:spcPct val="0"/>
              </a:spcAft>
              <a:defRPr sz="1200" kern="1200" kumimoji="0">
                <a:solidFill>
                  <a:schemeClr val="tx1">
                    <a:tint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eaLnBrk="0" fontAlgn="base" hangingPunct="0" marL="4572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algn="l" eaLnBrk="0" fontAlgn="base" hangingPunct="0" marL="9144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eaLnBrk="0" fontAlgn="base" hangingPunct="0" marL="13716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algn="l" eaLnBrk="0" fontAlgn="base" hangingPunct="0" marL="18288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algn="l" defTabSz="914400" eaLnBrk="1" hangingPunct="1" latinLnBrk="0" marL="2286000" rtl="0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algn="l" defTabSz="914400" eaLnBrk="1" hangingPunct="1" latinLnBrk="0" marL="2743200" rtl="0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algn="l" defTabSz="914400" eaLnBrk="1" hangingPunct="1" latinLnBrk="0" marL="3200400" rtl="0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algn="l" defTabSz="914400" eaLnBrk="1" hangingPunct="1" latinLnBrk="0" marL="3657600" rtl="0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endParaRPr b="1" dirty="0" sz="25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b="1" dirty="0" sz="25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b="1" dirty="0" sz="25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and Data Science</a:t>
            </a:r>
            <a:endParaRPr b="1" dirty="0" sz="25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b="1" dirty="0" sz="25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Year: 2024 – 2025 (Odd Semester)</a:t>
            </a:r>
            <a:endParaRPr b="1" dirty="0" sz="25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b="1" dirty="0" sz="25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5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	:2303811724322109</a:t>
            </a:r>
            <a:endParaRPr b="1" dirty="0" sz="25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5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					:SUBATHRA S</a:t>
            </a:r>
            <a:endParaRPr b="1" dirty="0" sz="25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5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					:II</a:t>
            </a:r>
            <a:endParaRPr b="1" dirty="0" sz="25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5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				:III</a:t>
            </a:r>
            <a:endParaRPr b="1" dirty="0" sz="25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5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				:AI&amp;DS-B</a:t>
            </a:r>
            <a:endParaRPr b="1" dirty="0" sz="25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5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					:03/12/24</a:t>
            </a:r>
            <a:endParaRPr b="1" dirty="0" sz="25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554FDC-F986-4516-81A3-5CBC9634E9C1}" type="slidenum">
              <a:rPr altLang="en-US" lang="en-US" smtClean="0"/>
              <a:t>1</a:t>
            </a:fld>
            <a:endParaRPr altLang="en-US"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p>
            <a:pPr algn="ctr" indent="0" marL="0">
              <a:buNone/>
            </a:pPr>
            <a:r>
              <a:rPr dirty="0" sz="1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dirty="0" sz="12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b="1" dirty="0"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b="1" dirty="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altLang="en-US" lang="en-US" smtClean="0"/>
              <a:t>10</a:t>
            </a:fld>
            <a:endParaRPr altLang="en-US" 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p>
            <a:pPr algn="ctr"/>
            <a:r>
              <a:rPr dirty="0" sz="1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dirty="0" sz="12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4" name="Content Placeholder 1"/>
          <p:cNvSpPr/>
          <p:nvPr>
            <p:ph sz="quarter" idx="1"/>
          </p:nvPr>
        </p:nvSpPr>
        <p:spPr/>
        <p:txBody>
          <a:bodyPr/>
          <a:p>
            <a:pPr lvl="8"/>
            <a:r>
              <a:rPr lang="en-US"/>
              <a:t> </a:t>
            </a:r>
            <a:endParaRPr lang="en-US"/>
          </a:p>
        </p:txBody>
      </p:sp>
      <p:pic>
        <p:nvPicPr>
          <p:cNvPr id="2097153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49985" y="835660"/>
            <a:ext cx="3011805" cy="3931920"/>
          </a:xfrm>
          <a:prstGeom prst="rect"/>
        </p:spPr>
      </p:pic>
      <p:pic>
        <p:nvPicPr>
          <p:cNvPr id="2097154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724400" y="856615"/>
            <a:ext cx="3136265" cy="393446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/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5" name="Content Placeholder 5"/>
          <p:cNvPicPr>
            <a:picLocks noChangeAspect="1"/>
          </p:cNvPicPr>
          <p:nvPr>
            <p:ph sz="quarter"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95045" y="937895"/>
            <a:ext cx="3206750" cy="3756660"/>
          </a:xfrm>
          <a:prstGeom prst="rect"/>
        </p:spPr>
      </p:pic>
      <p:sp>
        <p:nvSpPr>
          <p:cNvPr id="10486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en-US"/>
              <a:t>C</a:t>
            </a:r>
            <a:r>
              <a:rPr lang="en-US"/>
              <a:t>GB1201 – JAVA PROGRAMMING </a:t>
            </a:r>
            <a:endParaRPr dirty="0" lang="en-US"/>
          </a:p>
        </p:txBody>
      </p:sp>
      <p:sp>
        <p:nvSpPr>
          <p:cNvPr id="10486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altLang="en-US" lang="en-US" smtClean="0"/>
              <a:t>11</a:t>
            </a:fld>
            <a:endParaRPr altLang="en-US" lang="en-US"/>
          </a:p>
        </p:txBody>
      </p:sp>
      <p:sp>
        <p:nvSpPr>
          <p:cNvPr id="1048638" name="Title 1"/>
          <p:cNvSpPr>
            <a:spLocks noGrp="1"/>
          </p:cNvSpPr>
          <p:nvPr/>
        </p:nvSpPr>
        <p:spPr>
          <a:xfrm>
            <a:off x="443230" y="128905"/>
            <a:ext cx="8237855" cy="850265"/>
          </a:xfrm>
          <a:prstGeom prst="rect"/>
          <a:solidFill>
            <a:schemeClr val="bg2">
              <a:lumMod val="75000"/>
            </a:schemeClr>
          </a:solidFill>
        </p:spPr>
        <p:txBody>
          <a:bodyPr anchor="b" anchorCtr="0" vert="horz">
            <a:normAutofit/>
          </a:bodyPr>
          <a:lstStyle>
            <a:lvl1pPr algn="l" eaLnBrk="1" hangingPunct="1" latinLnBrk="0" rtl="0">
              <a:spcBef>
                <a:spcPct val="0"/>
              </a:spcBef>
              <a:buNone/>
              <a:defRPr sz="3200" kern="1200" kumimoji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b="1" dirty="0"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b="1" dirty="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6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839970" y="979170"/>
            <a:ext cx="3438525" cy="378650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/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7" name="Content Placeholder 10"/>
          <p:cNvPicPr>
            <a:picLocks noChangeAspect="1"/>
          </p:cNvPicPr>
          <p:nvPr>
            <p:ph sz="quarter"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29690" y="941070"/>
            <a:ext cx="3251200" cy="3844290"/>
          </a:xfrm>
          <a:prstGeom prst="rect"/>
        </p:spPr>
      </p:pic>
      <p:sp>
        <p:nvSpPr>
          <p:cNvPr id="10486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en-US"/>
              <a:t>C</a:t>
            </a:r>
            <a:r>
              <a:rPr lang="en-US"/>
              <a:t>GB1201 – JAVA PROGRAMMING </a:t>
            </a:r>
            <a:endParaRPr dirty="0" lang="en-US"/>
          </a:p>
        </p:txBody>
      </p:sp>
      <p:sp>
        <p:nvSpPr>
          <p:cNvPr id="10486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altLang="en-US" lang="en-US" smtClean="0"/>
              <a:t>12</a:t>
            </a:fld>
            <a:endParaRPr altLang="en-US" lang="en-US"/>
          </a:p>
        </p:txBody>
      </p:sp>
      <p:sp>
        <p:nvSpPr>
          <p:cNvPr id="1048642" name="Title 1"/>
          <p:cNvSpPr>
            <a:spLocks noGrp="1"/>
          </p:cNvSpPr>
          <p:nvPr/>
        </p:nvSpPr>
        <p:spPr>
          <a:xfrm>
            <a:off x="443230" y="128905"/>
            <a:ext cx="8237855" cy="850265"/>
          </a:xfrm>
          <a:prstGeom prst="rect"/>
          <a:solidFill>
            <a:schemeClr val="bg2">
              <a:lumMod val="75000"/>
            </a:schemeClr>
          </a:solidFill>
        </p:spPr>
        <p:txBody>
          <a:bodyPr anchor="b" anchorCtr="0" vert="horz">
            <a:normAutofit/>
          </a:bodyPr>
          <a:lstStyle>
            <a:lvl1pPr algn="l" eaLnBrk="1" hangingPunct="1" latinLnBrk="0" rtl="0">
              <a:spcBef>
                <a:spcPct val="0"/>
              </a:spcBef>
              <a:buNone/>
              <a:defRPr sz="3200" kern="1200" kumimoji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b="1" dirty="0"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b="1" dirty="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8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029200" y="979170"/>
            <a:ext cx="1704975" cy="168402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b="1" dirty="0"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 (Cont..)</a:t>
            </a:r>
            <a:endParaRPr b="1" dirty="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4" name="Content Placeholder 1"/>
          <p:cNvSpPr/>
          <p:nvPr>
            <p:ph sz="quarter" idx="1"/>
          </p:nvPr>
        </p:nvSpPr>
        <p:spPr>
          <a:xfrm>
            <a:off x="457200" y="912495"/>
            <a:ext cx="8146415" cy="3705225"/>
          </a:xfrm>
          <a:ln w="9525" cap="flat" cmpd="sng" algn="ctr">
            <a:solidFill>
              <a:schemeClr val="accent1"/>
            </a:solidFill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pPr indent="0" marL="0">
              <a:buNone/>
            </a:pPr>
            <a:r>
              <a:rPr lang="en-US"/>
              <a:t>                                    </a:t>
            </a:r>
            <a:endParaRPr lang="en-US"/>
          </a:p>
          <a:p>
            <a:pPr indent="0" marL="0">
              <a:buNone/>
            </a:pPr>
            <a:endParaRPr lang="en-US"/>
          </a:p>
        </p:txBody>
      </p:sp>
      <p:sp>
        <p:nvSpPr>
          <p:cNvPr id="10486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altLang="en-US" lang="en-US" smtClean="0"/>
              <a:t>13</a:t>
            </a:fld>
            <a:endParaRPr altLang="en-US"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p>
            <a:pPr algn="ctr"/>
            <a:r>
              <a:rPr dirty="0" sz="1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dirty="0" sz="12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9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12775" y="1317625"/>
            <a:ext cx="7769225" cy="2989580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b="1" dirty="0"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1" dirty="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altLang="en-US" lang="en-US" smtClean="0"/>
              <a:t>14</a:t>
            </a:fld>
            <a:endParaRPr altLang="en-US" lang="en-US"/>
          </a:p>
        </p:txBody>
      </p:sp>
      <p:sp>
        <p:nvSpPr>
          <p:cNvPr id="1048649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p>
            <a:r>
              <a:rPr dirty="0" lang="en-US"/>
              <a:t>A chat application serves as a dynamic communication platform, enabling real-time interaction through text, voice, or video. </a:t>
            </a:r>
            <a:endParaRPr dirty="0" lang="en-US"/>
          </a:p>
          <a:p>
            <a:r>
              <a:rPr dirty="0" lang="en-US"/>
              <a:t> Integrating features like user management, group chat, notifications, and secure real-time communication, a chat application provides and efficient communication experience. </a:t>
            </a:r>
            <a:endParaRPr dirty="0" lang="en-US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p>
            <a:pPr algn="ctr"/>
            <a:r>
              <a:rPr dirty="0" sz="1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dirty="0" sz="12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4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b="1" dirty="0" sz="4400"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  <a:endParaRPr b="1" dirty="0" sz="400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E540F1-D866-4735-9E65-A1952EADD02D}" type="slidenum">
              <a:rPr altLang="en-US" lang="en-US" smtClean="0"/>
              <a:t>15</a:t>
            </a:fld>
            <a:endParaRPr altLang="en-US" dirty="0" lang="en-US"/>
          </a:p>
        </p:txBody>
      </p:sp>
      <p:sp>
        <p:nvSpPr>
          <p:cNvPr id="1048658" name="Title 1"/>
          <p:cNvSpPr txBox="1"/>
          <p:nvPr/>
        </p:nvSpPr>
        <p:spPr>
          <a:xfrm>
            <a:off x="0" y="2099871"/>
            <a:ext cx="9144000" cy="1664258"/>
          </a:xfrm>
          <a:prstGeom prst="rect"/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eaLnBrk="1" hangingPunct="1" latinLnBrk="0" rtl="0">
              <a:spcBef>
                <a:spcPct val="0"/>
              </a:spcBef>
              <a:buNone/>
              <a:defRPr b="0" cap="all" sz="2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dirty="0" sz="3600" lang="en-IN"/>
          </a:p>
          <a:p>
            <a:pPr algn="ctr"/>
            <a:r>
              <a:rPr b="1" dirty="0" sz="3600"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queries??? </a:t>
            </a:r>
            <a:endParaRPr b="1" dirty="0" sz="360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p>
            <a:pPr algn="ctr"/>
            <a:r>
              <a:rPr dirty="0" sz="1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dirty="0" sz="12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b="1" dirty="0"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Project</a:t>
            </a:r>
            <a:endParaRPr b="1" dirty="0" sz="400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340352" cy="376237"/>
          </a:xfrm>
        </p:spPr>
        <p:txBody>
          <a:bodyPr/>
          <a:p>
            <a:pPr algn="ctr"/>
            <a:r>
              <a:rPr dirty="0" sz="1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dirty="0" sz="12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p>
            <a:fld id="{C8B3AA75-1EA1-4A20-9182-A423EE2FFA8F}" type="slidenum">
              <a:rPr altLang="en-US" lang="en-US"/>
              <a:t>2</a:t>
            </a:fld>
            <a:endParaRPr altLang="en-US" lang="en-US"/>
          </a:p>
        </p:txBody>
      </p:sp>
      <p:sp>
        <p:nvSpPr>
          <p:cNvPr id="1048597" name="Footer Placeholder 4"/>
          <p:cNvSpPr txBox="1"/>
          <p:nvPr/>
        </p:nvSpPr>
        <p:spPr>
          <a:xfrm>
            <a:off x="799641" y="1271071"/>
            <a:ext cx="7772400" cy="1224479"/>
          </a:xfrm>
          <a:prstGeom prst="rect"/>
        </p:spPr>
        <p:txBody>
          <a:bodyPr anchor="b" bIns="0" lIns="45720" rIns="45720" rtlCol="0" vert="horz"/>
          <a:lstStyle>
            <a:defPPr>
              <a:defRPr lang="en-US"/>
            </a:defPPr>
            <a:lvl1pPr algn="l" eaLnBrk="1" fontAlgn="base" hangingPunct="1" latinLnBrk="0" rtl="0">
              <a:spcBef>
                <a:spcPct val="0"/>
              </a:spcBef>
              <a:spcAft>
                <a:spcPct val="0"/>
              </a:spcAft>
              <a:defRPr sz="1200" kern="1200" kumimoji="0">
                <a:solidFill>
                  <a:schemeClr val="tx1">
                    <a:tint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eaLnBrk="0" fontAlgn="base" hangingPunct="0" marL="4572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algn="l" eaLnBrk="0" fontAlgn="base" hangingPunct="0" marL="9144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eaLnBrk="0" fontAlgn="base" hangingPunct="0" marL="13716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algn="l" eaLnBrk="0" fontAlgn="base" hangingPunct="0" marL="18288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algn="l" defTabSz="914400" eaLnBrk="1" hangingPunct="1" latinLnBrk="0" marL="2286000" rtl="0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algn="l" defTabSz="914400" eaLnBrk="1" hangingPunct="1" latinLnBrk="0" marL="2743200" rtl="0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algn="l" defTabSz="914400" eaLnBrk="1" hangingPunct="1" latinLnBrk="0" marL="3200400" rtl="0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algn="l" defTabSz="914400" eaLnBrk="1" hangingPunct="1" latinLnBrk="0" marL="3657600" rtl="0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endParaRPr b="1" dirty="0" sz="250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p>
            <a:pPr indent="0" marL="0">
              <a:buNone/>
            </a:pPr>
            <a:r>
              <a:rPr altLang="en-IN"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altLang="en-IN" b="1" dirty="0" sz="44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altLang="en-IN" b="1" dirty="0" sz="4400" lang="en-US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altLang="en-IN" b="1" dirty="0" sz="4400"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altLang="en-IN" b="1" dirty="0" sz="4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 APPLICATION</a:t>
            </a:r>
            <a:endParaRPr altLang="en-IN" b="1" dirty="0" sz="44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altLang="en-IN" dirty="0" sz="40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  <a:endParaRPr altLang="en-IN" dirty="0" sz="40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191000" cy="376237"/>
          </a:xfrm>
        </p:spPr>
        <p:txBody>
          <a:bodyPr/>
          <a:p>
            <a:pPr algn="ctr"/>
            <a:r>
              <a:rPr dirty="0" sz="1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dirty="0" sz="12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altLang="en-US" lang="en-US" smtClean="0"/>
              <a:t>3</a:t>
            </a:fld>
            <a:endParaRPr altLang="en-US" lang="en-US"/>
          </a:p>
        </p:txBody>
      </p:sp>
      <p:sp>
        <p:nvSpPr>
          <p:cNvPr id="10486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the design and development of a real-time chat application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media sharing, typing indicators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Future extensions may include voice/video calls and AI-powered chatbots for advanced interactivity.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serves as a robust communication tool tailored for personal, professional, or organizational use.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314325" y="11430"/>
            <a:ext cx="8372475" cy="73152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p>
            <a:pPr algn="ctr"/>
            <a:r>
              <a:rPr altLang="en-IN" b="1" dirty="0" sz="40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altLang="en-IN" b="1" dirty="0" sz="40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4767263"/>
            <a:ext cx="4114800" cy="376237"/>
          </a:xfrm>
        </p:spPr>
        <p:txBody>
          <a:bodyPr/>
          <a:p>
            <a:pPr algn="ctr"/>
            <a:r>
              <a:rPr dirty="0" sz="1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dirty="0" sz="12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altLang="en-US" lang="en-US" smtClean="0"/>
              <a:t>4</a:t>
            </a:fld>
            <a:endParaRPr altLang="en-US" lang="en-US"/>
          </a:p>
        </p:txBody>
      </p:sp>
      <p:sp>
        <p:nvSpPr>
          <p:cNvPr id="10486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pPr algn="l">
              <a:lnSpc>
                <a:spcPct val="100000"/>
              </a:lnSpc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 chat application is a software platform that enables real-time communication between individuals or groups through text, audio, or video messages.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These applications have become an integral part of personal, professional, and social interactions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b="1" dirty="0"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Programming  - Concepts Used</a:t>
            </a:r>
            <a:endParaRPr b="1" dirty="0" sz="400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p>
            <a:pPr algn="ctr"/>
            <a:r>
              <a:rPr dirty="0" sz="1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dirty="0" sz="12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altLang="en-US" lang="en-US" smtClean="0"/>
              <a:t>5</a:t>
            </a:fld>
            <a:endParaRPr altLang="en-US" lang="en-US"/>
          </a:p>
        </p:txBody>
      </p:sp>
      <p:sp>
        <p:nvSpPr>
          <p:cNvPr id="104861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p>
            <a:pPr>
              <a:buNone/>
            </a:pP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Multithreading :</a:t>
            </a:r>
            <a:endParaRPr altLang="en-IN"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for handling multiple client connections on the server side.</a:t>
            </a:r>
            <a:endParaRPr altLang="en-IN"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I/O Streams :</a:t>
            </a:r>
            <a:endParaRPr altLang="en-IN"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Sends and receives messages with InputStream, OutputStream, BufferedReader, and PrintWriter.</a:t>
            </a:r>
            <a:endParaRPr altLang="en-IN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3.JDBC:</a:t>
            </a:r>
            <a:endParaRPr altLang="en-IN"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Manages database interactions to store and messages and user data.</a:t>
            </a:r>
            <a:endParaRPr altLang="en-IN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b="1" dirty="0"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Architecture</a:t>
            </a:r>
            <a:endParaRPr b="1" dirty="0" sz="400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4781550"/>
            <a:ext cx="4035552" cy="228599"/>
          </a:xfrm>
        </p:spPr>
        <p:txBody>
          <a:bodyPr/>
          <a:p>
            <a:pPr algn="ctr"/>
            <a:r>
              <a:rPr dirty="0" sz="1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dirty="0" sz="12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altLang="en-US" lang="en-US" smtClean="0"/>
              <a:t>6</a:t>
            </a:fld>
            <a:endParaRPr altLang="en-US" lang="en-US"/>
          </a:p>
        </p:txBody>
      </p:sp>
      <p:pic>
        <p:nvPicPr>
          <p:cNvPr id="2097152" name="Content Placeholder 1"/>
          <p:cNvPicPr>
            <a:picLocks noChangeAspect="1"/>
          </p:cNvPicPr>
          <p:nvPr>
            <p:ph sz="quarter" idx="1"/>
          </p:nvPr>
        </p:nvPicPr>
        <p:blipFill>
          <a:blip xmlns:r="http://schemas.openxmlformats.org/officeDocument/2006/relationships" r:embed="rId1"/>
          <a:srcRect l="-29413" t="-14295" r="-2067" b="-2675"/>
          <a:stretch>
            <a:fillRect/>
          </a:stretch>
        </p:blipFill>
        <p:spPr>
          <a:xfrm>
            <a:off x="1922145" y="314960"/>
            <a:ext cx="4692650" cy="463232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b="1" dirty="0"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  <a:endParaRPr b="1" dirty="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p>
            <a:pPr algn="ctr"/>
            <a:r>
              <a:rPr dirty="0" sz="1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dirty="0" sz="12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altLang="en-US" lang="en-US" smtClean="0"/>
              <a:t>7</a:t>
            </a:fld>
            <a:endParaRPr altLang="en-US" lang="en-US"/>
          </a:p>
        </p:txBody>
      </p:sp>
      <p:sp>
        <p:nvSpPr>
          <p:cNvPr id="104862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pPr>
              <a:buFont typeface="Wingdings" panose="05000000000000000000" charset="0"/>
              <a:buChar char="v"/>
            </a:pPr>
            <a:endParaRPr altLang="en-IN"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charset="0"/>
              <a:buChar char="v"/>
            </a:pP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 Module</a:t>
            </a:r>
            <a:endParaRPr altLang="en-IN"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Group Chat Module</a:t>
            </a:r>
            <a:endParaRPr altLang="en-IN"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Communication Module</a:t>
            </a:r>
            <a:endParaRPr altLang="en-IN"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altLang="en-IN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Module</a:t>
            </a:r>
            <a:endParaRPr altLang="en-IN"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b="1" dirty="0"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b="1" dirty="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altLang="en-US" lang="en-US" smtClean="0"/>
              <a:t>8</a:t>
            </a:fld>
            <a:endParaRPr altLang="en-US" lang="en-US"/>
          </a:p>
        </p:txBody>
      </p:sp>
      <p:sp>
        <p:nvSpPr>
          <p:cNvPr id="104862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p>
            <a:pPr>
              <a:buFont typeface="Wingdings" panose="05000000000000000000" charset="0"/>
              <a:buChar char="v"/>
            </a:pPr>
            <a:r>
              <a:rPr b="1" dirty="0" sz="2000" lang="en-US"/>
              <a:t>User Management Module</a:t>
            </a:r>
            <a:r>
              <a:rPr b="1" dirty="0" sz="2400" lang="en-US"/>
              <a:t>:</a:t>
            </a:r>
            <a:endParaRPr b="1" dirty="0" sz="2400" lang="en-US"/>
          </a:p>
          <a:p>
            <a:pPr>
              <a:buFont typeface="Wingdings" panose="05000000000000000000" charset="0"/>
              <a:buChar char="§"/>
            </a:pPr>
            <a:r>
              <a:rPr dirty="0" sz="2000" lang="en-US"/>
              <a:t>This includes features for creating, updating, deleting, and managing user accounts.</a:t>
            </a:r>
            <a:endParaRPr dirty="0" sz="2000" lang="en-US"/>
          </a:p>
          <a:p>
            <a:pPr>
              <a:buFont typeface="Wingdings" panose="05000000000000000000" charset="0"/>
              <a:buChar char="§"/>
            </a:pPr>
            <a:r>
              <a:rPr dirty="0" sz="2000" lang="en-US"/>
              <a:t>This includes managing user profiles (e.g., personal information, preferences), tracking user activities.</a:t>
            </a:r>
            <a:endParaRPr dirty="0" sz="2000" lang="en-US"/>
          </a:p>
          <a:p>
            <a:pPr>
              <a:buFont typeface="Wingdings" panose="05000000000000000000" charset="0"/>
              <a:buChar char="v"/>
            </a:pPr>
            <a:r>
              <a:rPr b="1" dirty="0" sz="2000" lang="en-US"/>
              <a:t>Group Chat Module:</a:t>
            </a:r>
            <a:endParaRPr b="1" dirty="0" sz="2000" lang="en-US"/>
          </a:p>
          <a:p>
            <a:pPr>
              <a:buFont typeface="Wingdings" panose="05000000000000000000" charset="0"/>
              <a:buChar char="§"/>
            </a:pPr>
            <a:r>
              <a:rPr dirty="0" sz="2000" lang="en-US"/>
              <a:t>Involves the tools and processes for creating, organizing, and maintaining groups within a system or platform.</a:t>
            </a:r>
            <a:endParaRPr dirty="0" sz="2000" lang="en-US"/>
          </a:p>
          <a:p>
            <a:pPr>
              <a:buFont typeface="Wingdings" panose="05000000000000000000" charset="0"/>
              <a:buChar char="§"/>
            </a:pPr>
            <a:r>
              <a:rPr dirty="0" sz="2000" lang="en-US"/>
              <a:t>Allows users to create and manage groups by adding or removing members, setting roles (e.g., admin or member), customizing group settings.</a:t>
            </a:r>
            <a:endParaRPr dirty="0" sz="2000" lang="en-US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p>
            <a:pPr algn="ctr"/>
            <a:r>
              <a:rPr dirty="0" sz="1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</a:t>
            </a:r>
            <a:endParaRPr dirty="0" sz="12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b="1" dirty="0"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 (Cont..)</a:t>
            </a:r>
            <a:endParaRPr b="1" dirty="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altLang="en-US" lang="en-US" smtClean="0"/>
              <a:t>9</a:t>
            </a:fld>
            <a:endParaRPr altLang="en-US" lang="en-US"/>
          </a:p>
        </p:txBody>
      </p:sp>
      <p:sp>
        <p:nvSpPr>
          <p:cNvPr id="1048629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p>
            <a:pPr lvl="1">
              <a:buFont typeface="Wingdings" panose="05000000000000000000" charset="0"/>
              <a:buChar char="v"/>
            </a:pPr>
            <a:r>
              <a:rPr b="1" dirty="0" sz="2000" lang="en-US"/>
              <a:t>Real-Time Communication Module:</a:t>
            </a:r>
            <a:endParaRPr b="1" dirty="0" sz="2000" lang="en-US"/>
          </a:p>
          <a:p>
            <a:pPr lvl="1">
              <a:buFont typeface="Wingdings" panose="05000000000000000000" charset="0"/>
              <a:buChar char="§"/>
            </a:pPr>
            <a:r>
              <a:rPr dirty="0" sz="2000" lang="en-US"/>
              <a:t>Enables the immediate transfer of messages, voice, video, or multimedia content between users through technologies.</a:t>
            </a:r>
            <a:endParaRPr dirty="0" sz="2000" lang="en-US"/>
          </a:p>
          <a:p>
            <a:pPr lvl="1">
              <a:buFont typeface="Wingdings" panose="05000000000000000000" charset="0"/>
              <a:buChar char="§"/>
            </a:pPr>
            <a:r>
              <a:rPr dirty="0" sz="2000" lang="en-US"/>
              <a:t>live interactions, such as group chats, video calls, or collaborative document editing.</a:t>
            </a:r>
            <a:endParaRPr dirty="0" sz="2000" lang="en-US"/>
          </a:p>
          <a:p>
            <a:pPr lvl="1">
              <a:buFont typeface="Wingdings" panose="05000000000000000000" charset="0"/>
              <a:buChar char="v"/>
            </a:pPr>
            <a:r>
              <a:rPr b="1" dirty="0" sz="2000" lang="en-US"/>
              <a:t>Notification Module:</a:t>
            </a:r>
            <a:endParaRPr b="1" dirty="0" sz="2000" lang="en-US"/>
          </a:p>
          <a:p>
            <a:pPr lvl="1">
              <a:buFont typeface="Wingdings" panose="05000000000000000000" charset="0"/>
              <a:buChar char="§"/>
            </a:pPr>
            <a:r>
              <a:rPr dirty="0" sz="2000" lang="en-US"/>
              <a:t>The creation and delivery of alerts (e.g., push notifications, emails, SMS) to users in real time or as scheduled updates.</a:t>
            </a:r>
            <a:endParaRPr dirty="0" sz="2000" lang="en-US"/>
          </a:p>
          <a:p>
            <a:pPr lvl="1">
              <a:buFont typeface="Wingdings" panose="05000000000000000000" charset="0"/>
              <a:buChar char="§"/>
            </a:pPr>
            <a:r>
              <a:rPr dirty="0" sz="2000" lang="en-US"/>
              <a:t>Includes tracking read receipts and managing notification history.</a:t>
            </a:r>
            <a:endParaRPr dirty="0" sz="2000" lang="en-US"/>
          </a:p>
          <a:p>
            <a:pPr lvl="1">
              <a:buFont typeface="Wingdings" panose="05000000000000000000" charset="0"/>
              <a:buChar char="§"/>
            </a:pPr>
            <a:endParaRPr dirty="0" sz="2000" 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p>
            <a:pPr algn="ctr"/>
            <a:r>
              <a:rPr dirty="0" sz="1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dirty="0" sz="12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igin">
  <a:themeElements>
    <a:clrScheme name="Origin">
      <a:dk1>
        <a:sysClr lastClr="000000" val="windowText"/>
      </a:dk1>
      <a:lt1>
        <a:sysClr lastClr="FFFFFF" val="window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r="5400000" dist="254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43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dir="t" rig="balanced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r="5400000" dist="254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dir="t" rig="sof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algn="tl" flip="x" sx="35000" sy="4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tl" blurRad="50800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r="5400000" dist="25400">
              <a:srgbClr val="000000">
                <a:alpha val="35000"/>
              </a:srgbClr>
            </a:outerShdw>
          </a:effectLst>
        </a:effectStyle>
        <a:effectStyle>
          <a:effectLst>
            <a:outerShdw blurRad="39000" dir="5400000" dist="254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dir="t" rig="threeP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CGB1201 – JAVA PROGRAMMING </dc:title>
  <dc:creator>RMX2030</dc:creator>
  <cp:lastModifiedBy>Subathra S</cp:lastModifiedBy>
  <dcterms:created xsi:type="dcterms:W3CDTF">2024-12-02T13:46:18Z</dcterms:created>
  <dcterms:modified xsi:type="dcterms:W3CDTF">2024-12-03T03:56:59Z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b0191db14f2743d2a928189e468e36fb</vt:lpwstr>
  </property>
  <property fmtid="{D5CDD505-2E9C-101B-9397-08002B2CF9AE}" pid="3" name="KSOProductBuildVer">
    <vt:lpwstr>1033-12.2.0.18911</vt:lpwstr>
  </property>
</Properties>
</file>