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 </a:t>
            </a:r>
            <a:r>
              <a:rPr altLang="en-IN" sz="2400" lang="en-US"/>
              <a:t>k</a:t>
            </a:r>
            <a:r>
              <a:rPr altLang="en-IN" sz="2400" lang="en-US"/>
              <a:t>.</a:t>
            </a:r>
            <a:r>
              <a:rPr altLang="en-IN" sz="2400" lang="en-US"/>
              <a:t> </a:t>
            </a:r>
            <a:r>
              <a:rPr altLang="en-IN" sz="2400" lang="en-US"/>
              <a:t>S</a:t>
            </a:r>
            <a:r>
              <a:rPr altLang="en-IN" sz="2400" lang="en-US"/>
              <a:t>u</a:t>
            </a:r>
            <a:r>
              <a:rPr altLang="en-IN" sz="2400" lang="en-US"/>
              <a:t>b</a:t>
            </a:r>
            <a:r>
              <a:rPr altLang="en-IN" sz="2400" lang="en-US"/>
              <a:t>a</a:t>
            </a:r>
            <a:r>
              <a:rPr altLang="en-IN" sz="2400" lang="en-US"/>
              <a:t>t</a:t>
            </a:r>
            <a:r>
              <a:rPr altLang="en-IN" sz="2400" lang="en-US"/>
              <a:t>h</a:t>
            </a:r>
            <a:r>
              <a:rPr altLang="en-IN" sz="2400" lang="en-US"/>
              <a:t>r</a:t>
            </a:r>
            <a:r>
              <a:rPr altLang="en-IN" sz="2400" lang="en-US"/>
              <a:t>a</a:t>
            </a:r>
            <a:r>
              <a:rPr altLang="en-IN" sz="2400" lang="en-US"/>
              <a:t>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IN" dirty="0" sz="2400" lang="en-US"/>
              <a:t> </a:t>
            </a:r>
            <a:r>
              <a:rPr altLang="en-IN" dirty="0" sz="2400" lang="en-US"/>
              <a:t>u</a:t>
            </a:r>
            <a:r>
              <a:rPr altLang="en-IN" dirty="0" sz="2400" lang="en-US"/>
              <a:t>n</a:t>
            </a:r>
            <a:r>
              <a:rPr altLang="en-IN" dirty="0" sz="2400" lang="en-US"/>
              <a:t>m</a:t>
            </a:r>
            <a:r>
              <a:rPr altLang="en-IN" dirty="0" sz="2400" lang="en-US"/>
              <a:t>1</a:t>
            </a:r>
            <a:r>
              <a:rPr altLang="en-IN" dirty="0" sz="2400" lang="en-US"/>
              <a:t>4</a:t>
            </a:r>
            <a:r>
              <a:rPr altLang="en-IN" dirty="0" sz="2400" lang="en-US"/>
              <a:t>3</a:t>
            </a:r>
            <a:r>
              <a:rPr altLang="en-IN" dirty="0" sz="2400" lang="en-US"/>
              <a:t>9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c</a:t>
            </a:r>
            <a:r>
              <a:rPr altLang="en-IN" dirty="0" sz="2400" lang="en-US"/>
              <a:t>z</a:t>
            </a:r>
            <a:r>
              <a:rPr altLang="en-IN" dirty="0" sz="2400" lang="en-US"/>
              <a:t>a</a:t>
            </a:r>
            <a:r>
              <a:rPr altLang="en-IN" dirty="0" sz="2400" lang="en-US"/>
              <a:t>6</a:t>
            </a:r>
            <a:r>
              <a:rPr altLang="en-IN" dirty="0" sz="2400" lang="en-US"/>
              <a:t>1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m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c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IN" dirty="0" sz="2400" lang="en-US"/>
              <a:t> 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r</a:t>
            </a:r>
            <a:r>
              <a:rPr altLang="en-IN" dirty="0" sz="2400" lang="en-US"/>
              <a:t>e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p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b</a:t>
            </a:r>
            <a:r>
              <a:rPr altLang="en-IN" dirty="0" sz="2400" lang="en-US"/>
              <a:t>h</a:t>
            </a:r>
            <a:r>
              <a:rPr altLang="en-IN" dirty="0" sz="2400" lang="en-US"/>
              <a:t>u</a:t>
            </a:r>
            <a:r>
              <a:rPr altLang="en-IN" dirty="0" sz="2400" lang="en-US"/>
              <a:t> </a:t>
            </a:r>
            <a:r>
              <a:rPr altLang="en-IN" dirty="0" sz="2400" lang="en-US"/>
              <a:t>j</a:t>
            </a:r>
            <a:r>
              <a:rPr altLang="en-IN" dirty="0" sz="2400" lang="en-US"/>
              <a:t>a</a:t>
            </a:r>
            <a:r>
              <a:rPr altLang="en-IN" dirty="0" sz="2400" lang="en-US"/>
              <a:t>i</a:t>
            </a:r>
            <a:r>
              <a:rPr altLang="en-IN" dirty="0" sz="2400" lang="en-US"/>
              <a:t>n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</a:t>
            </a:r>
            <a:r>
              <a:rPr altLang="en-IN" dirty="0" sz="2400" lang="en-US"/>
              <a:t>ge</a:t>
            </a:r>
            <a:r>
              <a:rPr altLang="en-IN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9" name=""/>
          <p:cNvSpPr txBox="1"/>
          <p:nvPr/>
        </p:nvSpPr>
        <p:spPr>
          <a:xfrm>
            <a:off x="966295" y="1752281"/>
            <a:ext cx="8889363" cy="2186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CONTENT: Data cleaning and preprocessing 
                    Using excel functions for statistical 
analysis  
                    Visualization using excel charts and pivot 
tables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164927" y="1935138"/>
            <a:ext cx="7077099" cy="429264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755332" y="1497330"/>
            <a:ext cx="8900876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CONTENT: 
                     Summary  of insights gained 
                     impact on decision- making and 
empolyee management
                      Future steps for futher analysis or 
implementation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834071" y="2318257"/>
            <a:ext cx="6886107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 Inconisistent employee performance data
  2. Identifying pattrens 
  3. Employee metrics
  4. decision making
  5. actionable insights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"/>
          <p:cNvSpPr txBox="1"/>
          <p:nvPr/>
        </p:nvSpPr>
        <p:spPr>
          <a:xfrm>
            <a:off x="990599" y="2678429"/>
            <a:ext cx="7922274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 CONTENT
•AIM; To streamline employee data analysis using excel tools
•OBJECTIVES; Identify key metrics, analyae trends &amp; provide 
data - driven insights.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>
            <a:off x="699451" y="2335529"/>
            <a:ext cx="8601539" cy="1767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▪ HR mangers
▪ team leads &amp; departments heds
▪ company exectives 
company manager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>
            <a:off x="2962656" y="1965959"/>
            <a:ext cx="8670617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CONTENT:
                     Implement excel- based 
data analysis techniques.
                     Generate automated reports 
and dashboards.
                     Enable easy data 
manipulation and visualization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7" name=""/>
          <p:cNvSpPr txBox="1"/>
          <p:nvPr/>
        </p:nvSpPr>
        <p:spPr>
          <a:xfrm>
            <a:off x="755332" y="2173107"/>
            <a:ext cx="9718297" cy="1767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CONTENT: 
                   Data collected from employee records,including 
performance,attendance,&amp; demographics
                   Number of records,time span,&amp; key variables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2743200" y="1857375"/>
            <a:ext cx="7899247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CONTENT: 
                  automated reporting : our excel based 
system automates complex reporting tasks, saving 
HR managers hours of manual work. Tise enables 
quick access to insightful data withoout the need for 
extensive excel expertise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2024-09-18T07:33:54Z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65fabb077c6b4300935fbf66dbd9ac32</vt:lpwstr>
  </property>
</Properties>
</file>