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9" r:id="rId3"/>
    <p:sldId id="258" r:id="rId4"/>
    <p:sldId id="260" r:id="rId5"/>
    <p:sldId id="261" r:id="rId6"/>
    <p:sldId id="277" r:id="rId7"/>
    <p:sldId id="278" r:id="rId8"/>
    <p:sldId id="265" r:id="rId9"/>
    <p:sldId id="293" r:id="rId10"/>
    <p:sldId id="292" r:id="rId11"/>
    <p:sldId id="287" r:id="rId12"/>
    <p:sldId id="273" r:id="rId13"/>
    <p:sldId id="290" r:id="rId14"/>
    <p:sldId id="282" r:id="rId15"/>
    <p:sldId id="283" r:id="rId16"/>
    <p:sldId id="284" r:id="rId17"/>
    <p:sldId id="285" r:id="rId18"/>
    <p:sldId id="288" r:id="rId19"/>
    <p:sldId id="289" r:id="rId20"/>
    <p:sldId id="291" r:id="rId21"/>
    <p:sldId id="275" r:id="rId22"/>
    <p:sldId id="276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946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7B4567-98DF-146E-AC41-6B7B19AB6C99}"/>
              </a:ext>
            </a:extLst>
          </p:cNvPr>
          <p:cNvSpPr txBox="1"/>
          <p:nvPr/>
        </p:nvSpPr>
        <p:spPr>
          <a:xfrm>
            <a:off x="729732" y="2293975"/>
            <a:ext cx="11130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AI-POWERED SMART STUDY PLANNER USING WEIGHTED PRIORITY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CA5534-8979-3C9E-4066-589324986CC7}"/>
              </a:ext>
            </a:extLst>
          </p:cNvPr>
          <p:cNvSpPr txBox="1"/>
          <p:nvPr/>
        </p:nvSpPr>
        <p:spPr>
          <a:xfrm>
            <a:off x="579030" y="4033291"/>
            <a:ext cx="53230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Guided By,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Mrs VALLI PRIYADHARSHINI K  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M.E (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Phd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Assistant Professor, CSE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5BB4E4B-8473-8E07-1764-7FC4439011A1}"/>
              </a:ext>
            </a:extLst>
          </p:cNvPr>
          <p:cNvSpPr txBox="1"/>
          <p:nvPr/>
        </p:nvSpPr>
        <p:spPr>
          <a:xfrm>
            <a:off x="5761972" y="4026744"/>
            <a:ext cx="62758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Presented By,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811722104155 – SRINIVAS J G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811722104156 – SRIRAM G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811722104157 – SUBBIAH KARTHICK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</a:t>
            </a:r>
            <a:r>
              <a:rPr lang="en-IN" sz="1200" dirty="0" smtClean="0">
                <a:solidFill>
                  <a:schemeClr val="bg1"/>
                </a:solidFill>
              </a:rPr>
              <a:t>/06/2025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13AE31F-D84D-E536-346A-36DC6896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B733EF-5880-60B3-3E95-20EB624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605EE3-CF3B-B449-D0C5-C790AAAC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6B9E0B3-B3EE-DD43-B53F-8527A0F011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DE3600-8C0C-B074-484C-1CD09B9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DCF8F9-A3A9-73CB-A963-16E2652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F30E16-6B41-5B79-68C9-B007F032260E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35" y="1773303"/>
            <a:ext cx="8229600" cy="355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39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349D2-6B61-2BA6-D2CF-CA30B149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9" name="Google Shape;147;p9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 design a Smart Study Planner, the project can be divided into 5 key modules.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IN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Modules:-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romanL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and Study Data Management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romanL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Plan Generation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romanL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Plan Display &amp; Management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romanL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and Reminders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romanL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and Report Generation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3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349D2-6B61-2BA6-D2CF-CA30B149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493" y="286603"/>
            <a:ext cx="9156526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1 :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and Study Data Management 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AA29FE9B-38C6-80F2-5188-0EBA8A3E3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066" y="2065546"/>
            <a:ext cx="10982114" cy="313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Subject &amp; Exam Data Entry – Users input subjects, exam dates, and difficulty levels.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 Hour Allocation Input – Users specify available study hours for personalized planning. 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Local Data Storage – Study plans are stored using SQLite or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SharedPreferences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offline access. 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Validation – Ensures valid exam dates and difficulty levels before processing.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8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79" y="512569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2 : Study Plan Generation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0D09A7C2-4ABC-B38D-A2CD-32D906012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3931" y="2024364"/>
            <a:ext cx="10229598" cy="295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Calculate Days Left – Determines the number of days remaining until each exam. 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Prioritize Subjects – Assigns priority based on exam date and difficulty level. 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Dynamic Study Hour Allocation – Distributes available study hours using a weighted formula.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Study Plan Updates – Adjusts study schedules dynamically based on new inputs.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3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50" y="388974"/>
            <a:ext cx="959742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3 :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 Plan Display and Management </a:t>
            </a:r>
            <a:endParaRPr lang="en-IN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7060E1B8-C3E3-E472-CAE8-89536177A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094" y="2073810"/>
            <a:ext cx="10982114" cy="38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and Track Study Plan – Displays allocated study hours for each subject in a structured format. 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 and Update Study Plan– Allows users to modify subjects, exam dates, and available study hours. 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 Study Priorities – Adjusts study schedules dynamically based on changing inputs. 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Delete and Reset Study Plan – Provides options to clear or reset the generated study plan as needed.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4 : Notifications and Reminders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95158031-806F-87F9-19DC-695AD815D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568" y="1862638"/>
            <a:ext cx="1098211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 Session Reminders – Sends alerts for upcoming study sessions based on the generated plan. 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 Countdown Notifications – Notifies users about approaching exam dates to ensure timely preparation. 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 Plan Updates – Alerts users when they modify subjects, difficulty levels, or study hours. 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&amp; Weekly Study Summaries – Provides progress updates to keep users on track.</a:t>
            </a:r>
          </a:p>
        </p:txBody>
      </p:sp>
    </p:spTree>
    <p:extLst>
      <p:ext uri="{BB962C8B-B14F-4D97-AF65-F5344CB8AC3E}">
        <p14:creationId xmlns:p14="http://schemas.microsoft.com/office/powerpoint/2010/main" val="3885238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729F4BB-EFB3-59A2-06C3-0A41053B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FEC29-1B1A-F745-F855-BBC6D770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5 : Export and Report Generation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8144538-10E2-525C-993B-0482B31F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225B56A-C113-007E-A6DA-BB01497D9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46D3D9-6D4C-CCD9-B782-D8D209D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5F83254E-F678-BF5C-29CB-0C21034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5B08ED-84DA-1E19-ED71-2028034A226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9BAC0E15-BCAF-C51F-C368-489604C9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3146" y="1724852"/>
            <a:ext cx="1098211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 and View Study Plans – Allows users to access detailed study schedules. 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Export Study Plans as PDF – Enables easy sharing and offline access to study schedules. 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 Progress Reports – Provides insights into allocated study hours and upcoming exams.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Custom Filters for Reports – Users can filter reports based on  subjects, exam dates, or difficulty levels.</a:t>
            </a:r>
          </a:p>
        </p:txBody>
      </p:sp>
    </p:spTree>
    <p:extLst>
      <p:ext uri="{BB962C8B-B14F-4D97-AF65-F5344CB8AC3E}">
        <p14:creationId xmlns:p14="http://schemas.microsoft.com/office/powerpoint/2010/main" val="5188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17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01" y="1936870"/>
            <a:ext cx="9197792" cy="422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31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18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4173" y="1845492"/>
            <a:ext cx="7378330" cy="436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90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19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98" y="2064813"/>
            <a:ext cx="11366455" cy="261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13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C1F9EB-D264-0699-E26D-059B872C6946}"/>
              </a:ext>
            </a:extLst>
          </p:cNvPr>
          <p:cNvSpPr txBox="1"/>
          <p:nvPr/>
        </p:nvSpPr>
        <p:spPr>
          <a:xfrm>
            <a:off x="529937" y="1865341"/>
            <a:ext cx="10972799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2400" dirty="0">
              <a:latin typeface="Arial Narrow" panose="020B0606020202030204" pitchFamily="34" charset="0"/>
            </a:endParaRPr>
          </a:p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xmlns="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0786" y="2031943"/>
            <a:ext cx="98374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generate a personalized and effective study schedule for students using an AI-powered system based on a Weighted Priority Algorithm.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planner distributes study hours by analyzing subject difficulty, subtopic complexity, and time remaining before exams.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provides an optimized study plan that enhances time management and academic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08619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 &amp; FUTURE ENHANCEMENT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20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05F516F1-4E66-A17B-98D6-D5D9A0EF2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094" y="1886976"/>
            <a:ext cx="1098211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Adaptive Learning Schedule: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Implement machine learning to adjust the study plan in real-time based on user progress and performance.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Third-Party Integration: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Connect with platforms like Google Calendar, YouTube, or e-learning portals for automatic content and time sync.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 Notifications &amp; Reminders: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Use AI to send motivational tips, optimized break alerts, and subject revision reminders based on user behavior.</a:t>
            </a:r>
          </a:p>
        </p:txBody>
      </p:sp>
    </p:spTree>
    <p:extLst>
      <p:ext uri="{BB962C8B-B14F-4D97-AF65-F5344CB8AC3E}">
        <p14:creationId xmlns:p14="http://schemas.microsoft.com/office/powerpoint/2010/main" val="284738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A61211-5A2C-EC6F-67B6-1811704C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3" y="1845733"/>
            <a:ext cx="11035144" cy="4405599"/>
          </a:xfrm>
        </p:spPr>
        <p:txBody>
          <a:bodyPr>
            <a:noAutofit/>
          </a:bodyPr>
          <a:lstStyle/>
          <a:p>
            <a:pPr marL="457200" indent="-4572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R. Sharma and A. Singh, “Smart education system using AI and data visualization,” International Journal of Advanced Computer Science and Applications, vol. 13, no. 6, pp. 198–205, 2022.</a:t>
            </a:r>
          </a:p>
          <a:p>
            <a:pPr marL="457200" indent="-4572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 B. Gupta and M.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“Optimizing Study Time with AI-Driven Academic Planners,” Journal of Intelligent Learning Systems and Applications, vol. 14, no. 1, pp. 45–58, 2022.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Ibrahim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Mahmood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Ibrahim,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Subhi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R.M.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Zeebaree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Mohammed A.M.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Sadeeq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A.H.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Radie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Zryan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Najat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Rashid, "Task Scheduling Algorithms in Cloud Computing," Turkish Journal of Computer and Mathematics Education (2021).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606668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624417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21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71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22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9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3E15F8-FBD0-4E18-6BDF-C3A66D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57603-9965-1EF9-F2A6-C2DF5E3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A63F4F8-BDFF-5FBD-7EF9-3848880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757400C-9629-42E1-C79A-FBE23EEE7C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40F6BA-9046-A10A-3354-1F6DC05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B87D7D-3285-31F5-A56F-BEC420A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A05329-7F26-805C-2797-D24B916EDE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5701" y="2036843"/>
            <a:ext cx="93831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Develop a web-based application for effective study planning and time management.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Enable students to create and customize study schedules based on their goals.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 automated reminders and progress tracking to enhance productivity.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Optimize study sessions with smart recommendations based on deadlines and priorities.</a:t>
            </a:r>
          </a:p>
        </p:txBody>
      </p:sp>
    </p:spTree>
    <p:extLst>
      <p:ext uri="{BB962C8B-B14F-4D97-AF65-F5344CB8AC3E}">
        <p14:creationId xmlns:p14="http://schemas.microsoft.com/office/powerpoint/2010/main" val="20755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98902"/>
              </p:ext>
            </p:extLst>
          </p:nvPr>
        </p:nvGraphicFramePr>
        <p:xfrm>
          <a:off x="847950" y="1748868"/>
          <a:ext cx="10543521" cy="426915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97103">
                  <a:extLst>
                    <a:ext uri="{9D8B030D-6E8A-4147-A177-3AD203B41FA5}">
                      <a16:colId xmlns:a16="http://schemas.microsoft.com/office/drawing/2014/main" xmlns="" val="2874843043"/>
                    </a:ext>
                  </a:extLst>
                </a:gridCol>
                <a:gridCol w="3961535">
                  <a:extLst>
                    <a:ext uri="{9D8B030D-6E8A-4147-A177-3AD203B41FA5}">
                      <a16:colId xmlns:a16="http://schemas.microsoft.com/office/drawing/2014/main" xmlns="" val="2512751112"/>
                    </a:ext>
                  </a:extLst>
                </a:gridCol>
                <a:gridCol w="1002351">
                  <a:extLst>
                    <a:ext uri="{9D8B030D-6E8A-4147-A177-3AD203B41FA5}">
                      <a16:colId xmlns:a16="http://schemas.microsoft.com/office/drawing/2014/main" xmlns="" val="3054159816"/>
                    </a:ext>
                  </a:extLst>
                </a:gridCol>
                <a:gridCol w="4682532">
                  <a:extLst>
                    <a:ext uri="{9D8B030D-6E8A-4147-A177-3AD203B41FA5}">
                      <a16:colId xmlns:a16="http://schemas.microsoft.com/office/drawing/2014/main" xmlns="" val="2258209217"/>
                    </a:ext>
                  </a:extLst>
                </a:gridCol>
              </a:tblGrid>
              <a:tr h="360943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xmlns="" val="1581155362"/>
                  </a:ext>
                </a:extLst>
              </a:tr>
              <a:tr h="135951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2300" dirty="0">
                          <a:latin typeface="Arial Narrow" panose="020B0606020202030204" pitchFamily="34" charset="0"/>
                        </a:rPr>
                        <a:t>Intelligent Study Planning Systems Using Machine Learning, Kumar et al 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Arial Narrow" panose="020B0606020202030204" pitchFamily="34" charset="0"/>
                        </a:rPr>
                        <a:t>2023 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smtClean="0">
                          <a:latin typeface="Arial Narrow" panose="020B0606020202030204" pitchFamily="34" charset="0"/>
                        </a:rPr>
                        <a:t>Highlights </a:t>
                      </a:r>
                      <a:r>
                        <a:rPr lang="en-US" sz="2300" dirty="0">
                          <a:latin typeface="Arial Narrow" panose="020B0606020202030204" pitchFamily="34" charset="0"/>
                        </a:rPr>
                        <a:t>a machine learning-based approach for personalized study planning and improved time management.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xmlns="" val="529073945"/>
                  </a:ext>
                </a:extLst>
              </a:tr>
              <a:tr h="1359510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Weighted Priority Algorithms for Efficient Task Scheduling, Lee and Park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Arial Narrow" panose="020B0606020202030204" pitchFamily="34" charset="0"/>
                        </a:rPr>
                        <a:t>2023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smtClean="0">
                          <a:latin typeface="Arial Narrow" panose="020B0606020202030204" pitchFamily="34" charset="0"/>
                        </a:rPr>
                        <a:t>Presents </a:t>
                      </a:r>
                      <a:r>
                        <a:rPr lang="en-US" sz="2300" dirty="0">
                          <a:latin typeface="Arial Narrow" panose="020B0606020202030204" pitchFamily="34" charset="0"/>
                        </a:rPr>
                        <a:t>a weighted priority algorithm to optimize task scheduling based on urgency and importance.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xmlns="" val="4217045999"/>
                  </a:ext>
                </a:extLst>
              </a:tr>
              <a:tr h="1170034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Adaptive Learning Systems Based on Historical Data and Feedback, Kim and Choi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Arial Narrow" panose="020B0606020202030204" pitchFamily="34" charset="0"/>
                        </a:rPr>
                        <a:t>2023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 smtClean="0">
                          <a:latin typeface="Arial Narrow" panose="020B0606020202030204" pitchFamily="34" charset="0"/>
                        </a:rPr>
                        <a:t>Discusses </a:t>
                      </a:r>
                      <a:r>
                        <a:rPr lang="en-US" sz="2300" dirty="0">
                          <a:latin typeface="Arial Narrow" panose="020B0606020202030204" pitchFamily="34" charset="0"/>
                        </a:rPr>
                        <a:t>adaptive learning systems that personalize study plans using historical performance and real-time user feedback.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xmlns="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889B96-F0BE-9A02-4673-9EB768C39D3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8910B5B-16F6-5D6F-51BA-03BF3A79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53421"/>
              </p:ext>
            </p:extLst>
          </p:nvPr>
        </p:nvGraphicFramePr>
        <p:xfrm>
          <a:off x="871405" y="1721201"/>
          <a:ext cx="10559126" cy="450121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36029">
                  <a:extLst>
                    <a:ext uri="{9D8B030D-6E8A-4147-A177-3AD203B41FA5}">
                      <a16:colId xmlns:a16="http://schemas.microsoft.com/office/drawing/2014/main" xmlns="" val="700721332"/>
                    </a:ext>
                  </a:extLst>
                </a:gridCol>
                <a:gridCol w="4228335">
                  <a:extLst>
                    <a:ext uri="{9D8B030D-6E8A-4147-A177-3AD203B41FA5}">
                      <a16:colId xmlns:a16="http://schemas.microsoft.com/office/drawing/2014/main" xmlns="" val="3361487560"/>
                    </a:ext>
                  </a:extLst>
                </a:gridCol>
                <a:gridCol w="853966">
                  <a:extLst>
                    <a:ext uri="{9D8B030D-6E8A-4147-A177-3AD203B41FA5}">
                      <a16:colId xmlns:a16="http://schemas.microsoft.com/office/drawing/2014/main" xmlns="" val="2531566505"/>
                    </a:ext>
                  </a:extLst>
                </a:gridCol>
                <a:gridCol w="4740796">
                  <a:extLst>
                    <a:ext uri="{9D8B030D-6E8A-4147-A177-3AD203B41FA5}">
                      <a16:colId xmlns:a16="http://schemas.microsoft.com/office/drawing/2014/main" xmlns="" val="951006298"/>
                    </a:ext>
                  </a:extLst>
                </a:gridCol>
              </a:tblGrid>
              <a:tr h="431369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xmlns="" val="3852083097"/>
                  </a:ext>
                </a:extLst>
              </a:tr>
              <a:tr h="14039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Effectiveness of Mobile Notification Systems in Enhancing Study Compliance, Ahmed and Yusuf</a:t>
                      </a:r>
                      <a:endParaRPr lang="en-IN" sz="23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2023</a:t>
                      </a:r>
                      <a:endParaRPr lang="en-IN" sz="23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Highlights </a:t>
                      </a:r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how timely mobile notifications can significantly improve student adherence to study schedules and task completion.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xmlns="" val="837284280"/>
                  </a:ext>
                </a:extLst>
              </a:tr>
              <a:tr h="14039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Integration of Natural Language Processing for User Interaction, Singh and Patel</a:t>
                      </a:r>
                      <a:endParaRPr lang="en-IN" sz="23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2023</a:t>
                      </a:r>
                      <a:endParaRPr lang="en-IN" sz="23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Emphasizes </a:t>
                      </a:r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the role of NLP in enabling intuitive, conversational user interactions, improving usability and engagement in study planning systems.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xmlns="" val="481305326"/>
                  </a:ext>
                </a:extLst>
              </a:tr>
              <a:tr h="123418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 err="1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Gamification</a:t>
                      </a:r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as a Motivation Enhancer in Learning Platforms, Chen and Wang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Highlights </a:t>
                      </a:r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how </a:t>
                      </a:r>
                      <a:r>
                        <a:rPr lang="en-US" sz="2300" b="0" kern="1200" dirty="0" err="1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gamification</a:t>
                      </a:r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boosts user motivation and engagement, making learning platforms more effective.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xmlns="" val="246852835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71D6883-B9B7-0FA4-A2EC-4BA96013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249FFEE-96FC-7473-77A0-8918B5C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60652"/>
            <a:ext cx="978762" cy="95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FF64786-4E46-5DCA-B152-15292FE316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5914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xmlns="" id="{4426874D-81B9-3CEF-090D-1B4C6A97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xmlns="" id="{A409511B-54C9-09DD-2197-32D0B163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01B86A-A2D2-2708-1861-A11A55165D07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9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058FE7F-6B79-7079-69D9-C3F324B13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19961"/>
              </p:ext>
            </p:extLst>
          </p:nvPr>
        </p:nvGraphicFramePr>
        <p:xfrm>
          <a:off x="655890" y="1762590"/>
          <a:ext cx="10856330" cy="397845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67785">
                  <a:extLst>
                    <a:ext uri="{9D8B030D-6E8A-4147-A177-3AD203B41FA5}">
                      <a16:colId xmlns:a16="http://schemas.microsoft.com/office/drawing/2014/main" xmlns="" val="3935179958"/>
                    </a:ext>
                  </a:extLst>
                </a:gridCol>
                <a:gridCol w="3858567">
                  <a:extLst>
                    <a:ext uri="{9D8B030D-6E8A-4147-A177-3AD203B41FA5}">
                      <a16:colId xmlns:a16="http://schemas.microsoft.com/office/drawing/2014/main" xmlns="" val="21411840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818863892"/>
                    </a:ext>
                  </a:extLst>
                </a:gridCol>
                <a:gridCol w="5315578">
                  <a:extLst>
                    <a:ext uri="{9D8B030D-6E8A-4147-A177-3AD203B41FA5}">
                      <a16:colId xmlns:a16="http://schemas.microsoft.com/office/drawing/2014/main" xmlns="" val="3634380579"/>
                    </a:ext>
                  </a:extLst>
                </a:gridCol>
              </a:tblGrid>
              <a:tr h="384525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xmlns="" val="4110321516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 Visualization for Monitoring Academic Progress, Al-Mansour and Al-</a:t>
                      </a:r>
                      <a:r>
                        <a:rPr lang="en-US" sz="2300" kern="1200" dirty="0" err="1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Ahmari</a:t>
                      </a:r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IN" sz="23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2022</a:t>
                      </a:r>
                      <a:endParaRPr lang="en-IN" sz="23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Emphasizes </a:t>
                      </a:r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the role of data visualization in tracking academic performance, enabling better decision-making for learners.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xmlns="" val="3506190329"/>
                  </a:ext>
                </a:extLst>
              </a:tr>
              <a:tr h="4732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Multi-device Synchronization for Seamless Study Plan Management, Roberts and Kim 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Highlights </a:t>
                      </a:r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the importance of synchronizing data across devices to ensure seamless access and management of study plans anytime, anywhere.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xmlns="" val="3867443997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Arial Narrow" panose="020B0606020202030204" pitchFamily="34" charset="0"/>
                        </a:rPr>
                        <a:t>Task Scheduling Algorithms in Cloud</a:t>
                      </a:r>
                      <a:r>
                        <a:rPr lang="en-US" sz="2300" baseline="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2300" dirty="0">
                          <a:latin typeface="Arial Narrow" panose="020B0606020202030204" pitchFamily="34" charset="0"/>
                        </a:rPr>
                        <a:t>Computing, Ibrahim </a:t>
                      </a:r>
                      <a:r>
                        <a:rPr lang="en-US" sz="2300" dirty="0" err="1">
                          <a:latin typeface="Arial Narrow" panose="020B0606020202030204" pitchFamily="34" charset="0"/>
                        </a:rPr>
                        <a:t>Mahmood</a:t>
                      </a:r>
                      <a:r>
                        <a:rPr lang="en-US" sz="2300" dirty="0">
                          <a:latin typeface="Arial Narrow" panose="020B0606020202030204" pitchFamily="34" charset="0"/>
                        </a:rPr>
                        <a:t> 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kern="1200" dirty="0" smtClean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Provides </a:t>
                      </a:r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 comparative analysis of task scheduling techniques in cloud environments, laying a foundation for efficient and priority-based task allocation strategies.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xmlns="" val="54989779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0D953ED-CD88-663F-526C-C16700D1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6" y="514697"/>
            <a:ext cx="978762" cy="9539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B1E3939-BAA9-5F31-0450-8B2D9CD9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A189451-077F-9D6F-5EA0-223AD683A7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7260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xmlns="" id="{5E411798-A77D-A7DF-0644-4931B620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xmlns="" id="{F5B8635D-846A-E221-FF4A-6952E36D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BEE028-027F-54A9-EC31-5DDCFA3912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DBAE8C1B-89D6-17AE-53B3-14221EE8B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5" y="2220471"/>
            <a:ext cx="11053483" cy="34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itchFamily="2" charset="2"/>
              <a:buChar char="Ø"/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Intelligent Scheduling: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Automatically organizes events, meetings, and tasks, ensuring efficient time management.  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itchFamily="2" charset="2"/>
              <a:buChar char="Ø"/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Synchronization: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Updates events instantly across multiple devices, keeping schedules accessible anytime.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itchFamily="2" charset="2"/>
              <a:buChar char="Ø"/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Automated Reminders &amp; Alerts: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Sends notifications for upcoming tasks, deadlines, and meetings to enhance productivity.  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itchFamily="2" charset="2"/>
              <a:buChar char="Ø"/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Cross-Platform Accessibility: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Seamlessly integrates with mobile, web, and desktop applications for flexible usage.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4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6FC970-66FD-EFD3-536B-1BC799238495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C549D00-A6E7-2A1C-588F-D4EC4028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701" y="1859646"/>
            <a:ext cx="9297831" cy="38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DBAE8C1B-89D6-17AE-53B3-14221EE8B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5" y="1993483"/>
            <a:ext cx="11053483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Features: 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Generates personalized study plans using a Weighted Priority Algorithm.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Allows students to input subjects, subtopics, deadlines, and free hours.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It Works?  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Students enter subject details, subtopics, and their available study time.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system assigns weights to topics based on importance and urgency.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study schedule is auto-generated, optimized for time and topic priority.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Benefits: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Ensures effective time management and focused preparation.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Reduces exam stress and Improves academic performance through strategic and consistent planning.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11/06/2025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504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1188</Words>
  <Application>Microsoft Office PowerPoint</Application>
  <PresentationFormat>Custom</PresentationFormat>
  <Paragraphs>205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Retrospect</vt:lpstr>
      <vt:lpstr>Office Theme</vt:lpstr>
      <vt:lpstr>PowerPoint Presentation</vt:lpstr>
      <vt:lpstr>ABSTRACT</vt:lpstr>
      <vt:lpstr>OBJECTIVE</vt:lpstr>
      <vt:lpstr>LITERATURE SURVEY</vt:lpstr>
      <vt:lpstr>LITERATURE SURVEY</vt:lpstr>
      <vt:lpstr>LITERATURE SURVEY</vt:lpstr>
      <vt:lpstr>EXISTING  SYSTEM </vt:lpstr>
      <vt:lpstr>SYSTEM ARCHITECTURE</vt:lpstr>
      <vt:lpstr>PROPOSED SYSTEM </vt:lpstr>
      <vt:lpstr>SYSTEM ARCHITECTURE</vt:lpstr>
      <vt:lpstr>MODULES</vt:lpstr>
      <vt:lpstr>MODULE 1 : User and Study Data Management </vt:lpstr>
      <vt:lpstr>MODULE 2 : Study Plan Generation</vt:lpstr>
      <vt:lpstr>MODULE 3 : Study Plan Display and Management </vt:lpstr>
      <vt:lpstr>MODULE 4 : Notifications and Reminders</vt:lpstr>
      <vt:lpstr>MODULE 5 : Export and Report Generation</vt:lpstr>
      <vt:lpstr>OUTPUT</vt:lpstr>
      <vt:lpstr>OUTPUT</vt:lpstr>
      <vt:lpstr>OUTPUT</vt:lpstr>
      <vt:lpstr>CONCLUSION &amp; FUTURE ENHANCEMENT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Matheswaran P</dc:creator>
  <cp:lastModifiedBy>PC</cp:lastModifiedBy>
  <cp:revision>23</cp:revision>
  <dcterms:created xsi:type="dcterms:W3CDTF">2025-05-09T08:00:13Z</dcterms:created>
  <dcterms:modified xsi:type="dcterms:W3CDTF">2025-06-04T13:49:03Z</dcterms:modified>
</cp:coreProperties>
</file>